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5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6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7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8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  <p:sldMasterId id="2147483720" r:id="rId2"/>
    <p:sldMasterId id="2147483723" r:id="rId3"/>
    <p:sldMasterId id="2147483753" r:id="rId4"/>
    <p:sldMasterId id="2147483756" r:id="rId5"/>
    <p:sldMasterId id="2147483788" r:id="rId6"/>
    <p:sldMasterId id="2147483791" r:id="rId7"/>
    <p:sldMasterId id="2147483817" r:id="rId8"/>
    <p:sldMasterId id="2147483820" r:id="rId9"/>
  </p:sldMasterIdLst>
  <p:sldIdLst>
    <p:sldId id="256" r:id="rId10"/>
    <p:sldId id="257" r:id="rId11"/>
    <p:sldId id="259" r:id="rId12"/>
    <p:sldId id="260" r:id="rId13"/>
    <p:sldId id="267" r:id="rId14"/>
    <p:sldId id="274" r:id="rId15"/>
    <p:sldId id="275" r:id="rId16"/>
    <p:sldId id="268" r:id="rId17"/>
    <p:sldId id="276" r:id="rId18"/>
    <p:sldId id="269" r:id="rId19"/>
    <p:sldId id="282" r:id="rId20"/>
    <p:sldId id="283" r:id="rId21"/>
    <p:sldId id="270" r:id="rId22"/>
    <p:sldId id="277" r:id="rId23"/>
    <p:sldId id="278" r:id="rId24"/>
    <p:sldId id="279" r:id="rId25"/>
    <p:sldId id="280" r:id="rId26"/>
    <p:sldId id="281" r:id="rId27"/>
    <p:sldId id="271" r:id="rId28"/>
    <p:sldId id="261" r:id="rId29"/>
    <p:sldId id="272" r:id="rId30"/>
    <p:sldId id="262" r:id="rId31"/>
    <p:sldId id="263" r:id="rId32"/>
    <p:sldId id="264" r:id="rId33"/>
    <p:sldId id="265" r:id="rId34"/>
    <p:sldId id="266" r:id="rId35"/>
    <p:sldId id="273" r:id="rId3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1882" y="-6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heme" Target="theme/theme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9.xml"/><Relationship Id="rId4" Type="http://schemas.openxmlformats.org/officeDocument/2006/relationships/hyperlink" Target="http://bit.ly/2TtBDfr" TargetMode="Externa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bit.ly/2TtBDfr" TargetMode="Externa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860088" y="1389700"/>
            <a:ext cx="3487800" cy="33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60088" y="4922233"/>
            <a:ext cx="3487800" cy="54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-922939">
            <a:off x="-1393721" y="-1247882"/>
            <a:ext cx="7176487" cy="9557276"/>
            <a:chOff x="-2039974" y="-1640278"/>
            <a:chExt cx="8073044" cy="8063449"/>
          </a:xfrm>
        </p:grpSpPr>
        <p:sp>
          <p:nvSpPr>
            <p:cNvPr id="12" name="Google Shape;12;p2"/>
            <p:cNvSpPr/>
            <p:nvPr/>
          </p:nvSpPr>
          <p:spPr>
            <a:xfrm rot="2543059">
              <a:off x="-896152" y="-426915"/>
              <a:ext cx="5785402" cy="5636722"/>
            </a:xfrm>
            <a:custGeom>
              <a:avLst/>
              <a:gdLst/>
              <a:ahLst/>
              <a:cxnLst/>
              <a:rect l="l" t="t" r="r" b="b"/>
              <a:pathLst>
                <a:path w="412583" h="401980" extrusionOk="0">
                  <a:moveTo>
                    <a:pt x="400691" y="291978"/>
                  </a:moveTo>
                  <a:cubicBezTo>
                    <a:pt x="385966" y="322083"/>
                    <a:pt x="360291" y="345556"/>
                    <a:pt x="332434" y="364177"/>
                  </a:cubicBezTo>
                  <a:cubicBezTo>
                    <a:pt x="302615" y="384115"/>
                    <a:pt x="268753" y="399577"/>
                    <a:pt x="232966" y="401723"/>
                  </a:cubicBezTo>
                  <a:cubicBezTo>
                    <a:pt x="191664" y="404209"/>
                    <a:pt x="150545" y="388517"/>
                    <a:pt x="117641" y="363441"/>
                  </a:cubicBezTo>
                  <a:cubicBezTo>
                    <a:pt x="84737" y="338365"/>
                    <a:pt x="59467" y="304411"/>
                    <a:pt x="39465" y="268191"/>
                  </a:cubicBezTo>
                  <a:cubicBezTo>
                    <a:pt x="17538" y="228500"/>
                    <a:pt x="1284" y="184683"/>
                    <a:pt x="69" y="139356"/>
                  </a:cubicBezTo>
                  <a:cubicBezTo>
                    <a:pt x="-723" y="109942"/>
                    <a:pt x="5244" y="79617"/>
                    <a:pt x="21775" y="55259"/>
                  </a:cubicBezTo>
                  <a:cubicBezTo>
                    <a:pt x="50396" y="13137"/>
                    <a:pt x="106111" y="-3688"/>
                    <a:pt x="156853" y="667"/>
                  </a:cubicBezTo>
                  <a:cubicBezTo>
                    <a:pt x="194325" y="3891"/>
                    <a:pt x="229928" y="16728"/>
                    <a:pt x="264553" y="31941"/>
                  </a:cubicBezTo>
                  <a:cubicBezTo>
                    <a:pt x="275227" y="33654"/>
                    <a:pt x="286176" y="34649"/>
                    <a:pt x="296795" y="36297"/>
                  </a:cubicBezTo>
                  <a:cubicBezTo>
                    <a:pt x="320462" y="39962"/>
                    <a:pt x="346275" y="49586"/>
                    <a:pt x="355880" y="71513"/>
                  </a:cubicBezTo>
                  <a:cubicBezTo>
                    <a:pt x="364997" y="92335"/>
                    <a:pt x="356276" y="117061"/>
                    <a:pt x="362520" y="138914"/>
                  </a:cubicBezTo>
                  <a:cubicBezTo>
                    <a:pt x="368810" y="160896"/>
                    <a:pt x="388821" y="175889"/>
                    <a:pt x="400526" y="195532"/>
                  </a:cubicBezTo>
                  <a:cubicBezTo>
                    <a:pt x="417691" y="224310"/>
                    <a:pt x="415426" y="261874"/>
                    <a:pt x="400691" y="291978"/>
                  </a:cubicBezTo>
                  <a:close/>
                </a:path>
              </a:pathLst>
            </a:custGeom>
            <a:solidFill>
              <a:srgbClr val="7CD2DA">
                <a:alpha val="82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799927">
              <a:off x="-472273" y="-13688"/>
              <a:ext cx="4936736" cy="4809867"/>
            </a:xfrm>
            <a:custGeom>
              <a:avLst/>
              <a:gdLst/>
              <a:ahLst/>
              <a:cxnLst/>
              <a:rect l="l" t="t" r="r" b="b"/>
              <a:pathLst>
                <a:path w="412583" h="401980" extrusionOk="0">
                  <a:moveTo>
                    <a:pt x="400691" y="291978"/>
                  </a:moveTo>
                  <a:cubicBezTo>
                    <a:pt x="385966" y="322083"/>
                    <a:pt x="360291" y="345556"/>
                    <a:pt x="332434" y="364177"/>
                  </a:cubicBezTo>
                  <a:cubicBezTo>
                    <a:pt x="302615" y="384115"/>
                    <a:pt x="268753" y="399577"/>
                    <a:pt x="232966" y="401723"/>
                  </a:cubicBezTo>
                  <a:cubicBezTo>
                    <a:pt x="191664" y="404209"/>
                    <a:pt x="150545" y="388517"/>
                    <a:pt x="117641" y="363441"/>
                  </a:cubicBezTo>
                  <a:cubicBezTo>
                    <a:pt x="84737" y="338365"/>
                    <a:pt x="59467" y="304411"/>
                    <a:pt x="39465" y="268191"/>
                  </a:cubicBezTo>
                  <a:cubicBezTo>
                    <a:pt x="17538" y="228500"/>
                    <a:pt x="1284" y="184683"/>
                    <a:pt x="69" y="139356"/>
                  </a:cubicBezTo>
                  <a:cubicBezTo>
                    <a:pt x="-723" y="109942"/>
                    <a:pt x="5244" y="79617"/>
                    <a:pt x="21775" y="55259"/>
                  </a:cubicBezTo>
                  <a:cubicBezTo>
                    <a:pt x="50396" y="13137"/>
                    <a:pt x="106111" y="-3688"/>
                    <a:pt x="156853" y="667"/>
                  </a:cubicBezTo>
                  <a:cubicBezTo>
                    <a:pt x="194325" y="3891"/>
                    <a:pt x="229928" y="16728"/>
                    <a:pt x="264553" y="31941"/>
                  </a:cubicBezTo>
                  <a:cubicBezTo>
                    <a:pt x="275227" y="33654"/>
                    <a:pt x="286176" y="34649"/>
                    <a:pt x="296795" y="36297"/>
                  </a:cubicBezTo>
                  <a:cubicBezTo>
                    <a:pt x="320462" y="39962"/>
                    <a:pt x="346275" y="49586"/>
                    <a:pt x="355880" y="71513"/>
                  </a:cubicBezTo>
                  <a:cubicBezTo>
                    <a:pt x="364997" y="92335"/>
                    <a:pt x="356276" y="117061"/>
                    <a:pt x="362520" y="138914"/>
                  </a:cubicBezTo>
                  <a:cubicBezTo>
                    <a:pt x="368810" y="160896"/>
                    <a:pt x="388821" y="175889"/>
                    <a:pt x="400526" y="195532"/>
                  </a:cubicBezTo>
                  <a:cubicBezTo>
                    <a:pt x="417691" y="224310"/>
                    <a:pt x="415426" y="261874"/>
                    <a:pt x="400691" y="291978"/>
                  </a:cubicBezTo>
                  <a:close/>
                </a:path>
              </a:pathLst>
            </a:custGeom>
            <a:solidFill>
              <a:srgbClr val="7CD2DA">
                <a:alpha val="183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3599930">
              <a:off x="-120395" y="329402"/>
              <a:ext cx="4232951" cy="4124168"/>
            </a:xfrm>
            <a:custGeom>
              <a:avLst/>
              <a:gdLst/>
              <a:ahLst/>
              <a:cxnLst/>
              <a:rect l="l" t="t" r="r" b="b"/>
              <a:pathLst>
                <a:path w="412583" h="401980" extrusionOk="0">
                  <a:moveTo>
                    <a:pt x="400691" y="291978"/>
                  </a:moveTo>
                  <a:cubicBezTo>
                    <a:pt x="385966" y="322083"/>
                    <a:pt x="360291" y="345556"/>
                    <a:pt x="332434" y="364177"/>
                  </a:cubicBezTo>
                  <a:cubicBezTo>
                    <a:pt x="302615" y="384115"/>
                    <a:pt x="268753" y="399577"/>
                    <a:pt x="232966" y="401723"/>
                  </a:cubicBezTo>
                  <a:cubicBezTo>
                    <a:pt x="191664" y="404209"/>
                    <a:pt x="150545" y="388517"/>
                    <a:pt x="117641" y="363441"/>
                  </a:cubicBezTo>
                  <a:cubicBezTo>
                    <a:pt x="84737" y="338365"/>
                    <a:pt x="59467" y="304411"/>
                    <a:pt x="39465" y="268191"/>
                  </a:cubicBezTo>
                  <a:cubicBezTo>
                    <a:pt x="17538" y="228500"/>
                    <a:pt x="1284" y="184683"/>
                    <a:pt x="69" y="139356"/>
                  </a:cubicBezTo>
                  <a:cubicBezTo>
                    <a:pt x="-723" y="109942"/>
                    <a:pt x="5244" y="79617"/>
                    <a:pt x="21775" y="55259"/>
                  </a:cubicBezTo>
                  <a:cubicBezTo>
                    <a:pt x="50396" y="13137"/>
                    <a:pt x="106111" y="-3688"/>
                    <a:pt x="156853" y="667"/>
                  </a:cubicBezTo>
                  <a:cubicBezTo>
                    <a:pt x="194325" y="3891"/>
                    <a:pt x="229928" y="16728"/>
                    <a:pt x="264553" y="31941"/>
                  </a:cubicBezTo>
                  <a:cubicBezTo>
                    <a:pt x="275227" y="33654"/>
                    <a:pt x="286176" y="34649"/>
                    <a:pt x="296795" y="36297"/>
                  </a:cubicBezTo>
                  <a:cubicBezTo>
                    <a:pt x="320462" y="39962"/>
                    <a:pt x="346275" y="49586"/>
                    <a:pt x="355880" y="71513"/>
                  </a:cubicBezTo>
                  <a:cubicBezTo>
                    <a:pt x="364997" y="92335"/>
                    <a:pt x="356276" y="117061"/>
                    <a:pt x="362520" y="138914"/>
                  </a:cubicBezTo>
                  <a:cubicBezTo>
                    <a:pt x="368810" y="160896"/>
                    <a:pt x="388821" y="175889"/>
                    <a:pt x="400526" y="195532"/>
                  </a:cubicBezTo>
                  <a:cubicBezTo>
                    <a:pt x="417691" y="224310"/>
                    <a:pt x="415426" y="261874"/>
                    <a:pt x="400691" y="291978"/>
                  </a:cubicBezTo>
                  <a:close/>
                </a:path>
              </a:pathLst>
            </a:custGeom>
            <a:solidFill>
              <a:srgbClr val="7CD2DA">
                <a:alpha val="53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" name="Google Shape;18;p2"/>
          <p:cNvGrpSpPr/>
          <p:nvPr/>
        </p:nvGrpSpPr>
        <p:grpSpPr>
          <a:xfrm>
            <a:off x="8271709" y="861391"/>
            <a:ext cx="532470" cy="1176535"/>
            <a:chOff x="8271709" y="646043"/>
            <a:chExt cx="532470" cy="882401"/>
          </a:xfrm>
        </p:grpSpPr>
        <p:grpSp>
          <p:nvGrpSpPr>
            <p:cNvPr id="19" name="Google Shape;19;p2"/>
            <p:cNvGrpSpPr/>
            <p:nvPr/>
          </p:nvGrpSpPr>
          <p:grpSpPr>
            <a:xfrm rot="3702770">
              <a:off x="8323279" y="736788"/>
              <a:ext cx="429330" cy="373632"/>
              <a:chOff x="3472523" y="4055109"/>
              <a:chExt cx="429322" cy="373625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3478378" y="4071655"/>
                <a:ext cx="420705" cy="340075"/>
              </a:xfrm>
              <a:custGeom>
                <a:avLst/>
                <a:gdLst/>
                <a:ahLst/>
                <a:cxnLst/>
                <a:rect l="l" t="t" r="r" b="b"/>
                <a:pathLst>
                  <a:path w="65175" h="52684" extrusionOk="0">
                    <a:moveTo>
                      <a:pt x="56277" y="1382"/>
                    </a:moveTo>
                    <a:cubicBezTo>
                      <a:pt x="41119" y="-396"/>
                      <a:pt x="25362" y="3454"/>
                      <a:pt x="12746" y="12028"/>
                    </a:cubicBezTo>
                    <a:cubicBezTo>
                      <a:pt x="6199" y="16476"/>
                      <a:pt x="84" y="23032"/>
                      <a:pt x="1" y="30943"/>
                    </a:cubicBezTo>
                    <a:cubicBezTo>
                      <a:pt x="-91" y="39296"/>
                      <a:pt x="6751" y="46350"/>
                      <a:pt x="14404" y="49711"/>
                    </a:cubicBezTo>
                    <a:cubicBezTo>
                      <a:pt x="24939" y="54325"/>
                      <a:pt x="37693" y="53524"/>
                      <a:pt x="47566" y="47621"/>
                    </a:cubicBezTo>
                    <a:cubicBezTo>
                      <a:pt x="57438" y="41717"/>
                      <a:pt x="64179" y="30860"/>
                      <a:pt x="65090" y="19395"/>
                    </a:cubicBezTo>
                    <a:cubicBezTo>
                      <a:pt x="65634" y="12608"/>
                      <a:pt x="63617" y="4835"/>
                      <a:pt x="57613" y="1621"/>
                    </a:cubicBezTo>
                    <a:cubicBezTo>
                      <a:pt x="53690" y="-478"/>
                      <a:pt x="48938" y="-174"/>
                      <a:pt x="44545" y="516"/>
                    </a:cubicBezTo>
                    <a:cubicBezTo>
                      <a:pt x="33909" y="2202"/>
                      <a:pt x="23576" y="5848"/>
                      <a:pt x="14247" y="1121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774985" y="4055109"/>
                <a:ext cx="126860" cy="277087"/>
              </a:xfrm>
              <a:custGeom>
                <a:avLst/>
                <a:gdLst/>
                <a:ahLst/>
                <a:cxnLst/>
                <a:rect l="l" t="t" r="r" b="b"/>
                <a:pathLst>
                  <a:path w="19653" h="42926" extrusionOk="0">
                    <a:moveTo>
                      <a:pt x="8712" y="42927"/>
                    </a:moveTo>
                    <a:cubicBezTo>
                      <a:pt x="8518" y="41647"/>
                      <a:pt x="9716" y="41048"/>
                      <a:pt x="10250" y="40136"/>
                    </a:cubicBezTo>
                    <a:cubicBezTo>
                      <a:pt x="11981" y="37235"/>
                      <a:pt x="12755" y="33313"/>
                      <a:pt x="14311" y="30246"/>
                    </a:cubicBezTo>
                    <a:cubicBezTo>
                      <a:pt x="14523" y="27713"/>
                      <a:pt x="15388" y="25798"/>
                      <a:pt x="15481" y="22731"/>
                    </a:cubicBezTo>
                    <a:cubicBezTo>
                      <a:pt x="15517" y="21415"/>
                      <a:pt x="15048" y="20134"/>
                      <a:pt x="14864" y="18946"/>
                    </a:cubicBezTo>
                    <a:cubicBezTo>
                      <a:pt x="14053" y="13771"/>
                      <a:pt x="11595" y="9406"/>
                      <a:pt x="7450" y="6910"/>
                    </a:cubicBezTo>
                    <a:cubicBezTo>
                      <a:pt x="6981" y="6634"/>
                      <a:pt x="6612" y="6413"/>
                      <a:pt x="6115" y="6118"/>
                    </a:cubicBezTo>
                    <a:cubicBezTo>
                      <a:pt x="5019" y="5492"/>
                      <a:pt x="3546" y="5280"/>
                      <a:pt x="2487" y="4930"/>
                    </a:cubicBezTo>
                    <a:cubicBezTo>
                      <a:pt x="1354" y="4525"/>
                      <a:pt x="322" y="3143"/>
                      <a:pt x="0" y="1440"/>
                    </a:cubicBezTo>
                    <a:cubicBezTo>
                      <a:pt x="1004" y="-559"/>
                      <a:pt x="4337" y="-190"/>
                      <a:pt x="7036" y="823"/>
                    </a:cubicBezTo>
                    <a:cubicBezTo>
                      <a:pt x="11871" y="2177"/>
                      <a:pt x="16807" y="7665"/>
                      <a:pt x="18161" y="12178"/>
                    </a:cubicBezTo>
                    <a:cubicBezTo>
                      <a:pt x="19413" y="15539"/>
                      <a:pt x="19892" y="19167"/>
                      <a:pt x="19542" y="22519"/>
                    </a:cubicBezTo>
                    <a:cubicBezTo>
                      <a:pt x="19192" y="25945"/>
                      <a:pt x="18409" y="29233"/>
                      <a:pt x="17018" y="32125"/>
                    </a:cubicBezTo>
                    <a:cubicBezTo>
                      <a:pt x="15996" y="34243"/>
                      <a:pt x="14504" y="35983"/>
                      <a:pt x="13243" y="37742"/>
                    </a:cubicBezTo>
                    <a:cubicBezTo>
                      <a:pt x="11861" y="39630"/>
                      <a:pt x="10351" y="41343"/>
                      <a:pt x="8712" y="429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472523" y="4096095"/>
                <a:ext cx="307949" cy="332639"/>
              </a:xfrm>
              <a:custGeom>
                <a:avLst/>
                <a:gdLst/>
                <a:ahLst/>
                <a:cxnLst/>
                <a:rect l="l" t="t" r="r" b="b"/>
                <a:pathLst>
                  <a:path w="47707" h="51532" extrusionOk="0">
                    <a:moveTo>
                      <a:pt x="32310" y="0"/>
                    </a:moveTo>
                    <a:cubicBezTo>
                      <a:pt x="31030" y="1529"/>
                      <a:pt x="28682" y="1851"/>
                      <a:pt x="26858" y="2726"/>
                    </a:cubicBezTo>
                    <a:cubicBezTo>
                      <a:pt x="21047" y="5516"/>
                      <a:pt x="15080" y="10130"/>
                      <a:pt x="10319" y="14735"/>
                    </a:cubicBezTo>
                    <a:cubicBezTo>
                      <a:pt x="7685" y="18648"/>
                      <a:pt x="5033" y="21955"/>
                      <a:pt x="4269" y="27729"/>
                    </a:cubicBezTo>
                    <a:cubicBezTo>
                      <a:pt x="4002" y="30224"/>
                      <a:pt x="4637" y="32655"/>
                      <a:pt x="5300" y="34783"/>
                    </a:cubicBezTo>
                    <a:cubicBezTo>
                      <a:pt x="6709" y="39544"/>
                      <a:pt x="10374" y="42739"/>
                      <a:pt x="14933" y="44324"/>
                    </a:cubicBezTo>
                    <a:cubicBezTo>
                      <a:pt x="19464" y="45907"/>
                      <a:pt x="24704" y="46349"/>
                      <a:pt x="29870" y="46101"/>
                    </a:cubicBezTo>
                    <a:cubicBezTo>
                      <a:pt x="30966" y="46018"/>
                      <a:pt x="32043" y="45935"/>
                      <a:pt x="33240" y="45852"/>
                    </a:cubicBezTo>
                    <a:cubicBezTo>
                      <a:pt x="35957" y="45594"/>
                      <a:pt x="39051" y="44627"/>
                      <a:pt x="41445" y="43918"/>
                    </a:cubicBezTo>
                    <a:cubicBezTo>
                      <a:pt x="44070" y="43209"/>
                      <a:pt x="46566" y="43375"/>
                      <a:pt x="47708" y="44710"/>
                    </a:cubicBezTo>
                    <a:cubicBezTo>
                      <a:pt x="46833" y="47455"/>
                      <a:pt x="41648" y="49628"/>
                      <a:pt x="36629" y="50604"/>
                    </a:cubicBezTo>
                    <a:cubicBezTo>
                      <a:pt x="28221" y="52391"/>
                      <a:pt x="15900" y="51884"/>
                      <a:pt x="8155" y="46543"/>
                    </a:cubicBezTo>
                    <a:cubicBezTo>
                      <a:pt x="2104" y="42601"/>
                      <a:pt x="-732" y="34755"/>
                      <a:pt x="161" y="28263"/>
                    </a:cubicBezTo>
                    <a:cubicBezTo>
                      <a:pt x="907" y="21384"/>
                      <a:pt x="4582" y="15527"/>
                      <a:pt x="9140" y="11410"/>
                    </a:cubicBezTo>
                    <a:cubicBezTo>
                      <a:pt x="12501" y="8362"/>
                      <a:pt x="16397" y="6446"/>
                      <a:pt x="20117" y="4660"/>
                    </a:cubicBezTo>
                    <a:cubicBezTo>
                      <a:pt x="24114" y="2726"/>
                      <a:pt x="28212" y="1317"/>
                      <a:pt x="323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608601" y="1349918"/>
              <a:ext cx="173067" cy="178526"/>
              <a:chOff x="1692063" y="3853730"/>
              <a:chExt cx="173067" cy="178526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1709352" y="3867926"/>
                <a:ext cx="152822" cy="15439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40"/>
                      <a:pt x="5511" y="23631"/>
                      <a:pt x="11221" y="23907"/>
                    </a:cubicBezTo>
                    <a:cubicBezTo>
                      <a:pt x="16930" y="24184"/>
                      <a:pt x="22493" y="19735"/>
                      <a:pt x="23506" y="14108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692063" y="3857823"/>
                <a:ext cx="149188" cy="174433"/>
              </a:xfrm>
              <a:custGeom>
                <a:avLst/>
                <a:gdLst/>
                <a:ahLst/>
                <a:cxnLst/>
                <a:rect l="l" t="t" r="r" b="b"/>
                <a:pathLst>
                  <a:path w="23112" h="27023" extrusionOk="0">
                    <a:moveTo>
                      <a:pt x="7738" y="0"/>
                    </a:moveTo>
                    <a:cubicBezTo>
                      <a:pt x="7674" y="1170"/>
                      <a:pt x="6596" y="1253"/>
                      <a:pt x="6044" y="1916"/>
                    </a:cubicBezTo>
                    <a:cubicBezTo>
                      <a:pt x="4312" y="4071"/>
                      <a:pt x="4193" y="7220"/>
                      <a:pt x="3484" y="9670"/>
                    </a:cubicBezTo>
                    <a:cubicBezTo>
                      <a:pt x="3907" y="11567"/>
                      <a:pt x="3594" y="13141"/>
                      <a:pt x="4460" y="15260"/>
                    </a:cubicBezTo>
                    <a:cubicBezTo>
                      <a:pt x="4810" y="16181"/>
                      <a:pt x="5675" y="16798"/>
                      <a:pt x="6191" y="17461"/>
                    </a:cubicBezTo>
                    <a:cubicBezTo>
                      <a:pt x="8558" y="20315"/>
                      <a:pt x="12149" y="21743"/>
                      <a:pt x="15768" y="21641"/>
                    </a:cubicBezTo>
                    <a:cubicBezTo>
                      <a:pt x="16201" y="21623"/>
                      <a:pt x="16487" y="21623"/>
                      <a:pt x="16938" y="21605"/>
                    </a:cubicBezTo>
                    <a:cubicBezTo>
                      <a:pt x="17905" y="21605"/>
                      <a:pt x="18909" y="21080"/>
                      <a:pt x="19765" y="20969"/>
                    </a:cubicBezTo>
                    <a:cubicBezTo>
                      <a:pt x="20686" y="20868"/>
                      <a:pt x="22040" y="21706"/>
                      <a:pt x="23099" y="23096"/>
                    </a:cubicBezTo>
                    <a:cubicBezTo>
                      <a:pt x="23320" y="25159"/>
                      <a:pt x="20870" y="26145"/>
                      <a:pt x="18633" y="26633"/>
                    </a:cubicBezTo>
                    <a:cubicBezTo>
                      <a:pt x="14783" y="27738"/>
                      <a:pt x="9184" y="26384"/>
                      <a:pt x="6099" y="23990"/>
                    </a:cubicBezTo>
                    <a:cubicBezTo>
                      <a:pt x="3668" y="22332"/>
                      <a:pt x="1596" y="19735"/>
                      <a:pt x="776" y="16936"/>
                    </a:cubicBezTo>
                    <a:cubicBezTo>
                      <a:pt x="-99" y="14099"/>
                      <a:pt x="-265" y="11180"/>
                      <a:pt x="435" y="8518"/>
                    </a:cubicBezTo>
                    <a:cubicBezTo>
                      <a:pt x="970" y="6575"/>
                      <a:pt x="2167" y="4973"/>
                      <a:pt x="3272" y="3527"/>
                    </a:cubicBezTo>
                    <a:cubicBezTo>
                      <a:pt x="4469" y="1971"/>
                      <a:pt x="6016" y="719"/>
                      <a:pt x="7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760392" y="3853730"/>
                <a:ext cx="104739" cy="125892"/>
              </a:xfrm>
              <a:custGeom>
                <a:avLst/>
                <a:gdLst/>
                <a:ahLst/>
                <a:cxnLst/>
                <a:rect l="l" t="t" r="r" b="b"/>
                <a:pathLst>
                  <a:path w="16226" h="19503" extrusionOk="0">
                    <a:moveTo>
                      <a:pt x="13639" y="19503"/>
                    </a:moveTo>
                    <a:cubicBezTo>
                      <a:pt x="12957" y="18748"/>
                      <a:pt x="13731" y="18416"/>
                      <a:pt x="13814" y="17882"/>
                    </a:cubicBezTo>
                    <a:cubicBezTo>
                      <a:pt x="14053" y="16142"/>
                      <a:pt x="12893" y="14327"/>
                      <a:pt x="13003" y="12716"/>
                    </a:cubicBezTo>
                    <a:cubicBezTo>
                      <a:pt x="12156" y="11712"/>
                      <a:pt x="12184" y="10709"/>
                      <a:pt x="11355" y="9521"/>
                    </a:cubicBezTo>
                    <a:cubicBezTo>
                      <a:pt x="11005" y="9005"/>
                      <a:pt x="10286" y="8784"/>
                      <a:pt x="9900" y="8406"/>
                    </a:cubicBezTo>
                    <a:cubicBezTo>
                      <a:pt x="8159" y="6813"/>
                      <a:pt x="6152" y="5819"/>
                      <a:pt x="3951" y="5432"/>
                    </a:cubicBezTo>
                    <a:cubicBezTo>
                      <a:pt x="3721" y="5404"/>
                      <a:pt x="3490" y="5321"/>
                      <a:pt x="3251" y="5266"/>
                    </a:cubicBezTo>
                    <a:cubicBezTo>
                      <a:pt x="2680" y="5091"/>
                      <a:pt x="1980" y="5284"/>
                      <a:pt x="1455" y="5082"/>
                    </a:cubicBezTo>
                    <a:cubicBezTo>
                      <a:pt x="902" y="4851"/>
                      <a:pt x="286" y="3451"/>
                      <a:pt x="0" y="1757"/>
                    </a:cubicBezTo>
                    <a:cubicBezTo>
                      <a:pt x="359" y="-167"/>
                      <a:pt x="2008" y="-29"/>
                      <a:pt x="3463" y="26"/>
                    </a:cubicBezTo>
                    <a:cubicBezTo>
                      <a:pt x="6004" y="8"/>
                      <a:pt x="9310" y="1463"/>
                      <a:pt x="11189" y="3065"/>
                    </a:cubicBezTo>
                    <a:cubicBezTo>
                      <a:pt x="12662" y="4216"/>
                      <a:pt x="14035" y="5708"/>
                      <a:pt x="14799" y="7384"/>
                    </a:cubicBezTo>
                    <a:cubicBezTo>
                      <a:pt x="15582" y="9088"/>
                      <a:pt x="16199" y="10828"/>
                      <a:pt x="16226" y="12605"/>
                    </a:cubicBezTo>
                    <a:cubicBezTo>
                      <a:pt x="16245" y="13904"/>
                      <a:pt x="15711" y="15138"/>
                      <a:pt x="15379" y="16252"/>
                    </a:cubicBezTo>
                    <a:cubicBezTo>
                      <a:pt x="15020" y="17458"/>
                      <a:pt x="14431" y="18582"/>
                      <a:pt x="13639" y="195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8213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1"/>
          <p:cNvSpPr txBox="1">
            <a:spLocks noGrp="1"/>
          </p:cNvSpPr>
          <p:nvPr>
            <p:ph type="title" hasCustomPrompt="1"/>
          </p:nvPr>
        </p:nvSpPr>
        <p:spPr>
          <a:xfrm>
            <a:off x="2367888" y="2089351"/>
            <a:ext cx="4408200" cy="14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78" name="Google Shape;278;p11"/>
          <p:cNvSpPr txBox="1">
            <a:spLocks noGrp="1"/>
          </p:cNvSpPr>
          <p:nvPr>
            <p:ph type="subTitle" idx="1"/>
          </p:nvPr>
        </p:nvSpPr>
        <p:spPr>
          <a:xfrm>
            <a:off x="2367913" y="3649851"/>
            <a:ext cx="4408200" cy="111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79" name="Google Shape;279;p11"/>
          <p:cNvGrpSpPr/>
          <p:nvPr/>
        </p:nvGrpSpPr>
        <p:grpSpPr>
          <a:xfrm>
            <a:off x="-5413172" y="-2998466"/>
            <a:ext cx="17084220" cy="15805439"/>
            <a:chOff x="-5413172" y="-2248850"/>
            <a:chExt cx="17084220" cy="11854079"/>
          </a:xfrm>
        </p:grpSpPr>
        <p:grpSp>
          <p:nvGrpSpPr>
            <p:cNvPr id="280" name="Google Shape;280;p11"/>
            <p:cNvGrpSpPr/>
            <p:nvPr/>
          </p:nvGrpSpPr>
          <p:grpSpPr>
            <a:xfrm>
              <a:off x="6152216" y="-2248850"/>
              <a:ext cx="5518833" cy="5567702"/>
              <a:chOff x="5941104" y="-3661020"/>
              <a:chExt cx="6958558" cy="7020177"/>
            </a:xfrm>
          </p:grpSpPr>
          <p:sp>
            <p:nvSpPr>
              <p:cNvPr id="281" name="Google Shape;281;p11"/>
              <p:cNvSpPr/>
              <p:nvPr/>
            </p:nvSpPr>
            <p:spPr>
              <a:xfrm rot="6299928">
                <a:off x="6538556" y="-2958437"/>
                <a:ext cx="5763370" cy="5615011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11"/>
              <p:cNvSpPr/>
              <p:nvPr/>
            </p:nvSpPr>
            <p:spPr>
              <a:xfrm rot="-2700000">
                <a:off x="6939372" y="-2568426"/>
                <a:ext cx="4962718" cy="4834970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11"/>
              <p:cNvSpPr/>
              <p:nvPr/>
            </p:nvSpPr>
            <p:spPr>
              <a:xfrm rot="-8100000">
                <a:off x="6928083" y="-2579423"/>
                <a:ext cx="4984599" cy="4856288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11"/>
            <p:cNvGrpSpPr/>
            <p:nvPr/>
          </p:nvGrpSpPr>
          <p:grpSpPr>
            <a:xfrm rot="3599956">
              <a:off x="-4112998" y="1327118"/>
              <a:ext cx="6958405" cy="7020022"/>
              <a:chOff x="5941104" y="-3661020"/>
              <a:chExt cx="6958558" cy="7020177"/>
            </a:xfrm>
          </p:grpSpPr>
          <p:sp>
            <p:nvSpPr>
              <p:cNvPr id="285" name="Google Shape;285;p11"/>
              <p:cNvSpPr/>
              <p:nvPr/>
            </p:nvSpPr>
            <p:spPr>
              <a:xfrm rot="6299928">
                <a:off x="6538556" y="-2958437"/>
                <a:ext cx="5763370" cy="5615011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1"/>
              <p:cNvSpPr/>
              <p:nvPr/>
            </p:nvSpPr>
            <p:spPr>
              <a:xfrm rot="-2700000">
                <a:off x="6939372" y="-2568426"/>
                <a:ext cx="4962718" cy="4834970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1"/>
              <p:cNvSpPr/>
              <p:nvPr/>
            </p:nvSpPr>
            <p:spPr>
              <a:xfrm rot="-8100000">
                <a:off x="6928083" y="-2579423"/>
                <a:ext cx="4984599" cy="4856288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8" name="Google Shape;288;p11"/>
          <p:cNvGrpSpPr/>
          <p:nvPr/>
        </p:nvGrpSpPr>
        <p:grpSpPr>
          <a:xfrm>
            <a:off x="-330440" y="980090"/>
            <a:ext cx="9792315" cy="5306791"/>
            <a:chOff x="-330440" y="735067"/>
            <a:chExt cx="9792315" cy="3980093"/>
          </a:xfrm>
        </p:grpSpPr>
        <p:grpSp>
          <p:nvGrpSpPr>
            <p:cNvPr id="289" name="Google Shape;289;p11"/>
            <p:cNvGrpSpPr/>
            <p:nvPr/>
          </p:nvGrpSpPr>
          <p:grpSpPr>
            <a:xfrm rot="-7950989">
              <a:off x="8338959" y="1680155"/>
              <a:ext cx="960638" cy="862851"/>
              <a:chOff x="-8479282" y="-2611131"/>
              <a:chExt cx="2354739" cy="2115042"/>
            </a:xfrm>
          </p:grpSpPr>
          <p:sp>
            <p:nvSpPr>
              <p:cNvPr id="290" name="Google Shape;290;p11"/>
              <p:cNvSpPr/>
              <p:nvPr/>
            </p:nvSpPr>
            <p:spPr>
              <a:xfrm>
                <a:off x="-8404472" y="-2563709"/>
                <a:ext cx="2271722" cy="2014953"/>
              </a:xfrm>
              <a:custGeom>
                <a:avLst/>
                <a:gdLst/>
                <a:ahLst/>
                <a:cxnLst/>
                <a:rect l="l" t="t" r="r" b="b"/>
                <a:pathLst>
                  <a:path w="149210" h="132345" extrusionOk="0">
                    <a:moveTo>
                      <a:pt x="137991" y="20812"/>
                    </a:moveTo>
                    <a:cubicBezTo>
                      <a:pt x="140496" y="20610"/>
                      <a:pt x="142964" y="20214"/>
                      <a:pt x="145138" y="18999"/>
                    </a:cubicBezTo>
                    <a:cubicBezTo>
                      <a:pt x="148185" y="17276"/>
                      <a:pt x="150285" y="13280"/>
                      <a:pt x="148628" y="10195"/>
                    </a:cubicBezTo>
                    <a:cubicBezTo>
                      <a:pt x="147532" y="8159"/>
                      <a:pt x="145220" y="7137"/>
                      <a:pt x="143056" y="6336"/>
                    </a:cubicBezTo>
                    <a:cubicBezTo>
                      <a:pt x="108292" y="-6511"/>
                      <a:pt x="66925" y="544"/>
                      <a:pt x="38395" y="24183"/>
                    </a:cubicBezTo>
                    <a:cubicBezTo>
                      <a:pt x="9856" y="47823"/>
                      <a:pt x="-4768" y="87155"/>
                      <a:pt x="1393" y="123705"/>
                    </a:cubicBezTo>
                    <a:cubicBezTo>
                      <a:pt x="1789" y="126045"/>
                      <a:pt x="2323" y="128503"/>
                      <a:pt x="3935" y="130235"/>
                    </a:cubicBezTo>
                    <a:cubicBezTo>
                      <a:pt x="7084" y="133633"/>
                      <a:pt x="13033" y="132611"/>
                      <a:pt x="16394" y="129415"/>
                    </a:cubicBezTo>
                    <a:cubicBezTo>
                      <a:pt x="19756" y="126229"/>
                      <a:pt x="21239" y="121597"/>
                      <a:pt x="22804" y="117241"/>
                    </a:cubicBezTo>
                    <a:cubicBezTo>
                      <a:pt x="27031" y="105462"/>
                      <a:pt x="32814" y="94310"/>
                      <a:pt x="39850" y="83987"/>
                    </a:cubicBezTo>
                    <a:cubicBezTo>
                      <a:pt x="55570" y="52354"/>
                      <a:pt x="86936" y="29138"/>
                      <a:pt x="121590" y="22664"/>
                    </a:cubicBezTo>
                    <a:lnTo>
                      <a:pt x="137991" y="208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1"/>
              <p:cNvSpPr/>
              <p:nvPr/>
            </p:nvSpPr>
            <p:spPr>
              <a:xfrm>
                <a:off x="-8479282" y="-2397997"/>
                <a:ext cx="866759" cy="1901907"/>
              </a:xfrm>
              <a:custGeom>
                <a:avLst/>
                <a:gdLst/>
                <a:ahLst/>
                <a:cxnLst/>
                <a:rect l="l" t="t" r="r" b="b"/>
                <a:pathLst>
                  <a:path w="56930" h="124920" extrusionOk="0">
                    <a:moveTo>
                      <a:pt x="56930" y="0"/>
                    </a:moveTo>
                    <a:cubicBezTo>
                      <a:pt x="55254" y="2274"/>
                      <a:pt x="52013" y="3481"/>
                      <a:pt x="49701" y="5387"/>
                    </a:cubicBezTo>
                    <a:cubicBezTo>
                      <a:pt x="42140" y="11180"/>
                      <a:pt x="35086" y="19753"/>
                      <a:pt x="28621" y="27360"/>
                    </a:cubicBezTo>
                    <a:cubicBezTo>
                      <a:pt x="24772" y="33420"/>
                      <a:pt x="20996" y="38264"/>
                      <a:pt x="17009" y="46331"/>
                    </a:cubicBezTo>
                    <a:cubicBezTo>
                      <a:pt x="15351" y="49830"/>
                      <a:pt x="14071" y="53450"/>
                      <a:pt x="12865" y="56912"/>
                    </a:cubicBezTo>
                    <a:cubicBezTo>
                      <a:pt x="7321" y="71730"/>
                      <a:pt x="4678" y="86998"/>
                      <a:pt x="5636" y="102562"/>
                    </a:cubicBezTo>
                    <a:cubicBezTo>
                      <a:pt x="5801" y="104127"/>
                      <a:pt x="6050" y="105775"/>
                      <a:pt x="6418" y="107442"/>
                    </a:cubicBezTo>
                    <a:cubicBezTo>
                      <a:pt x="7220" y="111338"/>
                      <a:pt x="9549" y="115344"/>
                      <a:pt x="11907" y="117922"/>
                    </a:cubicBezTo>
                    <a:cubicBezTo>
                      <a:pt x="14329" y="120786"/>
                      <a:pt x="16585" y="123042"/>
                      <a:pt x="16511" y="124838"/>
                    </a:cubicBezTo>
                    <a:cubicBezTo>
                      <a:pt x="14707" y="125216"/>
                      <a:pt x="11714" y="124295"/>
                      <a:pt x="9043" y="122011"/>
                    </a:cubicBezTo>
                    <a:cubicBezTo>
                      <a:pt x="6336" y="119773"/>
                      <a:pt x="4061" y="116338"/>
                      <a:pt x="2597" y="112701"/>
                    </a:cubicBezTo>
                    <a:cubicBezTo>
                      <a:pt x="46" y="106577"/>
                      <a:pt x="-332" y="98776"/>
                      <a:pt x="221" y="91557"/>
                    </a:cubicBezTo>
                    <a:cubicBezTo>
                      <a:pt x="534" y="84226"/>
                      <a:pt x="1943" y="77071"/>
                      <a:pt x="3287" y="71269"/>
                    </a:cubicBezTo>
                    <a:cubicBezTo>
                      <a:pt x="5452" y="62392"/>
                      <a:pt x="8610" y="53588"/>
                      <a:pt x="12745" y="45732"/>
                    </a:cubicBezTo>
                    <a:cubicBezTo>
                      <a:pt x="16972" y="37683"/>
                      <a:pt x="21816" y="30197"/>
                      <a:pt x="27535" y="23603"/>
                    </a:cubicBezTo>
                    <a:cubicBezTo>
                      <a:pt x="31679" y="18768"/>
                      <a:pt x="36339" y="14716"/>
                      <a:pt x="41008" y="10848"/>
                    </a:cubicBezTo>
                    <a:cubicBezTo>
                      <a:pt x="45944" y="6630"/>
                      <a:pt x="51395" y="3158"/>
                      <a:pt x="56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1"/>
              <p:cNvSpPr/>
              <p:nvPr/>
            </p:nvSpPr>
            <p:spPr>
              <a:xfrm>
                <a:off x="-7515847" y="-2611131"/>
                <a:ext cx="1390058" cy="223518"/>
              </a:xfrm>
              <a:custGeom>
                <a:avLst/>
                <a:gdLst/>
                <a:ahLst/>
                <a:cxnLst/>
                <a:rect l="l" t="t" r="r" b="b"/>
                <a:pathLst>
                  <a:path w="91301" h="14681" extrusionOk="0">
                    <a:moveTo>
                      <a:pt x="0" y="14681"/>
                    </a:moveTo>
                    <a:cubicBezTo>
                      <a:pt x="1059" y="13106"/>
                      <a:pt x="3297" y="12646"/>
                      <a:pt x="4954" y="11716"/>
                    </a:cubicBezTo>
                    <a:cubicBezTo>
                      <a:pt x="10323" y="8944"/>
                      <a:pt x="16705" y="5307"/>
                      <a:pt x="23216" y="4155"/>
                    </a:cubicBezTo>
                    <a:cubicBezTo>
                      <a:pt x="27646" y="2461"/>
                      <a:pt x="31679" y="1918"/>
                      <a:pt x="37536" y="1208"/>
                    </a:cubicBezTo>
                    <a:cubicBezTo>
                      <a:pt x="40059" y="794"/>
                      <a:pt x="42574" y="370"/>
                      <a:pt x="45023" y="122"/>
                    </a:cubicBezTo>
                    <a:cubicBezTo>
                      <a:pt x="55641" y="-394"/>
                      <a:pt x="65799" y="721"/>
                      <a:pt x="76224" y="3630"/>
                    </a:cubicBezTo>
                    <a:cubicBezTo>
                      <a:pt x="77310" y="3999"/>
                      <a:pt x="78388" y="4358"/>
                      <a:pt x="79585" y="4754"/>
                    </a:cubicBezTo>
                    <a:cubicBezTo>
                      <a:pt x="82283" y="5647"/>
                      <a:pt x="85515" y="6835"/>
                      <a:pt x="87891" y="8069"/>
                    </a:cubicBezTo>
                    <a:cubicBezTo>
                      <a:pt x="90461" y="9561"/>
                      <a:pt x="91750" y="11836"/>
                      <a:pt x="91161" y="13447"/>
                    </a:cubicBezTo>
                    <a:cubicBezTo>
                      <a:pt x="88518" y="14212"/>
                      <a:pt x="84484" y="11918"/>
                      <a:pt x="80202" y="10482"/>
                    </a:cubicBezTo>
                    <a:cubicBezTo>
                      <a:pt x="73074" y="7931"/>
                      <a:pt x="62769" y="5712"/>
                      <a:pt x="55476" y="5187"/>
                    </a:cubicBezTo>
                    <a:cubicBezTo>
                      <a:pt x="49895" y="4606"/>
                      <a:pt x="44204" y="4892"/>
                      <a:pt x="38779" y="5122"/>
                    </a:cubicBezTo>
                    <a:cubicBezTo>
                      <a:pt x="33199" y="5445"/>
                      <a:pt x="27857" y="6513"/>
                      <a:pt x="22590" y="7563"/>
                    </a:cubicBezTo>
                    <a:cubicBezTo>
                      <a:pt x="18768" y="8419"/>
                      <a:pt x="14992" y="9091"/>
                      <a:pt x="11355" y="10270"/>
                    </a:cubicBezTo>
                    <a:cubicBezTo>
                      <a:pt x="7515" y="11578"/>
                      <a:pt x="3757" y="13070"/>
                      <a:pt x="0" y="146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1"/>
              <p:cNvSpPr/>
              <p:nvPr/>
            </p:nvSpPr>
            <p:spPr>
              <a:xfrm>
                <a:off x="-8170159" y="-2386503"/>
                <a:ext cx="2045616" cy="1782452"/>
              </a:xfrm>
              <a:custGeom>
                <a:avLst/>
                <a:gdLst/>
                <a:ahLst/>
                <a:cxnLst/>
                <a:rect l="l" t="t" r="r" b="b"/>
                <a:pathLst>
                  <a:path w="134359" h="117074" extrusionOk="0">
                    <a:moveTo>
                      <a:pt x="0" y="117075"/>
                    </a:moveTo>
                    <a:cubicBezTo>
                      <a:pt x="644" y="113658"/>
                      <a:pt x="3085" y="110048"/>
                      <a:pt x="4706" y="106632"/>
                    </a:cubicBezTo>
                    <a:cubicBezTo>
                      <a:pt x="9835" y="95747"/>
                      <a:pt x="15213" y="82587"/>
                      <a:pt x="22507" y="71877"/>
                    </a:cubicBezTo>
                    <a:cubicBezTo>
                      <a:pt x="26964" y="63745"/>
                      <a:pt x="31716" y="57363"/>
                      <a:pt x="39277" y="48486"/>
                    </a:cubicBezTo>
                    <a:cubicBezTo>
                      <a:pt x="42592" y="44701"/>
                      <a:pt x="45824" y="40870"/>
                      <a:pt x="49379" y="37582"/>
                    </a:cubicBezTo>
                    <a:cubicBezTo>
                      <a:pt x="64712" y="23575"/>
                      <a:pt x="83517" y="13556"/>
                      <a:pt x="105011" y="12082"/>
                    </a:cubicBezTo>
                    <a:cubicBezTo>
                      <a:pt x="107111" y="11871"/>
                      <a:pt x="109330" y="11659"/>
                      <a:pt x="111660" y="11429"/>
                    </a:cubicBezTo>
                    <a:cubicBezTo>
                      <a:pt x="116946" y="10904"/>
                      <a:pt x="122637" y="8905"/>
                      <a:pt x="126183" y="6124"/>
                    </a:cubicBezTo>
                    <a:cubicBezTo>
                      <a:pt x="130170" y="3361"/>
                      <a:pt x="132454" y="212"/>
                      <a:pt x="134278" y="0"/>
                    </a:cubicBezTo>
                    <a:cubicBezTo>
                      <a:pt x="134710" y="2192"/>
                      <a:pt x="133430" y="6142"/>
                      <a:pt x="130161" y="9209"/>
                    </a:cubicBezTo>
                    <a:cubicBezTo>
                      <a:pt x="127003" y="12359"/>
                      <a:pt x="122204" y="14578"/>
                      <a:pt x="117489" y="15692"/>
                    </a:cubicBezTo>
                    <a:cubicBezTo>
                      <a:pt x="109468" y="17635"/>
                      <a:pt x="100351" y="17295"/>
                      <a:pt x="91897" y="19569"/>
                    </a:cubicBezTo>
                    <a:cubicBezTo>
                      <a:pt x="83351" y="21660"/>
                      <a:pt x="75266" y="25288"/>
                      <a:pt x="69087" y="29000"/>
                    </a:cubicBezTo>
                    <a:cubicBezTo>
                      <a:pt x="59509" y="34599"/>
                      <a:pt x="50889" y="42049"/>
                      <a:pt x="43467" y="49913"/>
                    </a:cubicBezTo>
                    <a:cubicBezTo>
                      <a:pt x="35851" y="57990"/>
                      <a:pt x="29524" y="66941"/>
                      <a:pt x="23695" y="75993"/>
                    </a:cubicBezTo>
                    <a:cubicBezTo>
                      <a:pt x="19422" y="82587"/>
                      <a:pt x="15296" y="89043"/>
                      <a:pt x="11594" y="95710"/>
                    </a:cubicBezTo>
                    <a:cubicBezTo>
                      <a:pt x="7901" y="102516"/>
                      <a:pt x="4098" y="109533"/>
                      <a:pt x="0" y="1170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" name="Google Shape;294;p11"/>
            <p:cNvGrpSpPr/>
            <p:nvPr/>
          </p:nvGrpSpPr>
          <p:grpSpPr>
            <a:xfrm rot="-7950989">
              <a:off x="8773245" y="2500305"/>
              <a:ext cx="200083" cy="190327"/>
              <a:chOff x="-8510872" y="-2490878"/>
              <a:chExt cx="490448" cy="466534"/>
            </a:xfrm>
          </p:grpSpPr>
          <p:sp>
            <p:nvSpPr>
              <p:cNvPr id="295" name="Google Shape;295;p11"/>
              <p:cNvSpPr/>
              <p:nvPr/>
            </p:nvSpPr>
            <p:spPr>
              <a:xfrm>
                <a:off x="-8442349" y="-2428140"/>
                <a:ext cx="360452" cy="36416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1" y="23907"/>
                    </a:cubicBezTo>
                    <a:cubicBezTo>
                      <a:pt x="16930" y="24183"/>
                      <a:pt x="22492" y="19735"/>
                      <a:pt x="23506" y="14109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1"/>
              <p:cNvSpPr/>
              <p:nvPr/>
            </p:nvSpPr>
            <p:spPr>
              <a:xfrm>
                <a:off x="-8510872" y="-2410891"/>
                <a:ext cx="251045" cy="386548"/>
              </a:xfrm>
              <a:custGeom>
                <a:avLst/>
                <a:gdLst/>
                <a:ahLst/>
                <a:cxnLst/>
                <a:rect l="l" t="t" r="r" b="b"/>
                <a:pathLst>
                  <a:path w="16489" h="25389" extrusionOk="0">
                    <a:moveTo>
                      <a:pt x="3630" y="0"/>
                    </a:moveTo>
                    <a:cubicBezTo>
                      <a:pt x="4201" y="893"/>
                      <a:pt x="3354" y="1261"/>
                      <a:pt x="3188" y="1888"/>
                    </a:cubicBezTo>
                    <a:cubicBezTo>
                      <a:pt x="2673" y="3895"/>
                      <a:pt x="3547" y="6235"/>
                      <a:pt x="3243" y="8178"/>
                    </a:cubicBezTo>
                    <a:cubicBezTo>
                      <a:pt x="3962" y="9549"/>
                      <a:pt x="3833" y="10756"/>
                      <a:pt x="4570" y="12368"/>
                    </a:cubicBezTo>
                    <a:cubicBezTo>
                      <a:pt x="4883" y="13058"/>
                      <a:pt x="5610" y="13537"/>
                      <a:pt x="5997" y="14090"/>
                    </a:cubicBezTo>
                    <a:cubicBezTo>
                      <a:pt x="7728" y="16493"/>
                      <a:pt x="9920" y="18271"/>
                      <a:pt x="12526" y="19403"/>
                    </a:cubicBezTo>
                    <a:cubicBezTo>
                      <a:pt x="12867" y="19569"/>
                      <a:pt x="13014" y="19643"/>
                      <a:pt x="13364" y="19809"/>
                    </a:cubicBezTo>
                    <a:cubicBezTo>
                      <a:pt x="14028" y="20168"/>
                      <a:pt x="14948" y="20205"/>
                      <a:pt x="15556" y="20564"/>
                    </a:cubicBezTo>
                    <a:cubicBezTo>
                      <a:pt x="16210" y="20960"/>
                      <a:pt x="16587" y="22479"/>
                      <a:pt x="16468" y="24192"/>
                    </a:cubicBezTo>
                    <a:cubicBezTo>
                      <a:pt x="15547" y="25951"/>
                      <a:pt x="13751" y="25380"/>
                      <a:pt x="12130" y="24920"/>
                    </a:cubicBezTo>
                    <a:cubicBezTo>
                      <a:pt x="9284" y="24238"/>
                      <a:pt x="5905" y="21798"/>
                      <a:pt x="4128" y="19597"/>
                    </a:cubicBezTo>
                    <a:cubicBezTo>
                      <a:pt x="2710" y="17967"/>
                      <a:pt x="1466" y="16033"/>
                      <a:pt x="877" y="13989"/>
                    </a:cubicBezTo>
                    <a:cubicBezTo>
                      <a:pt x="269" y="11916"/>
                      <a:pt x="-145" y="9835"/>
                      <a:pt x="48" y="7791"/>
                    </a:cubicBezTo>
                    <a:cubicBezTo>
                      <a:pt x="195" y="6299"/>
                      <a:pt x="895" y="4945"/>
                      <a:pt x="1383" y="3665"/>
                    </a:cubicBezTo>
                    <a:cubicBezTo>
                      <a:pt x="1908" y="2302"/>
                      <a:pt x="2663" y="1050"/>
                      <a:pt x="36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1"/>
              <p:cNvSpPr/>
              <p:nvPr/>
            </p:nvSpPr>
            <p:spPr>
              <a:xfrm>
                <a:off x="-8359865" y="-2490878"/>
                <a:ext cx="339441" cy="450127"/>
              </a:xfrm>
              <a:custGeom>
                <a:avLst/>
                <a:gdLst/>
                <a:ahLst/>
                <a:cxnLst/>
                <a:rect l="l" t="t" r="r" b="b"/>
                <a:pathLst>
                  <a:path w="22295" h="29565" extrusionOk="0">
                    <a:moveTo>
                      <a:pt x="10896" y="29565"/>
                    </a:moveTo>
                    <a:cubicBezTo>
                      <a:pt x="11246" y="28414"/>
                      <a:pt x="12397" y="28525"/>
                      <a:pt x="13134" y="27963"/>
                    </a:cubicBezTo>
                    <a:cubicBezTo>
                      <a:pt x="15510" y="26158"/>
                      <a:pt x="16596" y="22926"/>
                      <a:pt x="17959" y="20522"/>
                    </a:cubicBezTo>
                    <a:cubicBezTo>
                      <a:pt x="18051" y="18432"/>
                      <a:pt x="18678" y="16856"/>
                      <a:pt x="18236" y="14379"/>
                    </a:cubicBezTo>
                    <a:cubicBezTo>
                      <a:pt x="18024" y="13320"/>
                      <a:pt x="17315" y="12436"/>
                      <a:pt x="16891" y="11589"/>
                    </a:cubicBezTo>
                    <a:cubicBezTo>
                      <a:pt x="15012" y="7804"/>
                      <a:pt x="11660" y="5539"/>
                      <a:pt x="7774" y="5410"/>
                    </a:cubicBezTo>
                    <a:cubicBezTo>
                      <a:pt x="7323" y="5391"/>
                      <a:pt x="7000" y="5382"/>
                      <a:pt x="6521" y="5364"/>
                    </a:cubicBezTo>
                    <a:cubicBezTo>
                      <a:pt x="5499" y="5345"/>
                      <a:pt x="4385" y="5815"/>
                      <a:pt x="3483" y="5944"/>
                    </a:cubicBezTo>
                    <a:cubicBezTo>
                      <a:pt x="2506" y="6054"/>
                      <a:pt x="1088" y="5244"/>
                      <a:pt x="11" y="3890"/>
                    </a:cubicBezTo>
                    <a:cubicBezTo>
                      <a:pt x="-192" y="1754"/>
                      <a:pt x="2515" y="658"/>
                      <a:pt x="4993" y="271"/>
                    </a:cubicBezTo>
                    <a:cubicBezTo>
                      <a:pt x="9220" y="-806"/>
                      <a:pt x="15519" y="1450"/>
                      <a:pt x="18208" y="4876"/>
                    </a:cubicBezTo>
                    <a:cubicBezTo>
                      <a:pt x="20381" y="7270"/>
                      <a:pt x="21836" y="10318"/>
                      <a:pt x="22177" y="13403"/>
                    </a:cubicBezTo>
                    <a:cubicBezTo>
                      <a:pt x="22536" y="16534"/>
                      <a:pt x="22094" y="19795"/>
                      <a:pt x="20630" y="22410"/>
                    </a:cubicBezTo>
                    <a:cubicBezTo>
                      <a:pt x="19562" y="24334"/>
                      <a:pt x="17913" y="25688"/>
                      <a:pt x="16394" y="26904"/>
                    </a:cubicBezTo>
                    <a:cubicBezTo>
                      <a:pt x="14745" y="28230"/>
                      <a:pt x="12848" y="29142"/>
                      <a:pt x="10896" y="2956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" name="Google Shape;298;p11"/>
            <p:cNvGrpSpPr/>
            <p:nvPr/>
          </p:nvGrpSpPr>
          <p:grpSpPr>
            <a:xfrm rot="-6998048">
              <a:off x="-81010" y="2996074"/>
              <a:ext cx="703170" cy="589308"/>
              <a:chOff x="-3567000" y="-2468681"/>
              <a:chExt cx="1723483" cy="1444405"/>
            </a:xfrm>
          </p:grpSpPr>
          <p:sp>
            <p:nvSpPr>
              <p:cNvPr id="299" name="Google Shape;299;p11"/>
              <p:cNvSpPr/>
              <p:nvPr/>
            </p:nvSpPr>
            <p:spPr>
              <a:xfrm>
                <a:off x="-3537861" y="-2425902"/>
                <a:ext cx="1694345" cy="1390393"/>
              </a:xfrm>
              <a:custGeom>
                <a:avLst/>
                <a:gdLst/>
                <a:ahLst/>
                <a:cxnLst/>
                <a:rect l="l" t="t" r="r" b="b"/>
                <a:pathLst>
                  <a:path w="111287" h="91323" extrusionOk="0">
                    <a:moveTo>
                      <a:pt x="88445" y="13418"/>
                    </a:moveTo>
                    <a:cubicBezTo>
                      <a:pt x="76418" y="3739"/>
                      <a:pt x="60616" y="-903"/>
                      <a:pt x="45246" y="166"/>
                    </a:cubicBezTo>
                    <a:cubicBezTo>
                      <a:pt x="37243" y="-332"/>
                      <a:pt x="29185" y="285"/>
                      <a:pt x="21366" y="2100"/>
                    </a:cubicBezTo>
                    <a:cubicBezTo>
                      <a:pt x="15693" y="3426"/>
                      <a:pt x="9984" y="5442"/>
                      <a:pt x="5692" y="9384"/>
                    </a:cubicBezTo>
                    <a:cubicBezTo>
                      <a:pt x="1401" y="13325"/>
                      <a:pt x="-1177" y="19560"/>
                      <a:pt x="535" y="25131"/>
                    </a:cubicBezTo>
                    <a:cubicBezTo>
                      <a:pt x="3271" y="34009"/>
                      <a:pt x="14202" y="36643"/>
                      <a:pt x="23134" y="39212"/>
                    </a:cubicBezTo>
                    <a:cubicBezTo>
                      <a:pt x="43505" y="45069"/>
                      <a:pt x="61730" y="58137"/>
                      <a:pt x="73812" y="75560"/>
                    </a:cubicBezTo>
                    <a:cubicBezTo>
                      <a:pt x="78463" y="82264"/>
                      <a:pt x="83399" y="90359"/>
                      <a:pt x="91512" y="91253"/>
                    </a:cubicBezTo>
                    <a:cubicBezTo>
                      <a:pt x="96752" y="91823"/>
                      <a:pt x="101955" y="88904"/>
                      <a:pt x="105187" y="84733"/>
                    </a:cubicBezTo>
                    <a:cubicBezTo>
                      <a:pt x="108411" y="80552"/>
                      <a:pt x="109921" y="75293"/>
                      <a:pt x="110685" y="70072"/>
                    </a:cubicBezTo>
                    <a:cubicBezTo>
                      <a:pt x="113743" y="49056"/>
                      <a:pt x="104976" y="26724"/>
                      <a:pt x="88445" y="134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1"/>
              <p:cNvSpPr/>
              <p:nvPr/>
            </p:nvSpPr>
            <p:spPr>
              <a:xfrm>
                <a:off x="-2747827" y="-2458984"/>
                <a:ext cx="874615" cy="712956"/>
              </a:xfrm>
              <a:custGeom>
                <a:avLst/>
                <a:gdLst/>
                <a:ahLst/>
                <a:cxnLst/>
                <a:rect l="l" t="t" r="r" b="b"/>
                <a:pathLst>
                  <a:path w="57446" h="46828" extrusionOk="0">
                    <a:moveTo>
                      <a:pt x="57447" y="46828"/>
                    </a:moveTo>
                    <a:cubicBezTo>
                      <a:pt x="56304" y="45603"/>
                      <a:pt x="56544" y="43724"/>
                      <a:pt x="56084" y="42187"/>
                    </a:cubicBezTo>
                    <a:cubicBezTo>
                      <a:pt x="54582" y="37288"/>
                      <a:pt x="51166" y="32406"/>
                      <a:pt x="48670" y="27765"/>
                    </a:cubicBezTo>
                    <a:cubicBezTo>
                      <a:pt x="46073" y="24938"/>
                      <a:pt x="44415" y="22157"/>
                      <a:pt x="40935" y="18924"/>
                    </a:cubicBezTo>
                    <a:cubicBezTo>
                      <a:pt x="39452" y="17515"/>
                      <a:pt x="37610" y="16558"/>
                      <a:pt x="36072" y="15425"/>
                    </a:cubicBezTo>
                    <a:cubicBezTo>
                      <a:pt x="29294" y="10618"/>
                      <a:pt x="21945" y="7515"/>
                      <a:pt x="13805" y="6050"/>
                    </a:cubicBezTo>
                    <a:cubicBezTo>
                      <a:pt x="12921" y="5893"/>
                      <a:pt x="12101" y="5755"/>
                      <a:pt x="11143" y="5590"/>
                    </a:cubicBezTo>
                    <a:cubicBezTo>
                      <a:pt x="8997" y="5194"/>
                      <a:pt x="6373" y="5268"/>
                      <a:pt x="4347" y="5028"/>
                    </a:cubicBezTo>
                    <a:cubicBezTo>
                      <a:pt x="2137" y="4761"/>
                      <a:pt x="341" y="3453"/>
                      <a:pt x="0" y="1740"/>
                    </a:cubicBezTo>
                    <a:cubicBezTo>
                      <a:pt x="1538" y="-230"/>
                      <a:pt x="5765" y="-129"/>
                      <a:pt x="9734" y="156"/>
                    </a:cubicBezTo>
                    <a:cubicBezTo>
                      <a:pt x="16485" y="433"/>
                      <a:pt x="25565" y="3370"/>
                      <a:pt x="31228" y="6630"/>
                    </a:cubicBezTo>
                    <a:cubicBezTo>
                      <a:pt x="35630" y="9006"/>
                      <a:pt x="39839" y="12017"/>
                      <a:pt x="43227" y="15517"/>
                    </a:cubicBezTo>
                    <a:cubicBezTo>
                      <a:pt x="46709" y="19081"/>
                      <a:pt x="49747" y="22921"/>
                      <a:pt x="52022" y="27121"/>
                    </a:cubicBezTo>
                    <a:cubicBezTo>
                      <a:pt x="53671" y="30187"/>
                      <a:pt x="54629" y="33456"/>
                      <a:pt x="55586" y="36587"/>
                    </a:cubicBezTo>
                    <a:cubicBezTo>
                      <a:pt x="56617" y="39949"/>
                      <a:pt x="57244" y="43384"/>
                      <a:pt x="57447" y="4682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11"/>
              <p:cNvSpPr/>
              <p:nvPr/>
            </p:nvSpPr>
            <p:spPr>
              <a:xfrm>
                <a:off x="-3493833" y="-2468681"/>
                <a:ext cx="600581" cy="285895"/>
              </a:xfrm>
              <a:custGeom>
                <a:avLst/>
                <a:gdLst/>
                <a:ahLst/>
                <a:cxnLst/>
                <a:rect l="l" t="t" r="r" b="b"/>
                <a:pathLst>
                  <a:path w="39447" h="18778" extrusionOk="0">
                    <a:moveTo>
                      <a:pt x="10" y="18779"/>
                    </a:moveTo>
                    <a:cubicBezTo>
                      <a:pt x="-119" y="17609"/>
                      <a:pt x="1050" y="17305"/>
                      <a:pt x="1621" y="16633"/>
                    </a:cubicBezTo>
                    <a:cubicBezTo>
                      <a:pt x="3491" y="14570"/>
                      <a:pt x="5342" y="11476"/>
                      <a:pt x="8178" y="10131"/>
                    </a:cubicBezTo>
                    <a:cubicBezTo>
                      <a:pt x="9679" y="8400"/>
                      <a:pt x="11466" y="7663"/>
                      <a:pt x="13897" y="6318"/>
                    </a:cubicBezTo>
                    <a:cubicBezTo>
                      <a:pt x="14928" y="5693"/>
                      <a:pt x="15868" y="4873"/>
                      <a:pt x="16899" y="4320"/>
                    </a:cubicBezTo>
                    <a:cubicBezTo>
                      <a:pt x="21448" y="2156"/>
                      <a:pt x="26127" y="821"/>
                      <a:pt x="31256" y="195"/>
                    </a:cubicBezTo>
                    <a:cubicBezTo>
                      <a:pt x="31873" y="158"/>
                      <a:pt x="32306" y="139"/>
                      <a:pt x="32941" y="112"/>
                    </a:cubicBezTo>
                    <a:cubicBezTo>
                      <a:pt x="34295" y="56"/>
                      <a:pt x="35944" y="-109"/>
                      <a:pt x="37214" y="112"/>
                    </a:cubicBezTo>
                    <a:cubicBezTo>
                      <a:pt x="38614" y="434"/>
                      <a:pt x="39517" y="1972"/>
                      <a:pt x="39443" y="3675"/>
                    </a:cubicBezTo>
                    <a:cubicBezTo>
                      <a:pt x="38347" y="5462"/>
                      <a:pt x="36303" y="5048"/>
                      <a:pt x="34258" y="5260"/>
                    </a:cubicBezTo>
                    <a:cubicBezTo>
                      <a:pt x="30851" y="5536"/>
                      <a:pt x="26182" y="6263"/>
                      <a:pt x="23033" y="7203"/>
                    </a:cubicBezTo>
                    <a:cubicBezTo>
                      <a:pt x="20592" y="7847"/>
                      <a:pt x="18262" y="8916"/>
                      <a:pt x="15969" y="9781"/>
                    </a:cubicBezTo>
                    <a:cubicBezTo>
                      <a:pt x="13630" y="10711"/>
                      <a:pt x="11549" y="12000"/>
                      <a:pt x="9384" y="13124"/>
                    </a:cubicBezTo>
                    <a:cubicBezTo>
                      <a:pt x="7838" y="13981"/>
                      <a:pt x="6124" y="14588"/>
                      <a:pt x="4660" y="15546"/>
                    </a:cubicBezTo>
                    <a:cubicBezTo>
                      <a:pt x="3426" y="16412"/>
                      <a:pt x="1925" y="17453"/>
                      <a:pt x="10" y="187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1"/>
              <p:cNvSpPr/>
              <p:nvPr/>
            </p:nvSpPr>
            <p:spPr>
              <a:xfrm>
                <a:off x="-3567000" y="-2131624"/>
                <a:ext cx="937921" cy="610035"/>
              </a:xfrm>
              <a:custGeom>
                <a:avLst/>
                <a:gdLst/>
                <a:ahLst/>
                <a:cxnLst/>
                <a:rect l="l" t="t" r="r" b="b"/>
                <a:pathLst>
                  <a:path w="61604" h="40068" extrusionOk="0">
                    <a:moveTo>
                      <a:pt x="0" y="0"/>
                    </a:moveTo>
                    <a:cubicBezTo>
                      <a:pt x="1390" y="829"/>
                      <a:pt x="1612" y="2578"/>
                      <a:pt x="2505" y="3822"/>
                    </a:cubicBezTo>
                    <a:cubicBezTo>
                      <a:pt x="5378" y="7763"/>
                      <a:pt x="10286" y="10471"/>
                      <a:pt x="14274" y="13372"/>
                    </a:cubicBezTo>
                    <a:cubicBezTo>
                      <a:pt x="17635" y="14688"/>
                      <a:pt x="20177" y="16328"/>
                      <a:pt x="24395" y="17921"/>
                    </a:cubicBezTo>
                    <a:cubicBezTo>
                      <a:pt x="26209" y="18612"/>
                      <a:pt x="28161" y="18869"/>
                      <a:pt x="29920" y="19440"/>
                    </a:cubicBezTo>
                    <a:cubicBezTo>
                      <a:pt x="37591" y="21908"/>
                      <a:pt x="45069" y="24164"/>
                      <a:pt x="52547" y="28465"/>
                    </a:cubicBezTo>
                    <a:cubicBezTo>
                      <a:pt x="53293" y="28935"/>
                      <a:pt x="54122" y="29423"/>
                      <a:pt x="54904" y="30031"/>
                    </a:cubicBezTo>
                    <a:cubicBezTo>
                      <a:pt x="56764" y="31329"/>
                      <a:pt x="59039" y="32987"/>
                      <a:pt x="60448" y="34682"/>
                    </a:cubicBezTo>
                    <a:cubicBezTo>
                      <a:pt x="62014" y="36560"/>
                      <a:pt x="61894" y="38936"/>
                      <a:pt x="60660" y="40068"/>
                    </a:cubicBezTo>
                    <a:cubicBezTo>
                      <a:pt x="58256" y="40013"/>
                      <a:pt x="56231" y="37306"/>
                      <a:pt x="53413" y="35381"/>
                    </a:cubicBezTo>
                    <a:cubicBezTo>
                      <a:pt x="48845" y="32038"/>
                      <a:pt x="41422" y="28732"/>
                      <a:pt x="36017" y="26715"/>
                    </a:cubicBezTo>
                    <a:cubicBezTo>
                      <a:pt x="31909" y="25122"/>
                      <a:pt x="27544" y="23769"/>
                      <a:pt x="23474" y="21908"/>
                    </a:cubicBezTo>
                    <a:cubicBezTo>
                      <a:pt x="19321" y="20030"/>
                      <a:pt x="15232" y="18087"/>
                      <a:pt x="11594" y="15434"/>
                    </a:cubicBezTo>
                    <a:cubicBezTo>
                      <a:pt x="8942" y="13491"/>
                      <a:pt x="6787" y="11069"/>
                      <a:pt x="4788" y="8647"/>
                    </a:cubicBezTo>
                    <a:cubicBezTo>
                      <a:pt x="2643" y="6078"/>
                      <a:pt x="958" y="3122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11"/>
              <p:cNvSpPr/>
              <p:nvPr/>
            </p:nvSpPr>
            <p:spPr>
              <a:xfrm>
                <a:off x="-2619869" y="-1548122"/>
                <a:ext cx="729643" cy="523847"/>
              </a:xfrm>
              <a:custGeom>
                <a:avLst/>
                <a:gdLst/>
                <a:ahLst/>
                <a:cxnLst/>
                <a:rect l="l" t="t" r="r" b="b"/>
                <a:pathLst>
                  <a:path w="47924" h="34407" extrusionOk="0">
                    <a:moveTo>
                      <a:pt x="47384" y="17377"/>
                    </a:moveTo>
                    <a:cubicBezTo>
                      <a:pt x="48416" y="18565"/>
                      <a:pt x="47698" y="20269"/>
                      <a:pt x="47449" y="21623"/>
                    </a:cubicBezTo>
                    <a:cubicBezTo>
                      <a:pt x="47062" y="23842"/>
                      <a:pt x="46334" y="26310"/>
                      <a:pt x="44843" y="28493"/>
                    </a:cubicBezTo>
                    <a:cubicBezTo>
                      <a:pt x="43397" y="30684"/>
                      <a:pt x="41076" y="32480"/>
                      <a:pt x="38543" y="33097"/>
                    </a:cubicBezTo>
                    <a:cubicBezTo>
                      <a:pt x="35210" y="34810"/>
                      <a:pt x="31600" y="34847"/>
                      <a:pt x="27124" y="33190"/>
                    </a:cubicBezTo>
                    <a:cubicBezTo>
                      <a:pt x="25209" y="32462"/>
                      <a:pt x="23247" y="31633"/>
                      <a:pt x="21700" y="30408"/>
                    </a:cubicBezTo>
                    <a:cubicBezTo>
                      <a:pt x="18376" y="27728"/>
                      <a:pt x="15954" y="24542"/>
                      <a:pt x="13550" y="21604"/>
                    </a:cubicBezTo>
                    <a:cubicBezTo>
                      <a:pt x="11091" y="18556"/>
                      <a:pt x="8706" y="15582"/>
                      <a:pt x="6257" y="12524"/>
                    </a:cubicBezTo>
                    <a:cubicBezTo>
                      <a:pt x="5741" y="11833"/>
                      <a:pt x="5253" y="11198"/>
                      <a:pt x="4691" y="10452"/>
                    </a:cubicBezTo>
                    <a:cubicBezTo>
                      <a:pt x="3466" y="8758"/>
                      <a:pt x="1762" y="6897"/>
                      <a:pt x="740" y="5212"/>
                    </a:cubicBezTo>
                    <a:cubicBezTo>
                      <a:pt x="-383" y="3361"/>
                      <a:pt x="-190" y="1179"/>
                      <a:pt x="1063" y="0"/>
                    </a:cubicBezTo>
                    <a:cubicBezTo>
                      <a:pt x="3457" y="73"/>
                      <a:pt x="5446" y="3113"/>
                      <a:pt x="7693" y="5783"/>
                    </a:cubicBezTo>
                    <a:cubicBezTo>
                      <a:pt x="11450" y="10277"/>
                      <a:pt x="16377" y="16816"/>
                      <a:pt x="19794" y="21282"/>
                    </a:cubicBezTo>
                    <a:cubicBezTo>
                      <a:pt x="22382" y="24662"/>
                      <a:pt x="25181" y="27627"/>
                      <a:pt x="28238" y="29257"/>
                    </a:cubicBezTo>
                    <a:cubicBezTo>
                      <a:pt x="31324" y="30952"/>
                      <a:pt x="35108" y="30905"/>
                      <a:pt x="38359" y="29754"/>
                    </a:cubicBezTo>
                    <a:cubicBezTo>
                      <a:pt x="40726" y="28953"/>
                      <a:pt x="43019" y="27627"/>
                      <a:pt x="44594" y="25463"/>
                    </a:cubicBezTo>
                    <a:cubicBezTo>
                      <a:pt x="46224" y="23170"/>
                      <a:pt x="47255" y="20370"/>
                      <a:pt x="47384" y="17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" name="Google Shape;304;p11"/>
            <p:cNvGrpSpPr/>
            <p:nvPr/>
          </p:nvGrpSpPr>
          <p:grpSpPr>
            <a:xfrm rot="-6998048">
              <a:off x="-209780" y="3660891"/>
              <a:ext cx="960718" cy="862923"/>
              <a:chOff x="-8479282" y="-2611131"/>
              <a:chExt cx="2354739" cy="2115042"/>
            </a:xfrm>
          </p:grpSpPr>
          <p:sp>
            <p:nvSpPr>
              <p:cNvPr id="305" name="Google Shape;305;p11"/>
              <p:cNvSpPr/>
              <p:nvPr/>
            </p:nvSpPr>
            <p:spPr>
              <a:xfrm>
                <a:off x="-8404472" y="-2563709"/>
                <a:ext cx="2271722" cy="2014953"/>
              </a:xfrm>
              <a:custGeom>
                <a:avLst/>
                <a:gdLst/>
                <a:ahLst/>
                <a:cxnLst/>
                <a:rect l="l" t="t" r="r" b="b"/>
                <a:pathLst>
                  <a:path w="149210" h="132345" extrusionOk="0">
                    <a:moveTo>
                      <a:pt x="137991" y="20812"/>
                    </a:moveTo>
                    <a:cubicBezTo>
                      <a:pt x="140496" y="20610"/>
                      <a:pt x="142964" y="20214"/>
                      <a:pt x="145138" y="18999"/>
                    </a:cubicBezTo>
                    <a:cubicBezTo>
                      <a:pt x="148185" y="17276"/>
                      <a:pt x="150285" y="13280"/>
                      <a:pt x="148628" y="10195"/>
                    </a:cubicBezTo>
                    <a:cubicBezTo>
                      <a:pt x="147532" y="8159"/>
                      <a:pt x="145220" y="7137"/>
                      <a:pt x="143056" y="6336"/>
                    </a:cubicBezTo>
                    <a:cubicBezTo>
                      <a:pt x="108292" y="-6511"/>
                      <a:pt x="66925" y="544"/>
                      <a:pt x="38395" y="24183"/>
                    </a:cubicBezTo>
                    <a:cubicBezTo>
                      <a:pt x="9856" y="47823"/>
                      <a:pt x="-4768" y="87155"/>
                      <a:pt x="1393" y="123705"/>
                    </a:cubicBezTo>
                    <a:cubicBezTo>
                      <a:pt x="1789" y="126045"/>
                      <a:pt x="2323" y="128503"/>
                      <a:pt x="3935" y="130235"/>
                    </a:cubicBezTo>
                    <a:cubicBezTo>
                      <a:pt x="7084" y="133633"/>
                      <a:pt x="13033" y="132611"/>
                      <a:pt x="16394" y="129415"/>
                    </a:cubicBezTo>
                    <a:cubicBezTo>
                      <a:pt x="19756" y="126229"/>
                      <a:pt x="21239" y="121597"/>
                      <a:pt x="22804" y="117241"/>
                    </a:cubicBezTo>
                    <a:cubicBezTo>
                      <a:pt x="27031" y="105462"/>
                      <a:pt x="32814" y="94310"/>
                      <a:pt x="39850" y="83987"/>
                    </a:cubicBezTo>
                    <a:cubicBezTo>
                      <a:pt x="55570" y="52354"/>
                      <a:pt x="86936" y="29138"/>
                      <a:pt x="121590" y="22664"/>
                    </a:cubicBezTo>
                    <a:lnTo>
                      <a:pt x="137991" y="208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1"/>
              <p:cNvSpPr/>
              <p:nvPr/>
            </p:nvSpPr>
            <p:spPr>
              <a:xfrm>
                <a:off x="-8479282" y="-2397997"/>
                <a:ext cx="866759" cy="1901907"/>
              </a:xfrm>
              <a:custGeom>
                <a:avLst/>
                <a:gdLst/>
                <a:ahLst/>
                <a:cxnLst/>
                <a:rect l="l" t="t" r="r" b="b"/>
                <a:pathLst>
                  <a:path w="56930" h="124920" extrusionOk="0">
                    <a:moveTo>
                      <a:pt x="56930" y="0"/>
                    </a:moveTo>
                    <a:cubicBezTo>
                      <a:pt x="55254" y="2274"/>
                      <a:pt x="52013" y="3481"/>
                      <a:pt x="49701" y="5387"/>
                    </a:cubicBezTo>
                    <a:cubicBezTo>
                      <a:pt x="42140" y="11180"/>
                      <a:pt x="35086" y="19753"/>
                      <a:pt x="28621" y="27360"/>
                    </a:cubicBezTo>
                    <a:cubicBezTo>
                      <a:pt x="24772" y="33420"/>
                      <a:pt x="20996" y="38264"/>
                      <a:pt x="17009" y="46331"/>
                    </a:cubicBezTo>
                    <a:cubicBezTo>
                      <a:pt x="15351" y="49830"/>
                      <a:pt x="14071" y="53450"/>
                      <a:pt x="12865" y="56912"/>
                    </a:cubicBezTo>
                    <a:cubicBezTo>
                      <a:pt x="7321" y="71730"/>
                      <a:pt x="4678" y="86998"/>
                      <a:pt x="5636" y="102562"/>
                    </a:cubicBezTo>
                    <a:cubicBezTo>
                      <a:pt x="5801" y="104127"/>
                      <a:pt x="6050" y="105775"/>
                      <a:pt x="6418" y="107442"/>
                    </a:cubicBezTo>
                    <a:cubicBezTo>
                      <a:pt x="7220" y="111338"/>
                      <a:pt x="9549" y="115344"/>
                      <a:pt x="11907" y="117922"/>
                    </a:cubicBezTo>
                    <a:cubicBezTo>
                      <a:pt x="14329" y="120786"/>
                      <a:pt x="16585" y="123042"/>
                      <a:pt x="16511" y="124838"/>
                    </a:cubicBezTo>
                    <a:cubicBezTo>
                      <a:pt x="14707" y="125216"/>
                      <a:pt x="11714" y="124295"/>
                      <a:pt x="9043" y="122011"/>
                    </a:cubicBezTo>
                    <a:cubicBezTo>
                      <a:pt x="6336" y="119773"/>
                      <a:pt x="4061" y="116338"/>
                      <a:pt x="2597" y="112701"/>
                    </a:cubicBezTo>
                    <a:cubicBezTo>
                      <a:pt x="46" y="106577"/>
                      <a:pt x="-332" y="98776"/>
                      <a:pt x="221" y="91557"/>
                    </a:cubicBezTo>
                    <a:cubicBezTo>
                      <a:pt x="534" y="84226"/>
                      <a:pt x="1943" y="77071"/>
                      <a:pt x="3287" y="71269"/>
                    </a:cubicBezTo>
                    <a:cubicBezTo>
                      <a:pt x="5452" y="62392"/>
                      <a:pt x="8610" y="53588"/>
                      <a:pt x="12745" y="45732"/>
                    </a:cubicBezTo>
                    <a:cubicBezTo>
                      <a:pt x="16972" y="37683"/>
                      <a:pt x="21816" y="30197"/>
                      <a:pt x="27535" y="23603"/>
                    </a:cubicBezTo>
                    <a:cubicBezTo>
                      <a:pt x="31679" y="18768"/>
                      <a:pt x="36339" y="14716"/>
                      <a:pt x="41008" y="10848"/>
                    </a:cubicBezTo>
                    <a:cubicBezTo>
                      <a:pt x="45944" y="6630"/>
                      <a:pt x="51395" y="3158"/>
                      <a:pt x="56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-7515847" y="-2611131"/>
                <a:ext cx="1390058" cy="223518"/>
              </a:xfrm>
              <a:custGeom>
                <a:avLst/>
                <a:gdLst/>
                <a:ahLst/>
                <a:cxnLst/>
                <a:rect l="l" t="t" r="r" b="b"/>
                <a:pathLst>
                  <a:path w="91301" h="14681" extrusionOk="0">
                    <a:moveTo>
                      <a:pt x="0" y="14681"/>
                    </a:moveTo>
                    <a:cubicBezTo>
                      <a:pt x="1059" y="13106"/>
                      <a:pt x="3297" y="12646"/>
                      <a:pt x="4954" y="11716"/>
                    </a:cubicBezTo>
                    <a:cubicBezTo>
                      <a:pt x="10323" y="8944"/>
                      <a:pt x="16705" y="5307"/>
                      <a:pt x="23216" y="4155"/>
                    </a:cubicBezTo>
                    <a:cubicBezTo>
                      <a:pt x="27646" y="2461"/>
                      <a:pt x="31679" y="1918"/>
                      <a:pt x="37536" y="1208"/>
                    </a:cubicBezTo>
                    <a:cubicBezTo>
                      <a:pt x="40059" y="794"/>
                      <a:pt x="42574" y="370"/>
                      <a:pt x="45023" y="122"/>
                    </a:cubicBezTo>
                    <a:cubicBezTo>
                      <a:pt x="55641" y="-394"/>
                      <a:pt x="65799" y="721"/>
                      <a:pt x="76224" y="3630"/>
                    </a:cubicBezTo>
                    <a:cubicBezTo>
                      <a:pt x="77310" y="3999"/>
                      <a:pt x="78388" y="4358"/>
                      <a:pt x="79585" y="4754"/>
                    </a:cubicBezTo>
                    <a:cubicBezTo>
                      <a:pt x="82283" y="5647"/>
                      <a:pt x="85515" y="6835"/>
                      <a:pt x="87891" y="8069"/>
                    </a:cubicBezTo>
                    <a:cubicBezTo>
                      <a:pt x="90461" y="9561"/>
                      <a:pt x="91750" y="11836"/>
                      <a:pt x="91161" y="13447"/>
                    </a:cubicBezTo>
                    <a:cubicBezTo>
                      <a:pt x="88518" y="14212"/>
                      <a:pt x="84484" y="11918"/>
                      <a:pt x="80202" y="10482"/>
                    </a:cubicBezTo>
                    <a:cubicBezTo>
                      <a:pt x="73074" y="7931"/>
                      <a:pt x="62769" y="5712"/>
                      <a:pt x="55476" y="5187"/>
                    </a:cubicBezTo>
                    <a:cubicBezTo>
                      <a:pt x="49895" y="4606"/>
                      <a:pt x="44204" y="4892"/>
                      <a:pt x="38779" y="5122"/>
                    </a:cubicBezTo>
                    <a:cubicBezTo>
                      <a:pt x="33199" y="5445"/>
                      <a:pt x="27857" y="6513"/>
                      <a:pt x="22590" y="7563"/>
                    </a:cubicBezTo>
                    <a:cubicBezTo>
                      <a:pt x="18768" y="8419"/>
                      <a:pt x="14992" y="9091"/>
                      <a:pt x="11355" y="10270"/>
                    </a:cubicBezTo>
                    <a:cubicBezTo>
                      <a:pt x="7515" y="11578"/>
                      <a:pt x="3757" y="13070"/>
                      <a:pt x="0" y="146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-8170159" y="-2386503"/>
                <a:ext cx="2045616" cy="1782452"/>
              </a:xfrm>
              <a:custGeom>
                <a:avLst/>
                <a:gdLst/>
                <a:ahLst/>
                <a:cxnLst/>
                <a:rect l="l" t="t" r="r" b="b"/>
                <a:pathLst>
                  <a:path w="134359" h="117074" extrusionOk="0">
                    <a:moveTo>
                      <a:pt x="0" y="117075"/>
                    </a:moveTo>
                    <a:cubicBezTo>
                      <a:pt x="644" y="113658"/>
                      <a:pt x="3085" y="110048"/>
                      <a:pt x="4706" y="106632"/>
                    </a:cubicBezTo>
                    <a:cubicBezTo>
                      <a:pt x="9835" y="95747"/>
                      <a:pt x="15213" y="82587"/>
                      <a:pt x="22507" y="71877"/>
                    </a:cubicBezTo>
                    <a:cubicBezTo>
                      <a:pt x="26964" y="63745"/>
                      <a:pt x="31716" y="57363"/>
                      <a:pt x="39277" y="48486"/>
                    </a:cubicBezTo>
                    <a:cubicBezTo>
                      <a:pt x="42592" y="44701"/>
                      <a:pt x="45824" y="40870"/>
                      <a:pt x="49379" y="37582"/>
                    </a:cubicBezTo>
                    <a:cubicBezTo>
                      <a:pt x="64712" y="23575"/>
                      <a:pt x="83517" y="13556"/>
                      <a:pt x="105011" y="12082"/>
                    </a:cubicBezTo>
                    <a:cubicBezTo>
                      <a:pt x="107111" y="11871"/>
                      <a:pt x="109330" y="11659"/>
                      <a:pt x="111660" y="11429"/>
                    </a:cubicBezTo>
                    <a:cubicBezTo>
                      <a:pt x="116946" y="10904"/>
                      <a:pt x="122637" y="8905"/>
                      <a:pt x="126183" y="6124"/>
                    </a:cubicBezTo>
                    <a:cubicBezTo>
                      <a:pt x="130170" y="3361"/>
                      <a:pt x="132454" y="212"/>
                      <a:pt x="134278" y="0"/>
                    </a:cubicBezTo>
                    <a:cubicBezTo>
                      <a:pt x="134710" y="2192"/>
                      <a:pt x="133430" y="6142"/>
                      <a:pt x="130161" y="9209"/>
                    </a:cubicBezTo>
                    <a:cubicBezTo>
                      <a:pt x="127003" y="12359"/>
                      <a:pt x="122204" y="14578"/>
                      <a:pt x="117489" y="15692"/>
                    </a:cubicBezTo>
                    <a:cubicBezTo>
                      <a:pt x="109468" y="17635"/>
                      <a:pt x="100351" y="17295"/>
                      <a:pt x="91897" y="19569"/>
                    </a:cubicBezTo>
                    <a:cubicBezTo>
                      <a:pt x="83351" y="21660"/>
                      <a:pt x="75266" y="25288"/>
                      <a:pt x="69087" y="29000"/>
                    </a:cubicBezTo>
                    <a:cubicBezTo>
                      <a:pt x="59509" y="34599"/>
                      <a:pt x="50889" y="42049"/>
                      <a:pt x="43467" y="49913"/>
                    </a:cubicBezTo>
                    <a:cubicBezTo>
                      <a:pt x="35851" y="57990"/>
                      <a:pt x="29524" y="66941"/>
                      <a:pt x="23695" y="75993"/>
                    </a:cubicBezTo>
                    <a:cubicBezTo>
                      <a:pt x="19422" y="82587"/>
                      <a:pt x="15296" y="89043"/>
                      <a:pt x="11594" y="95710"/>
                    </a:cubicBezTo>
                    <a:cubicBezTo>
                      <a:pt x="7901" y="102516"/>
                      <a:pt x="4098" y="109533"/>
                      <a:pt x="0" y="1170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11"/>
            <p:cNvGrpSpPr/>
            <p:nvPr/>
          </p:nvGrpSpPr>
          <p:grpSpPr>
            <a:xfrm rot="-6998048">
              <a:off x="8818234" y="3987559"/>
              <a:ext cx="186769" cy="180834"/>
              <a:chOff x="-8397453" y="-196590"/>
              <a:chExt cx="457774" cy="443229"/>
            </a:xfrm>
          </p:grpSpPr>
          <p:sp>
            <p:nvSpPr>
              <p:cNvPr id="310" name="Google Shape;310;p11"/>
              <p:cNvSpPr/>
              <p:nvPr/>
            </p:nvSpPr>
            <p:spPr>
              <a:xfrm>
                <a:off x="-8339435" y="-160159"/>
                <a:ext cx="360452" cy="36416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1" y="23907"/>
                    </a:cubicBezTo>
                    <a:cubicBezTo>
                      <a:pt x="16931" y="24183"/>
                      <a:pt x="22493" y="19735"/>
                      <a:pt x="23506" y="14109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1"/>
              <p:cNvSpPr/>
              <p:nvPr/>
            </p:nvSpPr>
            <p:spPr>
              <a:xfrm>
                <a:off x="-8397453" y="-175292"/>
                <a:ext cx="339898" cy="421930"/>
              </a:xfrm>
              <a:custGeom>
                <a:avLst/>
                <a:gdLst/>
                <a:ahLst/>
                <a:cxnLst/>
                <a:rect l="l" t="t" r="r" b="b"/>
                <a:pathLst>
                  <a:path w="22325" h="27713" extrusionOk="0">
                    <a:moveTo>
                      <a:pt x="8715" y="0"/>
                    </a:moveTo>
                    <a:cubicBezTo>
                      <a:pt x="8972" y="1133"/>
                      <a:pt x="7895" y="1464"/>
                      <a:pt x="7434" y="2164"/>
                    </a:cubicBezTo>
                    <a:cubicBezTo>
                      <a:pt x="5961" y="4393"/>
                      <a:pt x="5335" y="7533"/>
                      <a:pt x="4110" y="9835"/>
                    </a:cubicBezTo>
                    <a:cubicBezTo>
                      <a:pt x="4128" y="11797"/>
                      <a:pt x="3557" y="13279"/>
                      <a:pt x="4110" y="15471"/>
                    </a:cubicBezTo>
                    <a:cubicBezTo>
                      <a:pt x="4377" y="16401"/>
                      <a:pt x="5132" y="17092"/>
                      <a:pt x="5611" y="17783"/>
                    </a:cubicBezTo>
                    <a:cubicBezTo>
                      <a:pt x="7794" y="20867"/>
                      <a:pt x="11219" y="22424"/>
                      <a:pt x="14903" y="22323"/>
                    </a:cubicBezTo>
                    <a:cubicBezTo>
                      <a:pt x="15354" y="22323"/>
                      <a:pt x="15649" y="22323"/>
                      <a:pt x="16119" y="22304"/>
                    </a:cubicBezTo>
                    <a:cubicBezTo>
                      <a:pt x="17113" y="22286"/>
                      <a:pt x="18246" y="21853"/>
                      <a:pt x="19204" y="21788"/>
                    </a:cubicBezTo>
                    <a:cubicBezTo>
                      <a:pt x="20235" y="21734"/>
                      <a:pt x="21524" y="22765"/>
                      <a:pt x="22325" y="24293"/>
                    </a:cubicBezTo>
                    <a:cubicBezTo>
                      <a:pt x="22234" y="26374"/>
                      <a:pt x="19867" y="26964"/>
                      <a:pt x="17665" y="27388"/>
                    </a:cubicBezTo>
                    <a:cubicBezTo>
                      <a:pt x="13963" y="28373"/>
                      <a:pt x="8079" y="27056"/>
                      <a:pt x="5114" y="24321"/>
                    </a:cubicBezTo>
                    <a:cubicBezTo>
                      <a:pt x="2774" y="22452"/>
                      <a:pt x="831" y="19781"/>
                      <a:pt x="251" y="16723"/>
                    </a:cubicBezTo>
                    <a:cubicBezTo>
                      <a:pt x="-338" y="13629"/>
                      <a:pt x="141" y="10554"/>
                      <a:pt x="1356" y="8141"/>
                    </a:cubicBezTo>
                    <a:cubicBezTo>
                      <a:pt x="2250" y="6363"/>
                      <a:pt x="3631" y="5065"/>
                      <a:pt x="4754" y="3757"/>
                    </a:cubicBezTo>
                    <a:cubicBezTo>
                      <a:pt x="5961" y="2348"/>
                      <a:pt x="7296" y="1123"/>
                      <a:pt x="87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-8231771" y="-196590"/>
                <a:ext cx="292092" cy="349094"/>
              </a:xfrm>
              <a:custGeom>
                <a:avLst/>
                <a:gdLst/>
                <a:ahLst/>
                <a:cxnLst/>
                <a:rect l="l" t="t" r="r" b="b"/>
                <a:pathLst>
                  <a:path w="19185" h="22929" extrusionOk="0">
                    <a:moveTo>
                      <a:pt x="13477" y="22930"/>
                    </a:moveTo>
                    <a:cubicBezTo>
                      <a:pt x="13265" y="21871"/>
                      <a:pt x="14196" y="21778"/>
                      <a:pt x="14564" y="21180"/>
                    </a:cubicBezTo>
                    <a:cubicBezTo>
                      <a:pt x="15706" y="19264"/>
                      <a:pt x="15310" y="16713"/>
                      <a:pt x="15816" y="14761"/>
                    </a:cubicBezTo>
                    <a:cubicBezTo>
                      <a:pt x="15245" y="13288"/>
                      <a:pt x="15466" y="12045"/>
                      <a:pt x="14693" y="10405"/>
                    </a:cubicBezTo>
                    <a:cubicBezTo>
                      <a:pt x="14370" y="9696"/>
                      <a:pt x="13597" y="9272"/>
                      <a:pt x="13182" y="8766"/>
                    </a:cubicBezTo>
                    <a:cubicBezTo>
                      <a:pt x="11248" y="6611"/>
                      <a:pt x="8550" y="5451"/>
                      <a:pt x="5760" y="5368"/>
                    </a:cubicBezTo>
                    <a:cubicBezTo>
                      <a:pt x="5401" y="5350"/>
                      <a:pt x="5226" y="5340"/>
                      <a:pt x="4857" y="5322"/>
                    </a:cubicBezTo>
                    <a:cubicBezTo>
                      <a:pt x="4121" y="5248"/>
                      <a:pt x="3320" y="5635"/>
                      <a:pt x="2647" y="5598"/>
                    </a:cubicBezTo>
                    <a:cubicBezTo>
                      <a:pt x="1929" y="5543"/>
                      <a:pt x="833" y="4456"/>
                      <a:pt x="4" y="2937"/>
                    </a:cubicBezTo>
                    <a:cubicBezTo>
                      <a:pt x="-106" y="929"/>
                      <a:pt x="1993" y="423"/>
                      <a:pt x="3844" y="165"/>
                    </a:cubicBezTo>
                    <a:cubicBezTo>
                      <a:pt x="7049" y="-489"/>
                      <a:pt x="11534" y="883"/>
                      <a:pt x="13993" y="2900"/>
                    </a:cubicBezTo>
                    <a:cubicBezTo>
                      <a:pt x="15936" y="4309"/>
                      <a:pt x="17639" y="6399"/>
                      <a:pt x="18367" y="8674"/>
                    </a:cubicBezTo>
                    <a:cubicBezTo>
                      <a:pt x="19131" y="10976"/>
                      <a:pt x="19426" y="13334"/>
                      <a:pt x="18966" y="15544"/>
                    </a:cubicBezTo>
                    <a:cubicBezTo>
                      <a:pt x="18616" y="17165"/>
                      <a:pt x="17667" y="18518"/>
                      <a:pt x="16857" y="19752"/>
                    </a:cubicBezTo>
                    <a:cubicBezTo>
                      <a:pt x="15982" y="21097"/>
                      <a:pt x="14812" y="22211"/>
                      <a:pt x="13477" y="229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" name="Google Shape;313;p11"/>
            <p:cNvGrpSpPr/>
            <p:nvPr/>
          </p:nvGrpSpPr>
          <p:grpSpPr>
            <a:xfrm rot="-6998048">
              <a:off x="728921" y="826591"/>
              <a:ext cx="418098" cy="345624"/>
              <a:chOff x="-8001538" y="4195657"/>
              <a:chExt cx="1024768" cy="847131"/>
            </a:xfrm>
          </p:grpSpPr>
          <p:sp>
            <p:nvSpPr>
              <p:cNvPr id="314" name="Google Shape;314;p11"/>
              <p:cNvSpPr/>
              <p:nvPr/>
            </p:nvSpPr>
            <p:spPr>
              <a:xfrm>
                <a:off x="-7969400" y="4205735"/>
                <a:ext cx="992289" cy="802205"/>
              </a:xfrm>
              <a:custGeom>
                <a:avLst/>
                <a:gdLst/>
                <a:ahLst/>
                <a:cxnLst/>
                <a:rect l="l" t="t" r="r" b="b"/>
                <a:pathLst>
                  <a:path w="65175" h="52690" extrusionOk="0">
                    <a:moveTo>
                      <a:pt x="56278" y="1382"/>
                    </a:moveTo>
                    <a:cubicBezTo>
                      <a:pt x="41119" y="-395"/>
                      <a:pt x="25372" y="3454"/>
                      <a:pt x="12747" y="12028"/>
                    </a:cubicBezTo>
                    <a:cubicBezTo>
                      <a:pt x="6199" y="16476"/>
                      <a:pt x="84" y="23033"/>
                      <a:pt x="1" y="30943"/>
                    </a:cubicBezTo>
                    <a:cubicBezTo>
                      <a:pt x="-91" y="39296"/>
                      <a:pt x="6751" y="46350"/>
                      <a:pt x="14404" y="49711"/>
                    </a:cubicBezTo>
                    <a:cubicBezTo>
                      <a:pt x="24939" y="54334"/>
                      <a:pt x="37694" y="53533"/>
                      <a:pt x="47566" y="47621"/>
                    </a:cubicBezTo>
                    <a:cubicBezTo>
                      <a:pt x="57438" y="41718"/>
                      <a:pt x="64179" y="30860"/>
                      <a:pt x="65091" y="19395"/>
                    </a:cubicBezTo>
                    <a:cubicBezTo>
                      <a:pt x="65634" y="12608"/>
                      <a:pt x="63617" y="4835"/>
                      <a:pt x="57613" y="1621"/>
                    </a:cubicBezTo>
                    <a:cubicBezTo>
                      <a:pt x="53690" y="-478"/>
                      <a:pt x="48938" y="-174"/>
                      <a:pt x="44545" y="516"/>
                    </a:cubicBezTo>
                    <a:cubicBezTo>
                      <a:pt x="33909" y="2202"/>
                      <a:pt x="23576" y="5848"/>
                      <a:pt x="14248" y="1121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1"/>
              <p:cNvSpPr/>
              <p:nvPr/>
            </p:nvSpPr>
            <p:spPr>
              <a:xfrm>
                <a:off x="-8001538" y="4195657"/>
                <a:ext cx="763321" cy="830554"/>
              </a:xfrm>
              <a:custGeom>
                <a:avLst/>
                <a:gdLst/>
                <a:ahLst/>
                <a:cxnLst/>
                <a:rect l="l" t="t" r="r" b="b"/>
                <a:pathLst>
                  <a:path w="50136" h="54552" extrusionOk="0">
                    <a:moveTo>
                      <a:pt x="50136" y="0"/>
                    </a:moveTo>
                    <a:cubicBezTo>
                      <a:pt x="48553" y="1363"/>
                      <a:pt x="46039" y="1289"/>
                      <a:pt x="43985" y="1768"/>
                    </a:cubicBezTo>
                    <a:cubicBezTo>
                      <a:pt x="37410" y="3333"/>
                      <a:pt x="29840" y="5765"/>
                      <a:pt x="23108" y="7901"/>
                    </a:cubicBezTo>
                    <a:cubicBezTo>
                      <a:pt x="18669" y="10351"/>
                      <a:pt x="14571" y="11990"/>
                      <a:pt x="10252" y="16503"/>
                    </a:cubicBezTo>
                    <a:cubicBezTo>
                      <a:pt x="8465" y="18482"/>
                      <a:pt x="7379" y="20914"/>
                      <a:pt x="6458" y="23161"/>
                    </a:cubicBezTo>
                    <a:cubicBezTo>
                      <a:pt x="4395" y="28060"/>
                      <a:pt x="4358" y="33466"/>
                      <a:pt x="6789" y="37656"/>
                    </a:cubicBezTo>
                    <a:cubicBezTo>
                      <a:pt x="9156" y="41910"/>
                      <a:pt x="13549" y="45088"/>
                      <a:pt x="18504" y="46883"/>
                    </a:cubicBezTo>
                    <a:cubicBezTo>
                      <a:pt x="19535" y="47261"/>
                      <a:pt x="20667" y="47629"/>
                      <a:pt x="21855" y="47979"/>
                    </a:cubicBezTo>
                    <a:cubicBezTo>
                      <a:pt x="24609" y="48790"/>
                      <a:pt x="28127" y="49084"/>
                      <a:pt x="30899" y="49582"/>
                    </a:cubicBezTo>
                    <a:cubicBezTo>
                      <a:pt x="33929" y="50134"/>
                      <a:pt x="36203" y="51764"/>
                      <a:pt x="36332" y="53495"/>
                    </a:cubicBezTo>
                    <a:cubicBezTo>
                      <a:pt x="33993" y="55144"/>
                      <a:pt x="28652" y="54591"/>
                      <a:pt x="23366" y="53680"/>
                    </a:cubicBezTo>
                    <a:cubicBezTo>
                      <a:pt x="18973" y="52943"/>
                      <a:pt x="13494" y="51239"/>
                      <a:pt x="8963" y="47795"/>
                    </a:cubicBezTo>
                    <a:cubicBezTo>
                      <a:pt x="4404" y="44480"/>
                      <a:pt x="997" y="39231"/>
                      <a:pt x="297" y="34359"/>
                    </a:cubicBezTo>
                    <a:cubicBezTo>
                      <a:pt x="-974" y="26927"/>
                      <a:pt x="1964" y="19523"/>
                      <a:pt x="6614" y="14523"/>
                    </a:cubicBezTo>
                    <a:cubicBezTo>
                      <a:pt x="11440" y="9366"/>
                      <a:pt x="17509" y="6216"/>
                      <a:pt x="23559" y="4356"/>
                    </a:cubicBezTo>
                    <a:cubicBezTo>
                      <a:pt x="28007" y="3002"/>
                      <a:pt x="32427" y="2606"/>
                      <a:pt x="36673" y="1961"/>
                    </a:cubicBezTo>
                    <a:cubicBezTo>
                      <a:pt x="41213" y="1280"/>
                      <a:pt x="45679" y="773"/>
                      <a:pt x="501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1"/>
              <p:cNvSpPr/>
              <p:nvPr/>
            </p:nvSpPr>
            <p:spPr>
              <a:xfrm>
                <a:off x="-7357289" y="4239258"/>
                <a:ext cx="380518" cy="803530"/>
              </a:xfrm>
              <a:custGeom>
                <a:avLst/>
                <a:gdLst/>
                <a:ahLst/>
                <a:cxnLst/>
                <a:rect l="l" t="t" r="r" b="b"/>
                <a:pathLst>
                  <a:path w="24993" h="52777" extrusionOk="0">
                    <a:moveTo>
                      <a:pt x="0" y="52777"/>
                    </a:moveTo>
                    <a:cubicBezTo>
                      <a:pt x="469" y="51451"/>
                      <a:pt x="1961" y="51267"/>
                      <a:pt x="2947" y="50521"/>
                    </a:cubicBezTo>
                    <a:cubicBezTo>
                      <a:pt x="6078" y="48136"/>
                      <a:pt x="8546" y="44259"/>
                      <a:pt x="11392" y="41432"/>
                    </a:cubicBezTo>
                    <a:cubicBezTo>
                      <a:pt x="12708" y="38789"/>
                      <a:pt x="14385" y="36984"/>
                      <a:pt x="15932" y="33705"/>
                    </a:cubicBezTo>
                    <a:cubicBezTo>
                      <a:pt x="16604" y="32306"/>
                      <a:pt x="16807" y="30712"/>
                      <a:pt x="17276" y="29340"/>
                    </a:cubicBezTo>
                    <a:cubicBezTo>
                      <a:pt x="19238" y="23336"/>
                      <a:pt x="20002" y="17368"/>
                      <a:pt x="19532" y="11125"/>
                    </a:cubicBezTo>
                    <a:cubicBezTo>
                      <a:pt x="19487" y="10434"/>
                      <a:pt x="19440" y="9835"/>
                      <a:pt x="19394" y="9080"/>
                    </a:cubicBezTo>
                    <a:cubicBezTo>
                      <a:pt x="19311" y="7432"/>
                      <a:pt x="18741" y="5525"/>
                      <a:pt x="18621" y="3978"/>
                    </a:cubicBezTo>
                    <a:cubicBezTo>
                      <a:pt x="18492" y="2293"/>
                      <a:pt x="19514" y="654"/>
                      <a:pt x="21117" y="0"/>
                    </a:cubicBezTo>
                    <a:cubicBezTo>
                      <a:pt x="23262" y="700"/>
                      <a:pt x="23861" y="3923"/>
                      <a:pt x="24395" y="6934"/>
                    </a:cubicBezTo>
                    <a:cubicBezTo>
                      <a:pt x="25454" y="12036"/>
                      <a:pt x="25021" y="19376"/>
                      <a:pt x="23778" y="24257"/>
                    </a:cubicBezTo>
                    <a:cubicBezTo>
                      <a:pt x="22922" y="28014"/>
                      <a:pt x="21623" y="31790"/>
                      <a:pt x="19772" y="35068"/>
                    </a:cubicBezTo>
                    <a:cubicBezTo>
                      <a:pt x="17893" y="38420"/>
                      <a:pt x="15793" y="41560"/>
                      <a:pt x="13224" y="44204"/>
                    </a:cubicBezTo>
                    <a:cubicBezTo>
                      <a:pt x="11336" y="46119"/>
                      <a:pt x="9108" y="47537"/>
                      <a:pt x="7045" y="48983"/>
                    </a:cubicBezTo>
                    <a:cubicBezTo>
                      <a:pt x="4835" y="50530"/>
                      <a:pt x="2468" y="51810"/>
                      <a:pt x="0" y="52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7" name="Google Shape;317;p11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318" name="Google Shape;318;p11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11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52640031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0" y="0"/>
            <a:ext cx="9144002" cy="6858032"/>
            <a:chOff x="0" y="0"/>
            <a:chExt cx="9144002" cy="5143524"/>
          </a:xfrm>
        </p:grpSpPr>
        <p:pic>
          <p:nvPicPr>
            <p:cNvPr id="42" name="Google Shape;42;p6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>
              <a:off x="0" y="0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6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 flipH="1">
              <a:off x="4572000" y="25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6"/>
          <p:cNvSpPr/>
          <p:nvPr/>
        </p:nvSpPr>
        <p:spPr>
          <a:xfrm rot="-5101816">
            <a:off x="66553" y="978970"/>
            <a:ext cx="604551" cy="337492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6"/>
          <p:cNvSpPr/>
          <p:nvPr/>
        </p:nvSpPr>
        <p:spPr>
          <a:xfrm rot="-1417763">
            <a:off x="-280817" y="-248466"/>
            <a:ext cx="1028968" cy="1021199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551557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0" y="0"/>
            <a:ext cx="9144002" cy="6858032"/>
            <a:chOff x="0" y="0"/>
            <a:chExt cx="9144002" cy="5143524"/>
          </a:xfrm>
        </p:grpSpPr>
        <p:pic>
          <p:nvPicPr>
            <p:cNvPr id="49" name="Google Shape;49;p7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>
              <a:off x="0" y="0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7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 flipH="1">
              <a:off x="4572000" y="25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38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720000" y="2149067"/>
            <a:ext cx="3852000" cy="3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Google Shape;53;p7"/>
          <p:cNvSpPr>
            <a:spLocks noGrp="1"/>
          </p:cNvSpPr>
          <p:nvPr>
            <p:ph type="pic" idx="2"/>
          </p:nvPr>
        </p:nvSpPr>
        <p:spPr>
          <a:xfrm>
            <a:off x="5063025" y="713333"/>
            <a:ext cx="3366000" cy="54312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14300" dir="2700000" algn="bl" rotWithShape="0">
              <a:schemeClr val="accent3"/>
            </a:outerShdw>
          </a:effectLst>
        </p:spPr>
      </p:sp>
      <p:sp>
        <p:nvSpPr>
          <p:cNvPr id="54" name="Google Shape;54;p7"/>
          <p:cNvSpPr/>
          <p:nvPr/>
        </p:nvSpPr>
        <p:spPr>
          <a:xfrm rot="5400000" flipH="1">
            <a:off x="7224341" y="630962"/>
            <a:ext cx="2409113" cy="1344894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881325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0" y="0"/>
            <a:ext cx="9144002" cy="6858032"/>
            <a:chOff x="0" y="0"/>
            <a:chExt cx="9144002" cy="5143524"/>
          </a:xfrm>
        </p:grpSpPr>
        <p:pic>
          <p:nvPicPr>
            <p:cNvPr id="57" name="Google Shape;57;p8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>
              <a:off x="0" y="0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 flipH="1">
              <a:off x="4572000" y="25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2724150" y="1742800"/>
            <a:ext cx="36957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700209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9"/>
          <p:cNvGrpSpPr/>
          <p:nvPr/>
        </p:nvGrpSpPr>
        <p:grpSpPr>
          <a:xfrm>
            <a:off x="0" y="0"/>
            <a:ext cx="9144002" cy="6858032"/>
            <a:chOff x="0" y="0"/>
            <a:chExt cx="9144002" cy="5143524"/>
          </a:xfrm>
        </p:grpSpPr>
        <p:pic>
          <p:nvPicPr>
            <p:cNvPr id="62" name="Google Shape;62;p9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>
              <a:off x="0" y="0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9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 flipH="1">
              <a:off x="4572000" y="25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2201850" y="2113165"/>
            <a:ext cx="47403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2201925" y="3237235"/>
            <a:ext cx="4740300" cy="1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531717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6876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8" name="Google Shape;68;p10"/>
          <p:cNvGrpSpPr/>
          <p:nvPr/>
        </p:nvGrpSpPr>
        <p:grpSpPr>
          <a:xfrm>
            <a:off x="0" y="0"/>
            <a:ext cx="9144002" cy="6858032"/>
            <a:chOff x="0" y="0"/>
            <a:chExt cx="9144002" cy="5143524"/>
          </a:xfrm>
        </p:grpSpPr>
        <p:pic>
          <p:nvPicPr>
            <p:cNvPr id="69" name="Google Shape;69;p10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>
              <a:off x="0" y="0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0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 flipH="1">
              <a:off x="4572000" y="25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720000" y="5384000"/>
            <a:ext cx="7704000" cy="763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567912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1"/>
          <p:cNvGrpSpPr/>
          <p:nvPr/>
        </p:nvGrpSpPr>
        <p:grpSpPr>
          <a:xfrm>
            <a:off x="0" y="0"/>
            <a:ext cx="9144002" cy="6858032"/>
            <a:chOff x="0" y="0"/>
            <a:chExt cx="9144002" cy="5143524"/>
          </a:xfrm>
        </p:grpSpPr>
        <p:pic>
          <p:nvPicPr>
            <p:cNvPr id="74" name="Google Shape;74;p11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>
              <a:off x="0" y="0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1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 flipH="1">
              <a:off x="4572000" y="25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1144050" y="1188233"/>
            <a:ext cx="6855900" cy="1342000"/>
          </a:xfrm>
          <a:prstGeom prst="rect">
            <a:avLst/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1"/>
          </p:nvPr>
        </p:nvSpPr>
        <p:spPr>
          <a:xfrm>
            <a:off x="1144050" y="2631833"/>
            <a:ext cx="68559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1"/>
          <p:cNvSpPr/>
          <p:nvPr/>
        </p:nvSpPr>
        <p:spPr>
          <a:xfrm rot="-5400000">
            <a:off x="29334" y="6266128"/>
            <a:ext cx="549907" cy="306987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947166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07420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3"/>
          <p:cNvGrpSpPr/>
          <p:nvPr/>
        </p:nvGrpSpPr>
        <p:grpSpPr>
          <a:xfrm>
            <a:off x="0" y="0"/>
            <a:ext cx="9144002" cy="6858032"/>
            <a:chOff x="0" y="0"/>
            <a:chExt cx="9144002" cy="5143524"/>
          </a:xfrm>
        </p:grpSpPr>
        <p:pic>
          <p:nvPicPr>
            <p:cNvPr id="82" name="Google Shape;82;p13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>
              <a:off x="0" y="0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3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 flipH="1">
              <a:off x="4572000" y="25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974511"/>
            <a:ext cx="734700" cy="596800"/>
          </a:xfrm>
          <a:prstGeom prst="rect">
            <a:avLst/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885721"/>
            <a:ext cx="734700" cy="596800"/>
          </a:xfrm>
          <a:prstGeom prst="rect">
            <a:avLst/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974511"/>
            <a:ext cx="734700" cy="596800"/>
          </a:xfrm>
          <a:prstGeom prst="rect">
            <a:avLst/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3885721"/>
            <a:ext cx="734700" cy="596800"/>
          </a:xfrm>
          <a:prstGeom prst="rect">
            <a:avLst/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974511"/>
            <a:ext cx="734700" cy="596800"/>
          </a:xfrm>
          <a:prstGeom prst="rect">
            <a:avLst/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3885721"/>
            <a:ext cx="734700" cy="596800"/>
          </a:xfrm>
          <a:prstGeom prst="rect">
            <a:avLst/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720000" y="2742100"/>
            <a:ext cx="2305500" cy="8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8"/>
          </p:nvPr>
        </p:nvSpPr>
        <p:spPr>
          <a:xfrm>
            <a:off x="3419275" y="2742100"/>
            <a:ext cx="2305500" cy="8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9"/>
          </p:nvPr>
        </p:nvSpPr>
        <p:spPr>
          <a:xfrm>
            <a:off x="6118550" y="2742100"/>
            <a:ext cx="2305500" cy="8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3"/>
          </p:nvPr>
        </p:nvSpPr>
        <p:spPr>
          <a:xfrm>
            <a:off x="720000" y="4653400"/>
            <a:ext cx="2305500" cy="8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4"/>
          </p:nvPr>
        </p:nvSpPr>
        <p:spPr>
          <a:xfrm>
            <a:off x="3419275" y="4653400"/>
            <a:ext cx="2305500" cy="8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5"/>
          </p:nvPr>
        </p:nvSpPr>
        <p:spPr>
          <a:xfrm>
            <a:off x="6118550" y="4653400"/>
            <a:ext cx="2305500" cy="8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 rot="5400000" flipH="1">
            <a:off x="7611486" y="5049345"/>
            <a:ext cx="2566229" cy="1432604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3"/>
          <p:cNvSpPr/>
          <p:nvPr/>
        </p:nvSpPr>
        <p:spPr>
          <a:xfrm flipH="1">
            <a:off x="-50829" y="-300266"/>
            <a:ext cx="765941" cy="1286420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618863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4"/>
          <p:cNvGrpSpPr/>
          <p:nvPr/>
        </p:nvGrpSpPr>
        <p:grpSpPr>
          <a:xfrm>
            <a:off x="0" y="0"/>
            <a:ext cx="9144002" cy="6858032"/>
            <a:chOff x="0" y="0"/>
            <a:chExt cx="9144002" cy="5143524"/>
          </a:xfrm>
        </p:grpSpPr>
        <p:pic>
          <p:nvPicPr>
            <p:cNvPr id="101" name="Google Shape;101;p14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>
              <a:off x="0" y="0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4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 flipH="1">
              <a:off x="4572000" y="25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14"/>
          <p:cNvSpPr txBox="1">
            <a:spLocks noGrp="1"/>
          </p:cNvSpPr>
          <p:nvPr>
            <p:ph type="title" hasCustomPrompt="1"/>
          </p:nvPr>
        </p:nvSpPr>
        <p:spPr>
          <a:xfrm>
            <a:off x="798400" y="3667567"/>
            <a:ext cx="3492600" cy="1131200"/>
          </a:xfrm>
          <a:prstGeom prst="rect">
            <a:avLst/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"/>
          </p:nvPr>
        </p:nvSpPr>
        <p:spPr>
          <a:xfrm>
            <a:off x="798400" y="4887199"/>
            <a:ext cx="3492600" cy="4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2" hasCustomPrompt="1"/>
          </p:nvPr>
        </p:nvSpPr>
        <p:spPr>
          <a:xfrm>
            <a:off x="2825700" y="1386401"/>
            <a:ext cx="3492600" cy="1131200"/>
          </a:xfrm>
          <a:prstGeom prst="rect">
            <a:avLst/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3"/>
          </p:nvPr>
        </p:nvSpPr>
        <p:spPr>
          <a:xfrm>
            <a:off x="2825700" y="2605868"/>
            <a:ext cx="3492600" cy="4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4" hasCustomPrompt="1"/>
          </p:nvPr>
        </p:nvSpPr>
        <p:spPr>
          <a:xfrm>
            <a:off x="4853025" y="3667567"/>
            <a:ext cx="3492600" cy="1131200"/>
          </a:xfrm>
          <a:prstGeom prst="rect">
            <a:avLst/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5"/>
          </p:nvPr>
        </p:nvSpPr>
        <p:spPr>
          <a:xfrm>
            <a:off x="4853025" y="4887199"/>
            <a:ext cx="3492600" cy="4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9" name="Google Shape;109;p14"/>
          <p:cNvSpPr/>
          <p:nvPr/>
        </p:nvSpPr>
        <p:spPr>
          <a:xfrm rot="-4166637">
            <a:off x="7832015" y="5536484"/>
            <a:ext cx="1566133" cy="874298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4"/>
          <p:cNvSpPr/>
          <p:nvPr/>
        </p:nvSpPr>
        <p:spPr>
          <a:xfrm rot="-5400000">
            <a:off x="885384" y="284895"/>
            <a:ext cx="549907" cy="306987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4"/>
          <p:cNvSpPr/>
          <p:nvPr/>
        </p:nvSpPr>
        <p:spPr>
          <a:xfrm rot="-4205775">
            <a:off x="-346017" y="513185"/>
            <a:ext cx="1615276" cy="901732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26824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5"/>
          <p:cNvGrpSpPr/>
          <p:nvPr/>
        </p:nvGrpSpPr>
        <p:grpSpPr>
          <a:xfrm>
            <a:off x="0" y="0"/>
            <a:ext cx="9144002" cy="6858032"/>
            <a:chOff x="0" y="0"/>
            <a:chExt cx="9144002" cy="5143524"/>
          </a:xfrm>
        </p:grpSpPr>
        <p:pic>
          <p:nvPicPr>
            <p:cNvPr id="114" name="Google Shape;114;p15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>
              <a:off x="0" y="0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5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 flipH="1">
              <a:off x="4572000" y="25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 rot="-8204142">
            <a:off x="8386340" y="159963"/>
            <a:ext cx="458489" cy="455027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/>
          <p:nvPr/>
        </p:nvSpPr>
        <p:spPr>
          <a:xfrm rot="5400000">
            <a:off x="8296457" y="1075801"/>
            <a:ext cx="1125999" cy="628592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8323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966436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6"/>
          <p:cNvGrpSpPr/>
          <p:nvPr/>
        </p:nvGrpSpPr>
        <p:grpSpPr>
          <a:xfrm>
            <a:off x="0" y="0"/>
            <a:ext cx="9144002" cy="6858032"/>
            <a:chOff x="0" y="0"/>
            <a:chExt cx="9144002" cy="5143524"/>
          </a:xfrm>
        </p:grpSpPr>
        <p:pic>
          <p:nvPicPr>
            <p:cNvPr id="121" name="Google Shape;121;p16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>
              <a:off x="0" y="0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6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 flipH="1">
              <a:off x="4572000" y="25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 rot="-5136078">
            <a:off x="314802" y="5438706"/>
            <a:ext cx="341424" cy="190601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6"/>
          <p:cNvSpPr/>
          <p:nvPr/>
        </p:nvSpPr>
        <p:spPr>
          <a:xfrm rot="4742756">
            <a:off x="-44584" y="6002751"/>
            <a:ext cx="826832" cy="461581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180321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17"/>
          <p:cNvGrpSpPr/>
          <p:nvPr/>
        </p:nvGrpSpPr>
        <p:grpSpPr>
          <a:xfrm>
            <a:off x="0" y="0"/>
            <a:ext cx="9144002" cy="6858032"/>
            <a:chOff x="0" y="0"/>
            <a:chExt cx="9144002" cy="5143524"/>
          </a:xfrm>
        </p:grpSpPr>
        <p:pic>
          <p:nvPicPr>
            <p:cNvPr id="128" name="Google Shape;128;p17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>
              <a:off x="0" y="0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7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 flipH="1">
              <a:off x="4572000" y="25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720000" y="713333"/>
            <a:ext cx="3810900" cy="13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1"/>
          </p:nvPr>
        </p:nvSpPr>
        <p:spPr>
          <a:xfrm>
            <a:off x="720000" y="2181533"/>
            <a:ext cx="38109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17"/>
          <p:cNvSpPr>
            <a:spLocks noGrp="1"/>
          </p:cNvSpPr>
          <p:nvPr>
            <p:ph type="pic" idx="2"/>
          </p:nvPr>
        </p:nvSpPr>
        <p:spPr>
          <a:xfrm>
            <a:off x="4618200" y="713333"/>
            <a:ext cx="3810900" cy="26624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14300" dir="2700000" algn="bl" rotWithShape="0">
              <a:schemeClr val="accent3"/>
            </a:outerShdw>
          </a:effectLst>
        </p:spPr>
      </p:sp>
      <p:sp>
        <p:nvSpPr>
          <p:cNvPr id="133" name="Google Shape;133;p17"/>
          <p:cNvSpPr>
            <a:spLocks noGrp="1"/>
          </p:cNvSpPr>
          <p:nvPr>
            <p:ph type="pic" idx="3"/>
          </p:nvPr>
        </p:nvSpPr>
        <p:spPr>
          <a:xfrm>
            <a:off x="715100" y="3522800"/>
            <a:ext cx="3810900" cy="26624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14300" dir="2700000" algn="bl" rotWithShape="0">
              <a:schemeClr val="accent3"/>
            </a:outerShdw>
          </a:effectLst>
        </p:spPr>
      </p:sp>
      <p:sp>
        <p:nvSpPr>
          <p:cNvPr id="134" name="Google Shape;134;p17"/>
          <p:cNvSpPr>
            <a:spLocks noGrp="1"/>
          </p:cNvSpPr>
          <p:nvPr>
            <p:ph type="pic" idx="4"/>
          </p:nvPr>
        </p:nvSpPr>
        <p:spPr>
          <a:xfrm>
            <a:off x="4618000" y="3522767"/>
            <a:ext cx="3810900" cy="26624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14300" dir="2700000" algn="bl" rotWithShape="0">
              <a:schemeClr val="accent3"/>
            </a:outerShdw>
          </a:effectLst>
        </p:spPr>
      </p:sp>
      <p:sp>
        <p:nvSpPr>
          <p:cNvPr id="135" name="Google Shape;135;p17"/>
          <p:cNvSpPr/>
          <p:nvPr/>
        </p:nvSpPr>
        <p:spPr>
          <a:xfrm rot="5967739">
            <a:off x="7677517" y="2136301"/>
            <a:ext cx="1752116" cy="978124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7"/>
          <p:cNvSpPr/>
          <p:nvPr/>
        </p:nvSpPr>
        <p:spPr>
          <a:xfrm rot="-7386681">
            <a:off x="-10415" y="5681808"/>
            <a:ext cx="1438087" cy="802816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913796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8"/>
          <p:cNvGrpSpPr/>
          <p:nvPr/>
        </p:nvGrpSpPr>
        <p:grpSpPr>
          <a:xfrm>
            <a:off x="0" y="0"/>
            <a:ext cx="9144002" cy="6858032"/>
            <a:chOff x="0" y="0"/>
            <a:chExt cx="9144002" cy="5143524"/>
          </a:xfrm>
        </p:grpSpPr>
        <p:pic>
          <p:nvPicPr>
            <p:cNvPr id="139" name="Google Shape;139;p18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>
              <a:off x="0" y="0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8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 flipH="1">
              <a:off x="4572000" y="25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1211200" y="1719900"/>
            <a:ext cx="3366000" cy="16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1"/>
          </p:nvPr>
        </p:nvSpPr>
        <p:spPr>
          <a:xfrm>
            <a:off x="1211200" y="3466100"/>
            <a:ext cx="3366000" cy="1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" name="Google Shape;143;p18"/>
          <p:cNvSpPr>
            <a:spLocks noGrp="1"/>
          </p:cNvSpPr>
          <p:nvPr>
            <p:ph type="pic" idx="2"/>
          </p:nvPr>
        </p:nvSpPr>
        <p:spPr>
          <a:xfrm>
            <a:off x="5062900" y="713400"/>
            <a:ext cx="3366000" cy="54312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14300" dir="2700000" algn="bl" rotWithShape="0">
              <a:schemeClr val="accent3"/>
            </a:outerShdw>
          </a:effectLst>
        </p:spPr>
      </p:sp>
      <p:sp>
        <p:nvSpPr>
          <p:cNvPr id="144" name="Google Shape;144;p18"/>
          <p:cNvSpPr/>
          <p:nvPr/>
        </p:nvSpPr>
        <p:spPr>
          <a:xfrm rot="-5400000">
            <a:off x="8484859" y="1853461"/>
            <a:ext cx="549907" cy="306987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8"/>
          <p:cNvSpPr/>
          <p:nvPr/>
        </p:nvSpPr>
        <p:spPr>
          <a:xfrm rot="-6604292">
            <a:off x="7852482" y="461343"/>
            <a:ext cx="1449721" cy="809311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8"/>
          <p:cNvSpPr/>
          <p:nvPr/>
        </p:nvSpPr>
        <p:spPr>
          <a:xfrm rot="-4166637">
            <a:off x="-95728" y="5989525"/>
            <a:ext cx="894933" cy="499599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668592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9"/>
          <p:cNvGrpSpPr/>
          <p:nvPr/>
        </p:nvGrpSpPr>
        <p:grpSpPr>
          <a:xfrm>
            <a:off x="0" y="0"/>
            <a:ext cx="9144002" cy="6858032"/>
            <a:chOff x="0" y="0"/>
            <a:chExt cx="9144002" cy="5143524"/>
          </a:xfrm>
        </p:grpSpPr>
        <p:pic>
          <p:nvPicPr>
            <p:cNvPr id="149" name="Google Shape;149;p19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>
              <a:off x="0" y="0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9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 flipH="1">
              <a:off x="4572000" y="25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1"/>
          </p:nvPr>
        </p:nvSpPr>
        <p:spPr>
          <a:xfrm>
            <a:off x="715100" y="1516733"/>
            <a:ext cx="7704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subTitle" idx="2"/>
          </p:nvPr>
        </p:nvSpPr>
        <p:spPr>
          <a:xfrm>
            <a:off x="715100" y="2788900"/>
            <a:ext cx="77040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3"/>
          </p:nvPr>
        </p:nvSpPr>
        <p:spPr>
          <a:xfrm>
            <a:off x="715100" y="4742665"/>
            <a:ext cx="7704000" cy="1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 rot="-5068348">
            <a:off x="-61860" y="319840"/>
            <a:ext cx="815559" cy="455288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9"/>
          <p:cNvSpPr/>
          <p:nvPr/>
        </p:nvSpPr>
        <p:spPr>
          <a:xfrm rot="-5068348">
            <a:off x="8390291" y="251740"/>
            <a:ext cx="815559" cy="455288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36021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0"/>
          <p:cNvGrpSpPr/>
          <p:nvPr/>
        </p:nvGrpSpPr>
        <p:grpSpPr>
          <a:xfrm>
            <a:off x="0" y="0"/>
            <a:ext cx="9144002" cy="6858032"/>
            <a:chOff x="0" y="0"/>
            <a:chExt cx="9144002" cy="5143524"/>
          </a:xfrm>
        </p:grpSpPr>
        <p:pic>
          <p:nvPicPr>
            <p:cNvPr id="159" name="Google Shape;159;p20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>
              <a:off x="0" y="0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0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 flipH="1">
              <a:off x="4572000" y="25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1"/>
          </p:nvPr>
        </p:nvSpPr>
        <p:spPr>
          <a:xfrm>
            <a:off x="719988" y="3112501"/>
            <a:ext cx="2450100" cy="21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2"/>
          </p:nvPr>
        </p:nvSpPr>
        <p:spPr>
          <a:xfrm>
            <a:off x="3346950" y="3112500"/>
            <a:ext cx="2450100" cy="21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ubTitle" idx="3"/>
          </p:nvPr>
        </p:nvSpPr>
        <p:spPr>
          <a:xfrm>
            <a:off x="5973913" y="3112500"/>
            <a:ext cx="2450100" cy="21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ubTitle" idx="4"/>
          </p:nvPr>
        </p:nvSpPr>
        <p:spPr>
          <a:xfrm>
            <a:off x="719975" y="2408900"/>
            <a:ext cx="24501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ubTitle" idx="5"/>
          </p:nvPr>
        </p:nvSpPr>
        <p:spPr>
          <a:xfrm>
            <a:off x="3346941" y="2408900"/>
            <a:ext cx="24501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ubTitle" idx="6"/>
          </p:nvPr>
        </p:nvSpPr>
        <p:spPr>
          <a:xfrm>
            <a:off x="5973900" y="2408900"/>
            <a:ext cx="24501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20"/>
          <p:cNvSpPr/>
          <p:nvPr/>
        </p:nvSpPr>
        <p:spPr>
          <a:xfrm rot="-4177414">
            <a:off x="-190809" y="2870546"/>
            <a:ext cx="977689" cy="545798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0"/>
          <p:cNvSpPr/>
          <p:nvPr/>
        </p:nvSpPr>
        <p:spPr>
          <a:xfrm rot="-4220771">
            <a:off x="279206" y="3717804"/>
            <a:ext cx="389283" cy="217318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111389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1"/>
          <p:cNvGrpSpPr/>
          <p:nvPr/>
        </p:nvGrpSpPr>
        <p:grpSpPr>
          <a:xfrm>
            <a:off x="0" y="0"/>
            <a:ext cx="9144002" cy="6858032"/>
            <a:chOff x="0" y="0"/>
            <a:chExt cx="9144002" cy="5143524"/>
          </a:xfrm>
        </p:grpSpPr>
        <p:pic>
          <p:nvPicPr>
            <p:cNvPr id="172" name="Google Shape;172;p21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>
              <a:off x="0" y="0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1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 flipH="1">
              <a:off x="4572000" y="25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21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subTitle" idx="1"/>
          </p:nvPr>
        </p:nvSpPr>
        <p:spPr>
          <a:xfrm>
            <a:off x="1163725" y="1531860"/>
            <a:ext cx="2967000" cy="7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subTitle" idx="2"/>
          </p:nvPr>
        </p:nvSpPr>
        <p:spPr>
          <a:xfrm>
            <a:off x="1163726" y="2233060"/>
            <a:ext cx="2967000" cy="13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ubTitle" idx="3"/>
          </p:nvPr>
        </p:nvSpPr>
        <p:spPr>
          <a:xfrm>
            <a:off x="5013252" y="2233060"/>
            <a:ext cx="2967000" cy="13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ubTitle" idx="4"/>
          </p:nvPr>
        </p:nvSpPr>
        <p:spPr>
          <a:xfrm>
            <a:off x="1163726" y="4522507"/>
            <a:ext cx="2967000" cy="13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subTitle" idx="5"/>
          </p:nvPr>
        </p:nvSpPr>
        <p:spPr>
          <a:xfrm>
            <a:off x="5013252" y="4522507"/>
            <a:ext cx="2967000" cy="13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ubTitle" idx="6"/>
          </p:nvPr>
        </p:nvSpPr>
        <p:spPr>
          <a:xfrm>
            <a:off x="1163725" y="3821307"/>
            <a:ext cx="2967000" cy="7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subTitle" idx="7"/>
          </p:nvPr>
        </p:nvSpPr>
        <p:spPr>
          <a:xfrm>
            <a:off x="5013250" y="1531860"/>
            <a:ext cx="2967000" cy="7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subTitle" idx="8"/>
          </p:nvPr>
        </p:nvSpPr>
        <p:spPr>
          <a:xfrm>
            <a:off x="5013250" y="3821307"/>
            <a:ext cx="2967000" cy="7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21"/>
          <p:cNvSpPr/>
          <p:nvPr/>
        </p:nvSpPr>
        <p:spPr>
          <a:xfrm rot="6622586">
            <a:off x="8318642" y="3321146"/>
            <a:ext cx="977689" cy="545798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1"/>
          <p:cNvSpPr/>
          <p:nvPr/>
        </p:nvSpPr>
        <p:spPr>
          <a:xfrm rot="6579229">
            <a:off x="8437034" y="2802369"/>
            <a:ext cx="389283" cy="217318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283747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2"/>
          <p:cNvGrpSpPr/>
          <p:nvPr/>
        </p:nvGrpSpPr>
        <p:grpSpPr>
          <a:xfrm>
            <a:off x="0" y="0"/>
            <a:ext cx="9144002" cy="6858032"/>
            <a:chOff x="0" y="0"/>
            <a:chExt cx="9144002" cy="5143524"/>
          </a:xfrm>
        </p:grpSpPr>
        <p:pic>
          <p:nvPicPr>
            <p:cNvPr id="187" name="Google Shape;187;p22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>
              <a:off x="0" y="0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2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 flipH="1">
              <a:off x="4572000" y="25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22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1"/>
          </p:nvPr>
        </p:nvSpPr>
        <p:spPr>
          <a:xfrm>
            <a:off x="720000" y="2227613"/>
            <a:ext cx="2084700" cy="16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2"/>
          </p:nvPr>
        </p:nvSpPr>
        <p:spPr>
          <a:xfrm>
            <a:off x="3527456" y="2227613"/>
            <a:ext cx="2084700" cy="16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subTitle" idx="3"/>
          </p:nvPr>
        </p:nvSpPr>
        <p:spPr>
          <a:xfrm>
            <a:off x="720000" y="4534669"/>
            <a:ext cx="2085900" cy="16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4"/>
          </p:nvPr>
        </p:nvSpPr>
        <p:spPr>
          <a:xfrm>
            <a:off x="3527456" y="4534669"/>
            <a:ext cx="2085900" cy="16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subTitle" idx="5"/>
          </p:nvPr>
        </p:nvSpPr>
        <p:spPr>
          <a:xfrm>
            <a:off x="6334911" y="2227613"/>
            <a:ext cx="2084700" cy="16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subTitle" idx="6"/>
          </p:nvPr>
        </p:nvSpPr>
        <p:spPr>
          <a:xfrm>
            <a:off x="6334911" y="4534669"/>
            <a:ext cx="2084700" cy="16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subTitle" idx="7"/>
          </p:nvPr>
        </p:nvSpPr>
        <p:spPr>
          <a:xfrm>
            <a:off x="720000" y="1729100"/>
            <a:ext cx="20859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subTitle" idx="8"/>
          </p:nvPr>
        </p:nvSpPr>
        <p:spPr>
          <a:xfrm>
            <a:off x="3527456" y="1729100"/>
            <a:ext cx="20859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subTitle" idx="9"/>
          </p:nvPr>
        </p:nvSpPr>
        <p:spPr>
          <a:xfrm>
            <a:off x="6334911" y="1729100"/>
            <a:ext cx="20859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9" name="Google Shape;199;p22"/>
          <p:cNvSpPr txBox="1">
            <a:spLocks noGrp="1"/>
          </p:cNvSpPr>
          <p:nvPr>
            <p:ph type="subTitle" idx="13"/>
          </p:nvPr>
        </p:nvSpPr>
        <p:spPr>
          <a:xfrm>
            <a:off x="720000" y="4031872"/>
            <a:ext cx="20859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subTitle" idx="14"/>
          </p:nvPr>
        </p:nvSpPr>
        <p:spPr>
          <a:xfrm>
            <a:off x="3527456" y="4031872"/>
            <a:ext cx="20859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subTitle" idx="15"/>
          </p:nvPr>
        </p:nvSpPr>
        <p:spPr>
          <a:xfrm>
            <a:off x="6334911" y="4031872"/>
            <a:ext cx="20859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2" name="Google Shape;202;p22"/>
          <p:cNvSpPr/>
          <p:nvPr/>
        </p:nvSpPr>
        <p:spPr>
          <a:xfrm rot="-5400000">
            <a:off x="8667309" y="5515061"/>
            <a:ext cx="549907" cy="306987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2"/>
          <p:cNvSpPr/>
          <p:nvPr/>
        </p:nvSpPr>
        <p:spPr>
          <a:xfrm rot="-4177414">
            <a:off x="8075667" y="6000146"/>
            <a:ext cx="977689" cy="545798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2"/>
          <p:cNvSpPr/>
          <p:nvPr/>
        </p:nvSpPr>
        <p:spPr>
          <a:xfrm rot="-4220771">
            <a:off x="8784256" y="6517304"/>
            <a:ext cx="389283" cy="217318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399605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23"/>
          <p:cNvGrpSpPr/>
          <p:nvPr/>
        </p:nvGrpSpPr>
        <p:grpSpPr>
          <a:xfrm>
            <a:off x="0" y="0"/>
            <a:ext cx="9144002" cy="6858032"/>
            <a:chOff x="0" y="0"/>
            <a:chExt cx="9144002" cy="5143524"/>
          </a:xfrm>
        </p:grpSpPr>
        <p:pic>
          <p:nvPicPr>
            <p:cNvPr id="207" name="Google Shape;207;p23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>
              <a:off x="0" y="0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3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 flipH="1">
              <a:off x="4572000" y="25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23"/>
          <p:cNvSpPr txBox="1">
            <a:spLocks noGrp="1"/>
          </p:cNvSpPr>
          <p:nvPr>
            <p:ph type="ctrTitle"/>
          </p:nvPr>
        </p:nvSpPr>
        <p:spPr>
          <a:xfrm>
            <a:off x="891435" y="893100"/>
            <a:ext cx="3732900" cy="13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subTitle" idx="1"/>
          </p:nvPr>
        </p:nvSpPr>
        <p:spPr>
          <a:xfrm>
            <a:off x="891435" y="2171135"/>
            <a:ext cx="3732900" cy="15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23"/>
          <p:cNvSpPr txBox="1"/>
          <p:nvPr/>
        </p:nvSpPr>
        <p:spPr>
          <a:xfrm>
            <a:off x="891435" y="4651533"/>
            <a:ext cx="37329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</a:t>
            </a:r>
            <a:r>
              <a:rPr lang="en" sz="1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and includes icons by </a:t>
            </a:r>
            <a:r>
              <a:rPr lang="en" sz="10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highlight>
                <a:srgbClr val="DFDEFC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200524445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24"/>
          <p:cNvGrpSpPr/>
          <p:nvPr/>
        </p:nvGrpSpPr>
        <p:grpSpPr>
          <a:xfrm>
            <a:off x="0" y="0"/>
            <a:ext cx="9144002" cy="6858032"/>
            <a:chOff x="0" y="0"/>
            <a:chExt cx="9144002" cy="5143524"/>
          </a:xfrm>
        </p:grpSpPr>
        <p:pic>
          <p:nvPicPr>
            <p:cNvPr id="214" name="Google Shape;214;p24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>
              <a:off x="0" y="0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4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 flipH="1">
              <a:off x="4572000" y="25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6" name="Google Shape;216;p24"/>
          <p:cNvGrpSpPr/>
          <p:nvPr/>
        </p:nvGrpSpPr>
        <p:grpSpPr>
          <a:xfrm>
            <a:off x="408384" y="713332"/>
            <a:ext cx="2280685" cy="2954371"/>
            <a:chOff x="9" y="2336024"/>
            <a:chExt cx="2280685" cy="2215778"/>
          </a:xfrm>
        </p:grpSpPr>
        <p:sp>
          <p:nvSpPr>
            <p:cNvPr id="217" name="Google Shape;217;p24"/>
            <p:cNvSpPr/>
            <p:nvPr/>
          </p:nvSpPr>
          <p:spPr>
            <a:xfrm rot="-6215457">
              <a:off x="-38160" y="2813103"/>
              <a:ext cx="1838682" cy="1368599"/>
            </a:xfrm>
            <a:custGeom>
              <a:avLst/>
              <a:gdLst/>
              <a:ahLst/>
              <a:cxnLst/>
              <a:rect l="l" t="t" r="r" b="b"/>
              <a:pathLst>
                <a:path w="7855804" h="5847365" extrusionOk="0">
                  <a:moveTo>
                    <a:pt x="4479835" y="0"/>
                  </a:moveTo>
                  <a:lnTo>
                    <a:pt x="4479755" y="0"/>
                  </a:lnTo>
                  <a:cubicBezTo>
                    <a:pt x="4467617" y="113"/>
                    <a:pt x="4454720" y="669"/>
                    <a:pt x="4440360" y="1689"/>
                  </a:cubicBezTo>
                  <a:cubicBezTo>
                    <a:pt x="4431769" y="2301"/>
                    <a:pt x="4422520" y="3241"/>
                    <a:pt x="4412082" y="4579"/>
                  </a:cubicBezTo>
                  <a:cubicBezTo>
                    <a:pt x="4404115" y="4692"/>
                    <a:pt x="4396136" y="4817"/>
                    <a:pt x="4388157" y="4975"/>
                  </a:cubicBezTo>
                  <a:cubicBezTo>
                    <a:pt x="4385743" y="5021"/>
                    <a:pt x="4383601" y="6562"/>
                    <a:pt x="4382842" y="8829"/>
                  </a:cubicBezTo>
                  <a:cubicBezTo>
                    <a:pt x="4376982" y="9792"/>
                    <a:pt x="4371156" y="10869"/>
                    <a:pt x="4365558" y="12002"/>
                  </a:cubicBezTo>
                  <a:cubicBezTo>
                    <a:pt x="4355539" y="13929"/>
                    <a:pt x="4345633" y="16604"/>
                    <a:pt x="4336430" y="19222"/>
                  </a:cubicBezTo>
                  <a:lnTo>
                    <a:pt x="4332112" y="20661"/>
                  </a:lnTo>
                  <a:lnTo>
                    <a:pt x="4327805" y="22101"/>
                  </a:lnTo>
                  <a:cubicBezTo>
                    <a:pt x="4324598" y="23302"/>
                    <a:pt x="4321425" y="24583"/>
                    <a:pt x="4318262" y="25909"/>
                  </a:cubicBezTo>
                  <a:lnTo>
                    <a:pt x="4316438" y="26781"/>
                  </a:lnTo>
                  <a:cubicBezTo>
                    <a:pt x="4312120" y="28833"/>
                    <a:pt x="4307643" y="30964"/>
                    <a:pt x="4303767" y="34012"/>
                  </a:cubicBezTo>
                  <a:cubicBezTo>
                    <a:pt x="4300230" y="36551"/>
                    <a:pt x="4296944" y="39384"/>
                    <a:pt x="4294008" y="42433"/>
                  </a:cubicBezTo>
                  <a:cubicBezTo>
                    <a:pt x="4289747" y="46434"/>
                    <a:pt x="4285792" y="50752"/>
                    <a:pt x="4281439" y="55558"/>
                  </a:cubicBezTo>
                  <a:cubicBezTo>
                    <a:pt x="4275784" y="61814"/>
                    <a:pt x="4270355" y="69090"/>
                    <a:pt x="4264870" y="77817"/>
                  </a:cubicBezTo>
                  <a:cubicBezTo>
                    <a:pt x="4261265" y="83529"/>
                    <a:pt x="4258636" y="89808"/>
                    <a:pt x="4256460" y="95237"/>
                  </a:cubicBezTo>
                  <a:cubicBezTo>
                    <a:pt x="4253683" y="102184"/>
                    <a:pt x="4252686" y="109461"/>
                    <a:pt x="4252085" y="115660"/>
                  </a:cubicBezTo>
                  <a:cubicBezTo>
                    <a:pt x="4251586" y="120783"/>
                    <a:pt x="4252289" y="125883"/>
                    <a:pt x="4253185" y="131539"/>
                  </a:cubicBezTo>
                  <a:cubicBezTo>
                    <a:pt x="4254238" y="138101"/>
                    <a:pt x="4257140" y="144346"/>
                    <a:pt x="4259792" y="149695"/>
                  </a:cubicBezTo>
                  <a:cubicBezTo>
                    <a:pt x="4262183" y="154489"/>
                    <a:pt x="4265538" y="158785"/>
                    <a:pt x="4268791" y="162955"/>
                  </a:cubicBezTo>
                  <a:lnTo>
                    <a:pt x="4269210" y="163488"/>
                  </a:lnTo>
                  <a:cubicBezTo>
                    <a:pt x="4274344" y="170039"/>
                    <a:pt x="4280884" y="175649"/>
                    <a:pt x="4287186" y="180727"/>
                  </a:cubicBezTo>
                  <a:cubicBezTo>
                    <a:pt x="4301432" y="192242"/>
                    <a:pt x="4317548" y="200640"/>
                    <a:pt x="4331432" y="207338"/>
                  </a:cubicBezTo>
                  <a:cubicBezTo>
                    <a:pt x="4351130" y="216813"/>
                    <a:pt x="4371644" y="223999"/>
                    <a:pt x="4389109" y="229756"/>
                  </a:cubicBezTo>
                  <a:cubicBezTo>
                    <a:pt x="4414950" y="238268"/>
                    <a:pt x="4441527" y="244841"/>
                    <a:pt x="4461780" y="249613"/>
                  </a:cubicBezTo>
                  <a:cubicBezTo>
                    <a:pt x="4484708" y="255019"/>
                    <a:pt x="4509371" y="259994"/>
                    <a:pt x="4541751" y="265729"/>
                  </a:cubicBezTo>
                  <a:cubicBezTo>
                    <a:pt x="4587652" y="273855"/>
                    <a:pt x="4636614" y="280712"/>
                    <a:pt x="4700524" y="287954"/>
                  </a:cubicBezTo>
                  <a:cubicBezTo>
                    <a:pt x="4750687" y="293644"/>
                    <a:pt x="4799977" y="298007"/>
                    <a:pt x="4841583" y="301532"/>
                  </a:cubicBezTo>
                  <a:lnTo>
                    <a:pt x="4860102" y="303085"/>
                  </a:lnTo>
                  <a:cubicBezTo>
                    <a:pt x="4870801" y="303980"/>
                    <a:pt x="4881500" y="304876"/>
                    <a:pt x="4892188" y="305816"/>
                  </a:cubicBezTo>
                  <a:lnTo>
                    <a:pt x="4893151" y="305896"/>
                  </a:lnTo>
                  <a:cubicBezTo>
                    <a:pt x="4902569" y="306723"/>
                    <a:pt x="4912316" y="307584"/>
                    <a:pt x="4921871" y="308808"/>
                  </a:cubicBezTo>
                  <a:cubicBezTo>
                    <a:pt x="4925123" y="309284"/>
                    <a:pt x="4928342" y="309851"/>
                    <a:pt x="4931572" y="310429"/>
                  </a:cubicBezTo>
                  <a:lnTo>
                    <a:pt x="4935607" y="311132"/>
                  </a:lnTo>
                  <a:cubicBezTo>
                    <a:pt x="4950772" y="313772"/>
                    <a:pt x="4966197" y="316697"/>
                    <a:pt x="4979446" y="319235"/>
                  </a:cubicBezTo>
                  <a:cubicBezTo>
                    <a:pt x="5005604" y="324233"/>
                    <a:pt x="5033643" y="330138"/>
                    <a:pt x="5067678" y="337823"/>
                  </a:cubicBezTo>
                  <a:cubicBezTo>
                    <a:pt x="5123530" y="350426"/>
                    <a:pt x="5181797" y="365647"/>
                    <a:pt x="5245843" y="384325"/>
                  </a:cubicBezTo>
                  <a:cubicBezTo>
                    <a:pt x="5362399" y="418348"/>
                    <a:pt x="5479634" y="460396"/>
                    <a:pt x="5604225" y="512882"/>
                  </a:cubicBezTo>
                  <a:lnTo>
                    <a:pt x="5603353" y="512440"/>
                  </a:lnTo>
                  <a:cubicBezTo>
                    <a:pt x="5636254" y="526517"/>
                    <a:pt x="5669564" y="541239"/>
                    <a:pt x="5702341" y="556268"/>
                  </a:cubicBezTo>
                  <a:cubicBezTo>
                    <a:pt x="5732307" y="570004"/>
                    <a:pt x="5764835" y="585588"/>
                    <a:pt x="5801805" y="603914"/>
                  </a:cubicBezTo>
                  <a:cubicBezTo>
                    <a:pt x="5868390" y="636918"/>
                    <a:pt x="5935973" y="673310"/>
                    <a:pt x="6008406" y="715188"/>
                  </a:cubicBezTo>
                  <a:cubicBezTo>
                    <a:pt x="6142155" y="792529"/>
                    <a:pt x="6274045" y="881000"/>
                    <a:pt x="6400415" y="978152"/>
                  </a:cubicBezTo>
                  <a:lnTo>
                    <a:pt x="6399690" y="977517"/>
                  </a:lnTo>
                  <a:cubicBezTo>
                    <a:pt x="6448255" y="1015236"/>
                    <a:pt x="6496298" y="1054473"/>
                    <a:pt x="6542482" y="1094197"/>
                  </a:cubicBezTo>
                  <a:cubicBezTo>
                    <a:pt x="6590129" y="1135180"/>
                    <a:pt x="6637527" y="1178712"/>
                    <a:pt x="6687372" y="1227266"/>
                  </a:cubicBezTo>
                  <a:cubicBezTo>
                    <a:pt x="6779152" y="1316643"/>
                    <a:pt x="6865855" y="1413455"/>
                    <a:pt x="6945065" y="1515028"/>
                  </a:cubicBezTo>
                  <a:cubicBezTo>
                    <a:pt x="6974023" y="1552576"/>
                    <a:pt x="7001972" y="1590793"/>
                    <a:pt x="7028164" y="1628614"/>
                  </a:cubicBezTo>
                  <a:cubicBezTo>
                    <a:pt x="7055591" y="1668247"/>
                    <a:pt x="7082554" y="1710261"/>
                    <a:pt x="7110605" y="1757047"/>
                  </a:cubicBezTo>
                  <a:cubicBezTo>
                    <a:pt x="7159000" y="1837799"/>
                    <a:pt x="7202714" y="1923924"/>
                    <a:pt x="7240534" y="2013040"/>
                  </a:cubicBezTo>
                  <a:cubicBezTo>
                    <a:pt x="7247799" y="2030494"/>
                    <a:pt x="7254848" y="2048005"/>
                    <a:pt x="7261479" y="2065073"/>
                  </a:cubicBezTo>
                  <a:cubicBezTo>
                    <a:pt x="7268597" y="2083377"/>
                    <a:pt x="7275805" y="2103143"/>
                    <a:pt x="7284849" y="2129199"/>
                  </a:cubicBezTo>
                  <a:cubicBezTo>
                    <a:pt x="7297497" y="2165705"/>
                    <a:pt x="7309375" y="2204704"/>
                    <a:pt x="7321150" y="2248406"/>
                  </a:cubicBezTo>
                  <a:cubicBezTo>
                    <a:pt x="7331034" y="2285093"/>
                    <a:pt x="7339999" y="2324353"/>
                    <a:pt x="7350187" y="2375695"/>
                  </a:cubicBezTo>
                  <a:cubicBezTo>
                    <a:pt x="7358189" y="2416065"/>
                    <a:pt x="7365284" y="2459280"/>
                    <a:pt x="7371869" y="2507800"/>
                  </a:cubicBezTo>
                  <a:cubicBezTo>
                    <a:pt x="7374895" y="2531204"/>
                    <a:pt x="7377638" y="2555005"/>
                    <a:pt x="7380029" y="2578511"/>
                  </a:cubicBezTo>
                  <a:cubicBezTo>
                    <a:pt x="7382715" y="2604850"/>
                    <a:pt x="7384619" y="2630963"/>
                    <a:pt x="7385990" y="2650763"/>
                  </a:cubicBezTo>
                  <a:cubicBezTo>
                    <a:pt x="7389017" y="2695021"/>
                    <a:pt x="7390558" y="2742123"/>
                    <a:pt x="7390705" y="2794746"/>
                  </a:cubicBezTo>
                  <a:cubicBezTo>
                    <a:pt x="7390955" y="2889132"/>
                    <a:pt x="7384211" y="2988687"/>
                    <a:pt x="7370656" y="3090645"/>
                  </a:cubicBezTo>
                  <a:cubicBezTo>
                    <a:pt x="7367517" y="3113120"/>
                    <a:pt x="7364037" y="3135957"/>
                    <a:pt x="7360297" y="3158511"/>
                  </a:cubicBezTo>
                  <a:cubicBezTo>
                    <a:pt x="7356954" y="3178673"/>
                    <a:pt x="7352874" y="3200763"/>
                    <a:pt x="7347456" y="3228020"/>
                  </a:cubicBezTo>
                  <a:cubicBezTo>
                    <a:pt x="7338276" y="3274284"/>
                    <a:pt x="7326761" y="3322894"/>
                    <a:pt x="7312231" y="3376627"/>
                  </a:cubicBezTo>
                  <a:cubicBezTo>
                    <a:pt x="7286980" y="3469903"/>
                    <a:pt x="7253591" y="3566081"/>
                    <a:pt x="7213016" y="3662462"/>
                  </a:cubicBezTo>
                  <a:cubicBezTo>
                    <a:pt x="7203938" y="3683690"/>
                    <a:pt x="7194463" y="3705065"/>
                    <a:pt x="7184863" y="3726010"/>
                  </a:cubicBezTo>
                  <a:cubicBezTo>
                    <a:pt x="7176386" y="3744507"/>
                    <a:pt x="7167013" y="3764012"/>
                    <a:pt x="7154489" y="3789241"/>
                  </a:cubicBezTo>
                  <a:cubicBezTo>
                    <a:pt x="7133601" y="3831368"/>
                    <a:pt x="7109936" y="3875070"/>
                    <a:pt x="7082135" y="3922865"/>
                  </a:cubicBezTo>
                  <a:cubicBezTo>
                    <a:pt x="7035384" y="4003197"/>
                    <a:pt x="6980597" y="4084482"/>
                    <a:pt x="6919281" y="4164442"/>
                  </a:cubicBezTo>
                  <a:cubicBezTo>
                    <a:pt x="6905239" y="4182553"/>
                    <a:pt x="6890755" y="4200732"/>
                    <a:pt x="6876236" y="4218480"/>
                  </a:cubicBezTo>
                  <a:cubicBezTo>
                    <a:pt x="6860075" y="4238258"/>
                    <a:pt x="6843414" y="4257571"/>
                    <a:pt x="6830709" y="4272191"/>
                  </a:cubicBezTo>
                  <a:cubicBezTo>
                    <a:pt x="6799507" y="4308039"/>
                    <a:pt x="6765359" y="4344545"/>
                    <a:pt x="6726315" y="4383805"/>
                  </a:cubicBezTo>
                  <a:cubicBezTo>
                    <a:pt x="6660251" y="4450220"/>
                    <a:pt x="6586140" y="4515332"/>
                    <a:pt x="6506056" y="4577361"/>
                  </a:cubicBezTo>
                  <a:cubicBezTo>
                    <a:pt x="6487752" y="4591358"/>
                    <a:pt x="6468564" y="4605639"/>
                    <a:pt x="6449025" y="4619806"/>
                  </a:cubicBezTo>
                  <a:cubicBezTo>
                    <a:pt x="6427854" y="4635129"/>
                    <a:pt x="6406546" y="4649693"/>
                    <a:pt x="6390340" y="4660652"/>
                  </a:cubicBezTo>
                  <a:cubicBezTo>
                    <a:pt x="6353664" y="4685473"/>
                    <a:pt x="6313848" y="4710452"/>
                    <a:pt x="6268650" y="4737030"/>
                  </a:cubicBezTo>
                  <a:cubicBezTo>
                    <a:pt x="6189155" y="4783747"/>
                    <a:pt x="6102057" y="4827359"/>
                    <a:pt x="6009766" y="4866664"/>
                  </a:cubicBezTo>
                  <a:lnTo>
                    <a:pt x="6009812" y="4866664"/>
                  </a:lnTo>
                  <a:cubicBezTo>
                    <a:pt x="6009812" y="4866664"/>
                    <a:pt x="6009732" y="4866675"/>
                    <a:pt x="6009732" y="4866675"/>
                  </a:cubicBezTo>
                  <a:cubicBezTo>
                    <a:pt x="6009721" y="4866675"/>
                    <a:pt x="6009528" y="4866778"/>
                    <a:pt x="6009539" y="4866800"/>
                  </a:cubicBezTo>
                  <a:cubicBezTo>
                    <a:pt x="6009539" y="4866823"/>
                    <a:pt x="6009392" y="4866902"/>
                    <a:pt x="6009404" y="4866902"/>
                  </a:cubicBezTo>
                  <a:lnTo>
                    <a:pt x="6008871" y="4867084"/>
                  </a:lnTo>
                  <a:lnTo>
                    <a:pt x="6008871" y="4867117"/>
                  </a:lnTo>
                  <a:cubicBezTo>
                    <a:pt x="5975799" y="4880842"/>
                    <a:pt x="5941764" y="4894216"/>
                    <a:pt x="5907763" y="4906774"/>
                  </a:cubicBezTo>
                  <a:cubicBezTo>
                    <a:pt x="5874918" y="4918913"/>
                    <a:pt x="5839966" y="4931062"/>
                    <a:pt x="5797759" y="4945014"/>
                  </a:cubicBezTo>
                  <a:cubicBezTo>
                    <a:pt x="5727502" y="4968225"/>
                    <a:pt x="5653130" y="4989952"/>
                    <a:pt x="5570428" y="5011440"/>
                  </a:cubicBezTo>
                  <a:cubicBezTo>
                    <a:pt x="5416619" y="5051414"/>
                    <a:pt x="5256417" y="5082412"/>
                    <a:pt x="5080678" y="5106190"/>
                  </a:cubicBezTo>
                  <a:lnTo>
                    <a:pt x="5078955" y="5106417"/>
                  </a:lnTo>
                  <a:lnTo>
                    <a:pt x="5078887" y="5106417"/>
                  </a:lnTo>
                  <a:cubicBezTo>
                    <a:pt x="5078887" y="5106417"/>
                    <a:pt x="5078887" y="5106428"/>
                    <a:pt x="5078887" y="5106428"/>
                  </a:cubicBezTo>
                  <a:lnTo>
                    <a:pt x="5078740" y="5106450"/>
                  </a:lnTo>
                  <a:cubicBezTo>
                    <a:pt x="5030288" y="5112809"/>
                    <a:pt x="4980307" y="5118623"/>
                    <a:pt x="4930348" y="5123689"/>
                  </a:cubicBezTo>
                  <a:cubicBezTo>
                    <a:pt x="4879403" y="5128846"/>
                    <a:pt x="4825036" y="5133311"/>
                    <a:pt x="4764162" y="5137335"/>
                  </a:cubicBezTo>
                  <a:cubicBezTo>
                    <a:pt x="4662046" y="5144089"/>
                    <a:pt x="4553322" y="5147524"/>
                    <a:pt x="4441017" y="5147524"/>
                  </a:cubicBezTo>
                  <a:lnTo>
                    <a:pt x="4428596" y="5147524"/>
                  </a:lnTo>
                  <a:cubicBezTo>
                    <a:pt x="4326264" y="5147286"/>
                    <a:pt x="4217755" y="5143444"/>
                    <a:pt x="4106062" y="5136065"/>
                  </a:cubicBezTo>
                  <a:cubicBezTo>
                    <a:pt x="3998959" y="5128970"/>
                    <a:pt x="3886688" y="5117603"/>
                    <a:pt x="3772387" y="5102268"/>
                  </a:cubicBezTo>
                  <a:cubicBezTo>
                    <a:pt x="3727279" y="5096069"/>
                    <a:pt x="3681945" y="5089246"/>
                    <a:pt x="3637642" y="5082004"/>
                  </a:cubicBezTo>
                  <a:cubicBezTo>
                    <a:pt x="3591616" y="5074490"/>
                    <a:pt x="3542802" y="5065638"/>
                    <a:pt x="3488400" y="5054973"/>
                  </a:cubicBezTo>
                  <a:cubicBezTo>
                    <a:pt x="3398592" y="5037327"/>
                    <a:pt x="3304874" y="5015690"/>
                    <a:pt x="3209853" y="4990643"/>
                  </a:cubicBezTo>
                  <a:cubicBezTo>
                    <a:pt x="3122776" y="4967704"/>
                    <a:pt x="3032617" y="4940526"/>
                    <a:pt x="2941902" y="4909868"/>
                  </a:cubicBezTo>
                  <a:cubicBezTo>
                    <a:pt x="2860685" y="4882418"/>
                    <a:pt x="2775977" y="4850185"/>
                    <a:pt x="2690091" y="4814042"/>
                  </a:cubicBezTo>
                  <a:lnTo>
                    <a:pt x="2690499" y="4814280"/>
                  </a:lnTo>
                  <a:cubicBezTo>
                    <a:pt x="2597291" y="4774816"/>
                    <a:pt x="2514521" y="4738582"/>
                    <a:pt x="2437486" y="4703414"/>
                  </a:cubicBezTo>
                  <a:cubicBezTo>
                    <a:pt x="2344595" y="4661015"/>
                    <a:pt x="2253552" y="4616655"/>
                    <a:pt x="2166895" y="4571569"/>
                  </a:cubicBezTo>
                  <a:cubicBezTo>
                    <a:pt x="2079592" y="4526156"/>
                    <a:pt x="1993694" y="4477523"/>
                    <a:pt x="1911581" y="4427065"/>
                  </a:cubicBezTo>
                  <a:cubicBezTo>
                    <a:pt x="1824799" y="4373752"/>
                    <a:pt x="1740636" y="4316030"/>
                    <a:pt x="1661424" y="4255530"/>
                  </a:cubicBezTo>
                  <a:lnTo>
                    <a:pt x="1661005" y="4255201"/>
                  </a:lnTo>
                  <a:lnTo>
                    <a:pt x="1660507" y="4254828"/>
                  </a:lnTo>
                  <a:cubicBezTo>
                    <a:pt x="1660507" y="4254828"/>
                    <a:pt x="1660779" y="4255020"/>
                    <a:pt x="1660813" y="4255054"/>
                  </a:cubicBezTo>
                  <a:lnTo>
                    <a:pt x="1660484" y="4254805"/>
                  </a:lnTo>
                  <a:lnTo>
                    <a:pt x="1660167" y="4254567"/>
                  </a:lnTo>
                  <a:cubicBezTo>
                    <a:pt x="1627276" y="4229123"/>
                    <a:pt x="1594998" y="4202954"/>
                    <a:pt x="1564488" y="4176943"/>
                  </a:cubicBezTo>
                  <a:cubicBezTo>
                    <a:pt x="1534930" y="4151771"/>
                    <a:pt x="1504782" y="4124411"/>
                    <a:pt x="1472300" y="4093289"/>
                  </a:cubicBezTo>
                  <a:cubicBezTo>
                    <a:pt x="1444668" y="4066836"/>
                    <a:pt x="1416549" y="4037924"/>
                    <a:pt x="1386311" y="4004898"/>
                  </a:cubicBezTo>
                  <a:cubicBezTo>
                    <a:pt x="1358351" y="3974365"/>
                    <a:pt x="1330380" y="3941066"/>
                    <a:pt x="1300799" y="3903087"/>
                  </a:cubicBezTo>
                  <a:cubicBezTo>
                    <a:pt x="1285816" y="3883446"/>
                    <a:pt x="1271467" y="3863907"/>
                    <a:pt x="1258184" y="3844991"/>
                  </a:cubicBezTo>
                  <a:cubicBezTo>
                    <a:pt x="1243836" y="3824613"/>
                    <a:pt x="1229057" y="3802048"/>
                    <a:pt x="1211659" y="3773974"/>
                  </a:cubicBezTo>
                  <a:cubicBezTo>
                    <a:pt x="1198150" y="3752145"/>
                    <a:pt x="1184583" y="3728379"/>
                    <a:pt x="1168977" y="3699172"/>
                  </a:cubicBezTo>
                  <a:cubicBezTo>
                    <a:pt x="1156238" y="3675383"/>
                    <a:pt x="1143793" y="3649191"/>
                    <a:pt x="1129785" y="3616742"/>
                  </a:cubicBezTo>
                  <a:cubicBezTo>
                    <a:pt x="1126770" y="3609636"/>
                    <a:pt x="1123721" y="3602179"/>
                    <a:pt x="1120718" y="3594574"/>
                  </a:cubicBezTo>
                  <a:cubicBezTo>
                    <a:pt x="1115822" y="3582390"/>
                    <a:pt x="1111300" y="3569821"/>
                    <a:pt x="1107299" y="3558748"/>
                  </a:cubicBezTo>
                  <a:cubicBezTo>
                    <a:pt x="1099898" y="3538268"/>
                    <a:pt x="1092951" y="3516111"/>
                    <a:pt x="1084756" y="3486904"/>
                  </a:cubicBezTo>
                  <a:cubicBezTo>
                    <a:pt x="1073683" y="3447417"/>
                    <a:pt x="1064968" y="3404633"/>
                    <a:pt x="1058111" y="3356113"/>
                  </a:cubicBezTo>
                  <a:cubicBezTo>
                    <a:pt x="1055595" y="3336336"/>
                    <a:pt x="1053566" y="3316581"/>
                    <a:pt x="1052059" y="3297405"/>
                  </a:cubicBezTo>
                  <a:cubicBezTo>
                    <a:pt x="1050404" y="3276766"/>
                    <a:pt x="1049565" y="3254666"/>
                    <a:pt x="1049316" y="3225742"/>
                  </a:cubicBezTo>
                  <a:cubicBezTo>
                    <a:pt x="1048931" y="3182436"/>
                    <a:pt x="1051945" y="3136410"/>
                    <a:pt x="1058530" y="3085046"/>
                  </a:cubicBezTo>
                  <a:cubicBezTo>
                    <a:pt x="1060094" y="3073928"/>
                    <a:pt x="1061828" y="3062503"/>
                    <a:pt x="1063687" y="3051079"/>
                  </a:cubicBezTo>
                  <a:cubicBezTo>
                    <a:pt x="1065534" y="3039734"/>
                    <a:pt x="1067790" y="3028264"/>
                    <a:pt x="1069966" y="3017169"/>
                  </a:cubicBezTo>
                  <a:lnTo>
                    <a:pt x="1070159" y="3016160"/>
                  </a:lnTo>
                  <a:cubicBezTo>
                    <a:pt x="1074805" y="2992518"/>
                    <a:pt x="1080971" y="2966915"/>
                    <a:pt x="1089573" y="2935555"/>
                  </a:cubicBezTo>
                  <a:cubicBezTo>
                    <a:pt x="1102006" y="2890243"/>
                    <a:pt x="1118621" y="2843027"/>
                    <a:pt x="1140359" y="2791198"/>
                  </a:cubicBezTo>
                  <a:cubicBezTo>
                    <a:pt x="1144893" y="2780715"/>
                    <a:pt x="1149687" y="2769936"/>
                    <a:pt x="1154583" y="2759169"/>
                  </a:cubicBezTo>
                  <a:cubicBezTo>
                    <a:pt x="1161440" y="2744073"/>
                    <a:pt x="1168966" y="2728965"/>
                    <a:pt x="1175482" y="2715999"/>
                  </a:cubicBezTo>
                  <a:cubicBezTo>
                    <a:pt x="1186431" y="2694171"/>
                    <a:pt x="1199306" y="2670710"/>
                    <a:pt x="1216000" y="2642138"/>
                  </a:cubicBezTo>
                  <a:cubicBezTo>
                    <a:pt x="1242238" y="2597256"/>
                    <a:pt x="1273077" y="2551729"/>
                    <a:pt x="1310251" y="2502938"/>
                  </a:cubicBezTo>
                  <a:cubicBezTo>
                    <a:pt x="1327512" y="2480746"/>
                    <a:pt x="1345612" y="2458668"/>
                    <a:pt x="1364018" y="2437305"/>
                  </a:cubicBezTo>
                  <a:cubicBezTo>
                    <a:pt x="1383081" y="2415204"/>
                    <a:pt x="1404320" y="2392366"/>
                    <a:pt x="1430864" y="2365449"/>
                  </a:cubicBezTo>
                  <a:cubicBezTo>
                    <a:pt x="1474181" y="2321497"/>
                    <a:pt x="1522156" y="2279155"/>
                    <a:pt x="1577533" y="2235996"/>
                  </a:cubicBezTo>
                  <a:cubicBezTo>
                    <a:pt x="1590487" y="2226102"/>
                    <a:pt x="1603578" y="2216344"/>
                    <a:pt x="1616453" y="2206982"/>
                  </a:cubicBezTo>
                  <a:cubicBezTo>
                    <a:pt x="1634076" y="2194186"/>
                    <a:pt x="1652052" y="2182071"/>
                    <a:pt x="1667307" y="2171915"/>
                  </a:cubicBezTo>
                  <a:cubicBezTo>
                    <a:pt x="1693227" y="2154666"/>
                    <a:pt x="1721527" y="2137382"/>
                    <a:pt x="1759041" y="2115882"/>
                  </a:cubicBezTo>
                  <a:cubicBezTo>
                    <a:pt x="1818645" y="2081734"/>
                    <a:pt x="1883791" y="2049557"/>
                    <a:pt x="1952677" y="2020260"/>
                  </a:cubicBezTo>
                  <a:cubicBezTo>
                    <a:pt x="1983414" y="2007487"/>
                    <a:pt x="2014582" y="1995439"/>
                    <a:pt x="2045319" y="1984457"/>
                  </a:cubicBezTo>
                  <a:cubicBezTo>
                    <a:pt x="2073981" y="1974222"/>
                    <a:pt x="2105285" y="1964226"/>
                    <a:pt x="2141020" y="1953901"/>
                  </a:cubicBezTo>
                  <a:cubicBezTo>
                    <a:pt x="2205112" y="1935382"/>
                    <a:pt x="2272944" y="1921011"/>
                    <a:pt x="2342623" y="1911185"/>
                  </a:cubicBezTo>
                  <a:cubicBezTo>
                    <a:pt x="2367637" y="1907909"/>
                    <a:pt x="2392605" y="1905246"/>
                    <a:pt x="2416825" y="1903296"/>
                  </a:cubicBezTo>
                  <a:cubicBezTo>
                    <a:pt x="2442076" y="1901234"/>
                    <a:pt x="2469821" y="1900055"/>
                    <a:pt x="2501623" y="1899703"/>
                  </a:cubicBezTo>
                  <a:cubicBezTo>
                    <a:pt x="2505216" y="1899658"/>
                    <a:pt x="2508809" y="1899647"/>
                    <a:pt x="2512390" y="1899647"/>
                  </a:cubicBezTo>
                  <a:cubicBezTo>
                    <a:pt x="2558495" y="1899647"/>
                    <a:pt x="2606969" y="1902968"/>
                    <a:pt x="2656475" y="1909518"/>
                  </a:cubicBezTo>
                  <a:cubicBezTo>
                    <a:pt x="2676671" y="1912431"/>
                    <a:pt x="2696800" y="1915865"/>
                    <a:pt x="2716305" y="1919707"/>
                  </a:cubicBezTo>
                  <a:cubicBezTo>
                    <a:pt x="2733657" y="1923130"/>
                    <a:pt x="2752142" y="1927494"/>
                    <a:pt x="2776215" y="1933874"/>
                  </a:cubicBezTo>
                  <a:cubicBezTo>
                    <a:pt x="2812789" y="1943587"/>
                    <a:pt x="2850258" y="1956519"/>
                    <a:pt x="2890753" y="1973395"/>
                  </a:cubicBezTo>
                  <a:cubicBezTo>
                    <a:pt x="2906122" y="1980059"/>
                    <a:pt x="2921603" y="1987211"/>
                    <a:pt x="2936790" y="1994657"/>
                  </a:cubicBezTo>
                  <a:cubicBezTo>
                    <a:pt x="2953349" y="2002794"/>
                    <a:pt x="2969103" y="2011589"/>
                    <a:pt x="2982318" y="2019115"/>
                  </a:cubicBezTo>
                  <a:cubicBezTo>
                    <a:pt x="3012567" y="2036319"/>
                    <a:pt x="3043474" y="2057026"/>
                    <a:pt x="3076807" y="2082436"/>
                  </a:cubicBezTo>
                  <a:cubicBezTo>
                    <a:pt x="3090305" y="2093045"/>
                    <a:pt x="3104064" y="2104424"/>
                    <a:pt x="3117721" y="2116245"/>
                  </a:cubicBezTo>
                  <a:cubicBezTo>
                    <a:pt x="3132126" y="2128746"/>
                    <a:pt x="3145965" y="2142142"/>
                    <a:pt x="3157604" y="2153589"/>
                  </a:cubicBezTo>
                  <a:cubicBezTo>
                    <a:pt x="3184114" y="2179656"/>
                    <a:pt x="3210725" y="2209917"/>
                    <a:pt x="3238935" y="2246106"/>
                  </a:cubicBezTo>
                  <a:cubicBezTo>
                    <a:pt x="3245689" y="2255037"/>
                    <a:pt x="3252569" y="2264319"/>
                    <a:pt x="3259369" y="2273703"/>
                  </a:cubicBezTo>
                  <a:cubicBezTo>
                    <a:pt x="3266204" y="2283144"/>
                    <a:pt x="3272811" y="2292970"/>
                    <a:pt x="3279203" y="2302479"/>
                  </a:cubicBezTo>
                  <a:lnTo>
                    <a:pt x="3279725" y="2303250"/>
                  </a:lnTo>
                  <a:cubicBezTo>
                    <a:pt x="3293744" y="2324138"/>
                    <a:pt x="3307571" y="2346896"/>
                    <a:pt x="3324561" y="2377010"/>
                  </a:cubicBezTo>
                  <a:cubicBezTo>
                    <a:pt x="3345686" y="2414501"/>
                    <a:pt x="3363276" y="2454237"/>
                    <a:pt x="3376242" y="2484679"/>
                  </a:cubicBezTo>
                  <a:cubicBezTo>
                    <a:pt x="3407750" y="2560037"/>
                    <a:pt x="3434361" y="2636981"/>
                    <a:pt x="3460111" y="2711386"/>
                  </a:cubicBezTo>
                  <a:lnTo>
                    <a:pt x="3461505" y="2715421"/>
                  </a:lnTo>
                  <a:cubicBezTo>
                    <a:pt x="3488661" y="2793952"/>
                    <a:pt x="3516757" y="2875147"/>
                    <a:pt x="3548072" y="2953689"/>
                  </a:cubicBezTo>
                  <a:cubicBezTo>
                    <a:pt x="3562103" y="2988857"/>
                    <a:pt x="3577426" y="3024275"/>
                    <a:pt x="3593588" y="3058990"/>
                  </a:cubicBezTo>
                  <a:cubicBezTo>
                    <a:pt x="3611642" y="3097740"/>
                    <a:pt x="3631941" y="3136093"/>
                    <a:pt x="3653928" y="3173018"/>
                  </a:cubicBezTo>
                  <a:cubicBezTo>
                    <a:pt x="3662678" y="3187695"/>
                    <a:pt x="3672617" y="3203132"/>
                    <a:pt x="3685232" y="3221605"/>
                  </a:cubicBezTo>
                  <a:cubicBezTo>
                    <a:pt x="3694979" y="3235874"/>
                    <a:pt x="3705576" y="3249781"/>
                    <a:pt x="3714665" y="3261523"/>
                  </a:cubicBezTo>
                  <a:cubicBezTo>
                    <a:pt x="3724763" y="3274556"/>
                    <a:pt x="3736245" y="3288055"/>
                    <a:pt x="3750808" y="3303978"/>
                  </a:cubicBezTo>
                  <a:cubicBezTo>
                    <a:pt x="3763842" y="3318236"/>
                    <a:pt x="3778451" y="3332381"/>
                    <a:pt x="3796778" y="3348486"/>
                  </a:cubicBezTo>
                  <a:cubicBezTo>
                    <a:pt x="3809346" y="3359536"/>
                    <a:pt x="3822732" y="3369612"/>
                    <a:pt x="3834156" y="3377999"/>
                  </a:cubicBezTo>
                  <a:cubicBezTo>
                    <a:pt x="3846873" y="3387338"/>
                    <a:pt x="3861017" y="3396359"/>
                    <a:pt x="3880035" y="3407262"/>
                  </a:cubicBezTo>
                  <a:cubicBezTo>
                    <a:pt x="3893896" y="3415196"/>
                    <a:pt x="3909208" y="3422597"/>
                    <a:pt x="3929665" y="3431256"/>
                  </a:cubicBezTo>
                  <a:cubicBezTo>
                    <a:pt x="3945883" y="3438124"/>
                    <a:pt x="3963620" y="3444233"/>
                    <a:pt x="3985483" y="3450477"/>
                  </a:cubicBezTo>
                  <a:cubicBezTo>
                    <a:pt x="4008230" y="3456983"/>
                    <a:pt x="4031135" y="3461562"/>
                    <a:pt x="4050538" y="3465177"/>
                  </a:cubicBezTo>
                  <a:cubicBezTo>
                    <a:pt x="4070316" y="3468895"/>
                    <a:pt x="4090127" y="3471365"/>
                    <a:pt x="4108578" y="3473473"/>
                  </a:cubicBezTo>
                  <a:cubicBezTo>
                    <a:pt x="4133172" y="3476296"/>
                    <a:pt x="4157811" y="3477406"/>
                    <a:pt x="4176534" y="3478052"/>
                  </a:cubicBezTo>
                  <a:cubicBezTo>
                    <a:pt x="4184275" y="3478313"/>
                    <a:pt x="4192424" y="3478449"/>
                    <a:pt x="4200755" y="3478449"/>
                  </a:cubicBezTo>
                  <a:cubicBezTo>
                    <a:pt x="4217427" y="3478449"/>
                    <a:pt x="4235334" y="3477928"/>
                    <a:pt x="4257106" y="3476817"/>
                  </a:cubicBezTo>
                  <a:cubicBezTo>
                    <a:pt x="4296354" y="3474799"/>
                    <a:pt x="4339060" y="3469665"/>
                    <a:pt x="4387658" y="3461097"/>
                  </a:cubicBezTo>
                  <a:cubicBezTo>
                    <a:pt x="4434353" y="3452891"/>
                    <a:pt x="4483643" y="3440504"/>
                    <a:pt x="4538351" y="3423243"/>
                  </a:cubicBezTo>
                  <a:cubicBezTo>
                    <a:pt x="4577169" y="3411002"/>
                    <a:pt x="4618593" y="3395271"/>
                    <a:pt x="4664971" y="3375177"/>
                  </a:cubicBezTo>
                  <a:cubicBezTo>
                    <a:pt x="4710033" y="3355649"/>
                    <a:pt x="4755719" y="3332245"/>
                    <a:pt x="4804658" y="3303650"/>
                  </a:cubicBezTo>
                  <a:cubicBezTo>
                    <a:pt x="4843260" y="3281096"/>
                    <a:pt x="4882123" y="3255062"/>
                    <a:pt x="4923468" y="3224087"/>
                  </a:cubicBezTo>
                  <a:cubicBezTo>
                    <a:pt x="4959453" y="3197125"/>
                    <a:pt x="4995800" y="3166071"/>
                    <a:pt x="5031490" y="3131775"/>
                  </a:cubicBezTo>
                  <a:cubicBezTo>
                    <a:pt x="5062079" y="3102375"/>
                    <a:pt x="5092397" y="3068680"/>
                    <a:pt x="5121604" y="3031630"/>
                  </a:cubicBezTo>
                  <a:cubicBezTo>
                    <a:pt x="5131838" y="3018653"/>
                    <a:pt x="5142560" y="3003976"/>
                    <a:pt x="5155344" y="2985446"/>
                  </a:cubicBezTo>
                  <a:cubicBezTo>
                    <a:pt x="5168117" y="2966927"/>
                    <a:pt x="5180936" y="2945971"/>
                    <a:pt x="5195669" y="2919484"/>
                  </a:cubicBezTo>
                  <a:cubicBezTo>
                    <a:pt x="5215027" y="2884690"/>
                    <a:pt x="5232628" y="2845657"/>
                    <a:pt x="5249470" y="2800140"/>
                  </a:cubicBezTo>
                  <a:cubicBezTo>
                    <a:pt x="5256361" y="2781531"/>
                    <a:pt x="5262787" y="2761243"/>
                    <a:pt x="5270336" y="2734348"/>
                  </a:cubicBezTo>
                  <a:cubicBezTo>
                    <a:pt x="5276660" y="2711806"/>
                    <a:pt x="5282259" y="2686951"/>
                    <a:pt x="5287948" y="2656135"/>
                  </a:cubicBezTo>
                  <a:cubicBezTo>
                    <a:pt x="5291677" y="2636029"/>
                    <a:pt x="5294329" y="2615685"/>
                    <a:pt x="5296641" y="2596712"/>
                  </a:cubicBezTo>
                  <a:cubicBezTo>
                    <a:pt x="5299701" y="2571586"/>
                    <a:pt x="5301174" y="2546810"/>
                    <a:pt x="5302115" y="2528031"/>
                  </a:cubicBezTo>
                  <a:cubicBezTo>
                    <a:pt x="5304416" y="2482367"/>
                    <a:pt x="5303056" y="2433168"/>
                    <a:pt x="5297978" y="2377621"/>
                  </a:cubicBezTo>
                  <a:cubicBezTo>
                    <a:pt x="5294363" y="2337965"/>
                    <a:pt x="5287903" y="2295271"/>
                    <a:pt x="5278235" y="2247103"/>
                  </a:cubicBezTo>
                  <a:cubicBezTo>
                    <a:pt x="5268975" y="2200964"/>
                    <a:pt x="5255919" y="2152014"/>
                    <a:pt x="5238329" y="2097476"/>
                  </a:cubicBezTo>
                  <a:cubicBezTo>
                    <a:pt x="5225885" y="2058930"/>
                    <a:pt x="5210687" y="2018718"/>
                    <a:pt x="5190501" y="1970924"/>
                  </a:cubicBezTo>
                  <a:cubicBezTo>
                    <a:pt x="5171619" y="1926269"/>
                    <a:pt x="5149088" y="1879926"/>
                    <a:pt x="5121638" y="1829242"/>
                  </a:cubicBezTo>
                  <a:cubicBezTo>
                    <a:pt x="5100364" y="1789971"/>
                    <a:pt x="5075838" y="1749294"/>
                    <a:pt x="5046643" y="1704889"/>
                  </a:cubicBezTo>
                  <a:cubicBezTo>
                    <a:pt x="5022139" y="1667601"/>
                    <a:pt x="4994020" y="1628806"/>
                    <a:pt x="4960666" y="1586282"/>
                  </a:cubicBezTo>
                  <a:cubicBezTo>
                    <a:pt x="4933521" y="1551669"/>
                    <a:pt x="4903397" y="1516682"/>
                    <a:pt x="4868568" y="1479326"/>
                  </a:cubicBezTo>
                  <a:cubicBezTo>
                    <a:pt x="4836505" y="1444929"/>
                    <a:pt x="4801609" y="1411166"/>
                    <a:pt x="4761873" y="1376122"/>
                  </a:cubicBezTo>
                  <a:cubicBezTo>
                    <a:pt x="4733040" y="1350678"/>
                    <a:pt x="4701454" y="1325438"/>
                    <a:pt x="4665299" y="1298963"/>
                  </a:cubicBezTo>
                  <a:cubicBezTo>
                    <a:pt x="4648514" y="1286677"/>
                    <a:pt x="4631208" y="1275049"/>
                    <a:pt x="4614909" y="1264202"/>
                  </a:cubicBezTo>
                  <a:cubicBezTo>
                    <a:pt x="4599031" y="1253639"/>
                    <a:pt x="4581815" y="1242510"/>
                    <a:pt x="4560723" y="1229193"/>
                  </a:cubicBezTo>
                  <a:cubicBezTo>
                    <a:pt x="4499250" y="1190341"/>
                    <a:pt x="4432222" y="1151965"/>
                    <a:pt x="4361523" y="1115119"/>
                  </a:cubicBezTo>
                  <a:cubicBezTo>
                    <a:pt x="4232852" y="1048081"/>
                    <a:pt x="4093312" y="989021"/>
                    <a:pt x="3946801" y="939595"/>
                  </a:cubicBezTo>
                  <a:cubicBezTo>
                    <a:pt x="3807590" y="892605"/>
                    <a:pt x="3658745" y="854717"/>
                    <a:pt x="3504426" y="826949"/>
                  </a:cubicBezTo>
                  <a:cubicBezTo>
                    <a:pt x="3360998" y="801165"/>
                    <a:pt x="3210283" y="784845"/>
                    <a:pt x="3056463" y="778453"/>
                  </a:cubicBezTo>
                  <a:cubicBezTo>
                    <a:pt x="3012114" y="776605"/>
                    <a:pt x="2966825" y="775676"/>
                    <a:pt x="2921830" y="775676"/>
                  </a:cubicBezTo>
                  <a:cubicBezTo>
                    <a:pt x="2816461" y="775676"/>
                    <a:pt x="2708100" y="780787"/>
                    <a:pt x="2599750" y="790897"/>
                  </a:cubicBezTo>
                  <a:cubicBezTo>
                    <a:pt x="2453614" y="804520"/>
                    <a:pt x="2304610" y="828434"/>
                    <a:pt x="2156853" y="861982"/>
                  </a:cubicBezTo>
                  <a:cubicBezTo>
                    <a:pt x="2012428" y="894782"/>
                    <a:pt x="1866983" y="938495"/>
                    <a:pt x="1724542" y="991900"/>
                  </a:cubicBezTo>
                  <a:cubicBezTo>
                    <a:pt x="1588561" y="1042878"/>
                    <a:pt x="1454075" y="1104409"/>
                    <a:pt x="1324837" y="1174746"/>
                  </a:cubicBezTo>
                  <a:cubicBezTo>
                    <a:pt x="1196744" y="1244493"/>
                    <a:pt x="1072493" y="1325098"/>
                    <a:pt x="955541" y="1414339"/>
                  </a:cubicBezTo>
                  <a:cubicBezTo>
                    <a:pt x="901015" y="1455934"/>
                    <a:pt x="846137" y="1501405"/>
                    <a:pt x="792416" y="1549505"/>
                  </a:cubicBezTo>
                  <a:cubicBezTo>
                    <a:pt x="740349" y="1596109"/>
                    <a:pt x="688044" y="1647246"/>
                    <a:pt x="636929" y="1701523"/>
                  </a:cubicBezTo>
                  <a:cubicBezTo>
                    <a:pt x="540196" y="1804217"/>
                    <a:pt x="451307" y="1917350"/>
                    <a:pt x="372730" y="2037782"/>
                  </a:cubicBezTo>
                  <a:cubicBezTo>
                    <a:pt x="334513" y="2096354"/>
                    <a:pt x="297407" y="2159879"/>
                    <a:pt x="262442" y="2226600"/>
                  </a:cubicBezTo>
                  <a:cubicBezTo>
                    <a:pt x="230561" y="2287417"/>
                    <a:pt x="201082" y="2351078"/>
                    <a:pt x="172317" y="2421233"/>
                  </a:cubicBezTo>
                  <a:cubicBezTo>
                    <a:pt x="145162" y="2487445"/>
                    <a:pt x="120126" y="2558790"/>
                    <a:pt x="97900" y="2633264"/>
                  </a:cubicBezTo>
                  <a:cubicBezTo>
                    <a:pt x="77058" y="2703056"/>
                    <a:pt x="58788" y="2778255"/>
                    <a:pt x="43601" y="2856786"/>
                  </a:cubicBezTo>
                  <a:cubicBezTo>
                    <a:pt x="29853" y="2927939"/>
                    <a:pt x="18973" y="3004475"/>
                    <a:pt x="11254" y="3084298"/>
                  </a:cubicBezTo>
                  <a:cubicBezTo>
                    <a:pt x="3695" y="3162410"/>
                    <a:pt x="11" y="3242652"/>
                    <a:pt x="0" y="3329638"/>
                  </a:cubicBezTo>
                  <a:cubicBezTo>
                    <a:pt x="-11" y="3411297"/>
                    <a:pt x="4080" y="3495064"/>
                    <a:pt x="12524" y="3585733"/>
                  </a:cubicBezTo>
                  <a:cubicBezTo>
                    <a:pt x="16128" y="3624404"/>
                    <a:pt x="20741" y="3664253"/>
                    <a:pt x="26215" y="3704170"/>
                  </a:cubicBezTo>
                  <a:cubicBezTo>
                    <a:pt x="29513" y="3728209"/>
                    <a:pt x="33185" y="3751873"/>
                    <a:pt x="37174" y="3774529"/>
                  </a:cubicBezTo>
                  <a:cubicBezTo>
                    <a:pt x="41436" y="3798840"/>
                    <a:pt x="46865" y="3824976"/>
                    <a:pt x="54266" y="3856767"/>
                  </a:cubicBezTo>
                  <a:cubicBezTo>
                    <a:pt x="64205" y="3899517"/>
                    <a:pt x="77024" y="3944433"/>
                    <a:pt x="93457" y="3994074"/>
                  </a:cubicBezTo>
                  <a:cubicBezTo>
                    <a:pt x="107182" y="4035498"/>
                    <a:pt x="124172" y="4079564"/>
                    <a:pt x="145400" y="4128808"/>
                  </a:cubicBezTo>
                  <a:cubicBezTo>
                    <a:pt x="162536" y="4168601"/>
                    <a:pt x="182823" y="4210377"/>
                    <a:pt x="207406" y="4256528"/>
                  </a:cubicBezTo>
                  <a:cubicBezTo>
                    <a:pt x="229665" y="4298326"/>
                    <a:pt x="255393" y="4341746"/>
                    <a:pt x="286050" y="4389290"/>
                  </a:cubicBezTo>
                  <a:cubicBezTo>
                    <a:pt x="335329" y="4465702"/>
                    <a:pt x="392439" y="4541320"/>
                    <a:pt x="460634" y="4620474"/>
                  </a:cubicBezTo>
                  <a:cubicBezTo>
                    <a:pt x="522913" y="4692761"/>
                    <a:pt x="592581" y="4763528"/>
                    <a:pt x="673628" y="4836812"/>
                  </a:cubicBezTo>
                  <a:cubicBezTo>
                    <a:pt x="742865" y="4899418"/>
                    <a:pt x="818415" y="4960461"/>
                    <a:pt x="904608" y="5023420"/>
                  </a:cubicBezTo>
                  <a:cubicBezTo>
                    <a:pt x="983535" y="5081075"/>
                    <a:pt x="1067677" y="5136179"/>
                    <a:pt x="1161848" y="5191872"/>
                  </a:cubicBezTo>
                  <a:cubicBezTo>
                    <a:pt x="1244686" y="5240868"/>
                    <a:pt x="1335174" y="5288843"/>
                    <a:pt x="1430830" y="5334450"/>
                  </a:cubicBezTo>
                  <a:cubicBezTo>
                    <a:pt x="1513736" y="5373993"/>
                    <a:pt x="1602795" y="5411870"/>
                    <a:pt x="1695516" y="5447016"/>
                  </a:cubicBezTo>
                  <a:cubicBezTo>
                    <a:pt x="1737711" y="5463008"/>
                    <a:pt x="1781947" y="5478614"/>
                    <a:pt x="1830761" y="5494742"/>
                  </a:cubicBezTo>
                  <a:cubicBezTo>
                    <a:pt x="1889945" y="5514281"/>
                    <a:pt x="1955125" y="5532199"/>
                    <a:pt x="2030052" y="5549540"/>
                  </a:cubicBezTo>
                  <a:cubicBezTo>
                    <a:pt x="2084352" y="5562121"/>
                    <a:pt x="2142811" y="5573352"/>
                    <a:pt x="2213997" y="5584890"/>
                  </a:cubicBezTo>
                  <a:cubicBezTo>
                    <a:pt x="2267730" y="5593617"/>
                    <a:pt x="2327187" y="5601630"/>
                    <a:pt x="2401082" y="5610107"/>
                  </a:cubicBezTo>
                  <a:cubicBezTo>
                    <a:pt x="2495560" y="5620965"/>
                    <a:pt x="2589822" y="5628932"/>
                    <a:pt x="2680967" y="5636628"/>
                  </a:cubicBezTo>
                  <a:lnTo>
                    <a:pt x="2706241" y="5638758"/>
                  </a:lnTo>
                  <a:cubicBezTo>
                    <a:pt x="2745116" y="5642034"/>
                    <a:pt x="2783979" y="5645310"/>
                    <a:pt x="2822853" y="5648710"/>
                  </a:cubicBezTo>
                  <a:cubicBezTo>
                    <a:pt x="2853250" y="5651362"/>
                    <a:pt x="2878570" y="5653685"/>
                    <a:pt x="2902540" y="5656009"/>
                  </a:cubicBezTo>
                  <a:cubicBezTo>
                    <a:pt x="2929650" y="5658638"/>
                    <a:pt x="2956375" y="5661981"/>
                    <a:pt x="2981219" y="5665200"/>
                  </a:cubicBezTo>
                  <a:lnTo>
                    <a:pt x="2981185" y="5665200"/>
                  </a:lnTo>
                  <a:cubicBezTo>
                    <a:pt x="2981185" y="5665200"/>
                    <a:pt x="2981558" y="5665245"/>
                    <a:pt x="2981558" y="5665245"/>
                  </a:cubicBezTo>
                  <a:lnTo>
                    <a:pt x="2982035" y="5665302"/>
                  </a:lnTo>
                  <a:lnTo>
                    <a:pt x="2982511" y="5665370"/>
                  </a:lnTo>
                  <a:cubicBezTo>
                    <a:pt x="3012715" y="5669495"/>
                    <a:pt x="3043214" y="5674063"/>
                    <a:pt x="3075945" y="5679344"/>
                  </a:cubicBezTo>
                  <a:cubicBezTo>
                    <a:pt x="3108870" y="5684694"/>
                    <a:pt x="3141136" y="5690610"/>
                    <a:pt x="3171114" y="5696209"/>
                  </a:cubicBezTo>
                  <a:cubicBezTo>
                    <a:pt x="3238175" y="5708721"/>
                    <a:pt x="3306064" y="5723059"/>
                    <a:pt x="3371708" y="5736920"/>
                  </a:cubicBezTo>
                  <a:lnTo>
                    <a:pt x="3376310" y="5737894"/>
                  </a:lnTo>
                  <a:lnTo>
                    <a:pt x="3385048" y="5739742"/>
                  </a:lnTo>
                  <a:cubicBezTo>
                    <a:pt x="3444153" y="5752231"/>
                    <a:pt x="3505264" y="5765152"/>
                    <a:pt x="3565503" y="5777143"/>
                  </a:cubicBezTo>
                  <a:cubicBezTo>
                    <a:pt x="3638095" y="5791593"/>
                    <a:pt x="3705508" y="5803380"/>
                    <a:pt x="3771560" y="5813161"/>
                  </a:cubicBezTo>
                  <a:cubicBezTo>
                    <a:pt x="3858897" y="5826104"/>
                    <a:pt x="3953862" y="5835080"/>
                    <a:pt x="4070440" y="5841405"/>
                  </a:cubicBezTo>
                  <a:cubicBezTo>
                    <a:pt x="4143327" y="5845360"/>
                    <a:pt x="4220600" y="5847366"/>
                    <a:pt x="4300117" y="5847366"/>
                  </a:cubicBezTo>
                  <a:cubicBezTo>
                    <a:pt x="4313593" y="5847366"/>
                    <a:pt x="4327057" y="5847309"/>
                    <a:pt x="4340533" y="5847196"/>
                  </a:cubicBezTo>
                  <a:cubicBezTo>
                    <a:pt x="4520171" y="5845757"/>
                    <a:pt x="4707075" y="5832712"/>
                    <a:pt x="4896087" y="5808424"/>
                  </a:cubicBezTo>
                  <a:cubicBezTo>
                    <a:pt x="5078751" y="5784974"/>
                    <a:pt x="5264022" y="5749761"/>
                    <a:pt x="5446755" y="5703780"/>
                  </a:cubicBezTo>
                  <a:cubicBezTo>
                    <a:pt x="5630916" y="5657436"/>
                    <a:pt x="5813988" y="5598366"/>
                    <a:pt x="5990919" y="5528199"/>
                  </a:cubicBezTo>
                  <a:cubicBezTo>
                    <a:pt x="6073609" y="5495410"/>
                    <a:pt x="6158351" y="5458293"/>
                    <a:pt x="6242798" y="5417865"/>
                  </a:cubicBezTo>
                  <a:cubicBezTo>
                    <a:pt x="6325012" y="5378515"/>
                    <a:pt x="6408893" y="5334212"/>
                    <a:pt x="6492093" y="5286191"/>
                  </a:cubicBezTo>
                  <a:cubicBezTo>
                    <a:pt x="6650912" y="5194502"/>
                    <a:pt x="6801740" y="5089461"/>
                    <a:pt x="6940385" y="4973960"/>
                  </a:cubicBezTo>
                  <a:cubicBezTo>
                    <a:pt x="7008704" y="4917054"/>
                    <a:pt x="7076536" y="4854492"/>
                    <a:pt x="7142010" y="4788020"/>
                  </a:cubicBezTo>
                  <a:cubicBezTo>
                    <a:pt x="7203892" y="4725175"/>
                    <a:pt x="7264664" y="4656323"/>
                    <a:pt x="7322624" y="4583368"/>
                  </a:cubicBezTo>
                  <a:cubicBezTo>
                    <a:pt x="7375802" y="4516431"/>
                    <a:pt x="7427154" y="4443805"/>
                    <a:pt x="7475243" y="4367518"/>
                  </a:cubicBezTo>
                  <a:cubicBezTo>
                    <a:pt x="7522368" y="4292728"/>
                    <a:pt x="7566865" y="4211374"/>
                    <a:pt x="7607507" y="4125726"/>
                  </a:cubicBezTo>
                  <a:cubicBezTo>
                    <a:pt x="7625437" y="4087951"/>
                    <a:pt x="7643287" y="4047138"/>
                    <a:pt x="7663710" y="3997293"/>
                  </a:cubicBezTo>
                  <a:cubicBezTo>
                    <a:pt x="7683556" y="3948841"/>
                    <a:pt x="7702631" y="3897262"/>
                    <a:pt x="7722033" y="3839608"/>
                  </a:cubicBezTo>
                  <a:cubicBezTo>
                    <a:pt x="7754380" y="3743430"/>
                    <a:pt x="7781932" y="3640146"/>
                    <a:pt x="7803942" y="3532646"/>
                  </a:cubicBezTo>
                  <a:cubicBezTo>
                    <a:pt x="7823209" y="3438532"/>
                    <a:pt x="7837558" y="3337798"/>
                    <a:pt x="7846602" y="3233268"/>
                  </a:cubicBezTo>
                  <a:cubicBezTo>
                    <a:pt x="7855091" y="3135220"/>
                    <a:pt x="7857731" y="3031030"/>
                    <a:pt x="7854422" y="2923598"/>
                  </a:cubicBezTo>
                  <a:cubicBezTo>
                    <a:pt x="7851487" y="2828339"/>
                    <a:pt x="7842885" y="2731175"/>
                    <a:pt x="7828151" y="2626543"/>
                  </a:cubicBezTo>
                  <a:cubicBezTo>
                    <a:pt x="7814494" y="2529697"/>
                    <a:pt x="7794138" y="2428022"/>
                    <a:pt x="7767618" y="2324319"/>
                  </a:cubicBezTo>
                  <a:cubicBezTo>
                    <a:pt x="7743318" y="2229309"/>
                    <a:pt x="7711958" y="2130230"/>
                    <a:pt x="7674421" y="2029837"/>
                  </a:cubicBezTo>
                  <a:cubicBezTo>
                    <a:pt x="7641009" y="1940493"/>
                    <a:pt x="7600775" y="1848022"/>
                    <a:pt x="7554828" y="1754995"/>
                  </a:cubicBezTo>
                  <a:cubicBezTo>
                    <a:pt x="7510933" y="1666139"/>
                    <a:pt x="7459501" y="1574745"/>
                    <a:pt x="7401937" y="1483339"/>
                  </a:cubicBezTo>
                  <a:cubicBezTo>
                    <a:pt x="7350369" y="1401453"/>
                    <a:pt x="7293281" y="1320440"/>
                    <a:pt x="7227410" y="1235653"/>
                  </a:cubicBezTo>
                  <a:cubicBezTo>
                    <a:pt x="7165811" y="1156362"/>
                    <a:pt x="7096223" y="1076063"/>
                    <a:pt x="7020593" y="996977"/>
                  </a:cubicBezTo>
                  <a:cubicBezTo>
                    <a:pt x="6950370" y="923558"/>
                    <a:pt x="6872281" y="850217"/>
                    <a:pt x="6788491" y="778997"/>
                  </a:cubicBezTo>
                  <a:cubicBezTo>
                    <a:pt x="6711887" y="713862"/>
                    <a:pt x="6626239" y="649612"/>
                    <a:pt x="6533926" y="588025"/>
                  </a:cubicBezTo>
                  <a:cubicBezTo>
                    <a:pt x="6445976" y="529350"/>
                    <a:pt x="6351635" y="474076"/>
                    <a:pt x="6245529" y="419051"/>
                  </a:cubicBezTo>
                  <a:cubicBezTo>
                    <a:pt x="6177969" y="384030"/>
                    <a:pt x="6105966" y="350176"/>
                    <a:pt x="6025396" y="315552"/>
                  </a:cubicBezTo>
                  <a:cubicBezTo>
                    <a:pt x="5957813" y="286504"/>
                    <a:pt x="5886853" y="258838"/>
                    <a:pt x="5808469" y="230969"/>
                  </a:cubicBezTo>
                  <a:cubicBezTo>
                    <a:pt x="5661064" y="178551"/>
                    <a:pt x="5501962" y="133522"/>
                    <a:pt x="5335572" y="97152"/>
                  </a:cubicBezTo>
                  <a:cubicBezTo>
                    <a:pt x="5185662" y="64398"/>
                    <a:pt x="5027308" y="39577"/>
                    <a:pt x="4864896" y="23381"/>
                  </a:cubicBezTo>
                  <a:cubicBezTo>
                    <a:pt x="4741507" y="11084"/>
                    <a:pt x="4614173" y="4624"/>
                    <a:pt x="4486397" y="4171"/>
                  </a:cubicBezTo>
                  <a:cubicBezTo>
                    <a:pt x="4485173" y="1643"/>
                    <a:pt x="4482589" y="11"/>
                    <a:pt x="4479835" y="11"/>
                  </a:cubicBezTo>
                  <a:lnTo>
                    <a:pt x="4479835" y="11"/>
                  </a:lnTo>
                  <a:close/>
                  <a:moveTo>
                    <a:pt x="3581098" y="2986806"/>
                  </a:moveTo>
                  <a:cubicBezTo>
                    <a:pt x="3581064" y="2986727"/>
                    <a:pt x="3581019" y="2986613"/>
                    <a:pt x="3581007" y="2986591"/>
                  </a:cubicBezTo>
                  <a:cubicBezTo>
                    <a:pt x="3581041" y="2986670"/>
                    <a:pt x="3581064" y="2986727"/>
                    <a:pt x="3581098" y="2986806"/>
                  </a:cubicBezTo>
                  <a:cubicBezTo>
                    <a:pt x="3581109" y="2986806"/>
                    <a:pt x="3581132" y="2986885"/>
                    <a:pt x="3581132" y="2986885"/>
                  </a:cubicBezTo>
                  <a:cubicBezTo>
                    <a:pt x="3581347" y="2987395"/>
                    <a:pt x="3581563" y="2987905"/>
                    <a:pt x="3581778" y="2988404"/>
                  </a:cubicBezTo>
                  <a:cubicBezTo>
                    <a:pt x="3581551" y="2987871"/>
                    <a:pt x="3581325" y="2987338"/>
                    <a:pt x="3581098" y="2986806"/>
                  </a:cubicBezTo>
                  <a:lnTo>
                    <a:pt x="3581098" y="2986806"/>
                  </a:lnTo>
                  <a:close/>
                </a:path>
              </a:pathLst>
            </a:custGeom>
            <a:solidFill>
              <a:srgbClr val="DDCFE6">
                <a:alpha val="265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" name="Google Shape;218;p24"/>
            <p:cNvGrpSpPr/>
            <p:nvPr/>
          </p:nvGrpSpPr>
          <p:grpSpPr>
            <a:xfrm>
              <a:off x="188657" y="2336024"/>
              <a:ext cx="2092037" cy="2091846"/>
              <a:chOff x="3567486" y="2268253"/>
              <a:chExt cx="955181" cy="955181"/>
            </a:xfrm>
          </p:grpSpPr>
          <p:sp>
            <p:nvSpPr>
              <p:cNvPr id="219" name="Google Shape;219;p24"/>
              <p:cNvSpPr/>
              <p:nvPr/>
            </p:nvSpPr>
            <p:spPr>
              <a:xfrm rot="-2700000">
                <a:off x="3707369" y="2408136"/>
                <a:ext cx="675415" cy="675415"/>
              </a:xfrm>
              <a:custGeom>
                <a:avLst/>
                <a:gdLst/>
                <a:ahLst/>
                <a:cxnLst/>
                <a:rect l="l" t="t" r="r" b="b"/>
                <a:pathLst>
                  <a:path w="901114" h="901114" extrusionOk="0">
                    <a:moveTo>
                      <a:pt x="901114" y="450557"/>
                    </a:moveTo>
                    <a:cubicBezTo>
                      <a:pt x="901114" y="699393"/>
                      <a:pt x="699393" y="901114"/>
                      <a:pt x="450557" y="901114"/>
                    </a:cubicBezTo>
                    <a:cubicBezTo>
                      <a:pt x="201721" y="901114"/>
                      <a:pt x="0" y="699393"/>
                      <a:pt x="0" y="450557"/>
                    </a:cubicBezTo>
                    <a:cubicBezTo>
                      <a:pt x="0" y="201721"/>
                      <a:pt x="201721" y="0"/>
                      <a:pt x="450557" y="0"/>
                    </a:cubicBezTo>
                    <a:cubicBezTo>
                      <a:pt x="699393" y="0"/>
                      <a:pt x="901114" y="201721"/>
                      <a:pt x="901114" y="4505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0" name="Google Shape;220;p24"/>
              <p:cNvGrpSpPr/>
              <p:nvPr/>
            </p:nvGrpSpPr>
            <p:grpSpPr>
              <a:xfrm>
                <a:off x="3836114" y="2302036"/>
                <a:ext cx="418389" cy="732487"/>
                <a:chOff x="3632956" y="3069791"/>
                <a:chExt cx="557927" cy="976780"/>
              </a:xfrm>
            </p:grpSpPr>
            <p:grpSp>
              <p:nvGrpSpPr>
                <p:cNvPr id="221" name="Google Shape;221;p24"/>
                <p:cNvGrpSpPr/>
                <p:nvPr/>
              </p:nvGrpSpPr>
              <p:grpSpPr>
                <a:xfrm>
                  <a:off x="3632956" y="3069791"/>
                  <a:ext cx="557927" cy="976780"/>
                  <a:chOff x="3632956" y="3069791"/>
                  <a:chExt cx="557927" cy="976780"/>
                </a:xfrm>
              </p:grpSpPr>
              <p:sp>
                <p:nvSpPr>
                  <p:cNvPr id="222" name="Google Shape;222;p24"/>
                  <p:cNvSpPr/>
                  <p:nvPr/>
                </p:nvSpPr>
                <p:spPr>
                  <a:xfrm>
                    <a:off x="3794602" y="3387601"/>
                    <a:ext cx="221253" cy="2015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253" h="201548" extrusionOk="0">
                        <a:moveTo>
                          <a:pt x="10957" y="28428"/>
                        </a:moveTo>
                        <a:cubicBezTo>
                          <a:pt x="16645" y="7815"/>
                          <a:pt x="37996" y="-4256"/>
                          <a:pt x="58566" y="1388"/>
                        </a:cubicBezTo>
                        <a:cubicBezTo>
                          <a:pt x="79190" y="7044"/>
                          <a:pt x="91336" y="28362"/>
                          <a:pt x="85702" y="48997"/>
                        </a:cubicBezTo>
                        <a:cubicBezTo>
                          <a:pt x="78148" y="76709"/>
                          <a:pt x="75412" y="111585"/>
                          <a:pt x="79428" y="124188"/>
                        </a:cubicBezTo>
                        <a:cubicBezTo>
                          <a:pt x="93572" y="125588"/>
                          <a:pt x="129740" y="115873"/>
                          <a:pt x="158494" y="102554"/>
                        </a:cubicBezTo>
                        <a:cubicBezTo>
                          <a:pt x="160198" y="101762"/>
                          <a:pt x="161968" y="101263"/>
                          <a:pt x="163715" y="100731"/>
                        </a:cubicBezTo>
                        <a:cubicBezTo>
                          <a:pt x="172193" y="96356"/>
                          <a:pt x="198711" y="83494"/>
                          <a:pt x="204941" y="90267"/>
                        </a:cubicBezTo>
                        <a:cubicBezTo>
                          <a:pt x="209750" y="95488"/>
                          <a:pt x="207861" y="101719"/>
                          <a:pt x="201305" y="107211"/>
                        </a:cubicBezTo>
                        <a:cubicBezTo>
                          <a:pt x="207937" y="105387"/>
                          <a:pt x="213799" y="104877"/>
                          <a:pt x="216317" y="107613"/>
                        </a:cubicBezTo>
                        <a:cubicBezTo>
                          <a:pt x="221408" y="113138"/>
                          <a:pt x="218955" y="119770"/>
                          <a:pt x="211443" y="125490"/>
                        </a:cubicBezTo>
                        <a:cubicBezTo>
                          <a:pt x="211487" y="125632"/>
                          <a:pt x="211541" y="125762"/>
                          <a:pt x="211584" y="125903"/>
                        </a:cubicBezTo>
                        <a:cubicBezTo>
                          <a:pt x="215427" y="126217"/>
                          <a:pt x="218434" y="127184"/>
                          <a:pt x="219704" y="129289"/>
                        </a:cubicBezTo>
                        <a:cubicBezTo>
                          <a:pt x="223383" y="135368"/>
                          <a:pt x="220290" y="141100"/>
                          <a:pt x="212757" y="145192"/>
                        </a:cubicBezTo>
                        <a:cubicBezTo>
                          <a:pt x="212692" y="145550"/>
                          <a:pt x="212561" y="145886"/>
                          <a:pt x="212485" y="146234"/>
                        </a:cubicBezTo>
                        <a:cubicBezTo>
                          <a:pt x="215568" y="148676"/>
                          <a:pt x="217565" y="151216"/>
                          <a:pt x="217435" y="153702"/>
                        </a:cubicBezTo>
                        <a:cubicBezTo>
                          <a:pt x="217088" y="160442"/>
                          <a:pt x="211867" y="163514"/>
                          <a:pt x="204040" y="163091"/>
                        </a:cubicBezTo>
                        <a:cubicBezTo>
                          <a:pt x="200578" y="167075"/>
                          <a:pt x="196301" y="170450"/>
                          <a:pt x="191210" y="172817"/>
                        </a:cubicBezTo>
                        <a:cubicBezTo>
                          <a:pt x="165669" y="184714"/>
                          <a:pt x="113556" y="205555"/>
                          <a:pt x="70310" y="200876"/>
                        </a:cubicBezTo>
                        <a:cubicBezTo>
                          <a:pt x="53127" y="199020"/>
                          <a:pt x="37345" y="193126"/>
                          <a:pt x="25198" y="181045"/>
                        </a:cubicBezTo>
                        <a:cubicBezTo>
                          <a:pt x="-15822" y="140242"/>
                          <a:pt x="3923" y="53914"/>
                          <a:pt x="10957" y="28428"/>
                        </a:cubicBezTo>
                        <a:close/>
                      </a:path>
                    </a:pathLst>
                  </a:custGeom>
                  <a:solidFill>
                    <a:srgbClr val="EABBAA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24"/>
                  <p:cNvSpPr/>
                  <p:nvPr/>
                </p:nvSpPr>
                <p:spPr>
                  <a:xfrm>
                    <a:off x="3930115" y="3840110"/>
                    <a:ext cx="158697" cy="1486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697" h="148644" extrusionOk="0">
                        <a:moveTo>
                          <a:pt x="57283" y="0"/>
                        </a:moveTo>
                        <a:cubicBezTo>
                          <a:pt x="57283" y="0"/>
                          <a:pt x="138324" y="999"/>
                          <a:pt x="147822" y="60341"/>
                        </a:cubicBezTo>
                        <a:cubicBezTo>
                          <a:pt x="157319" y="119673"/>
                          <a:pt x="126340" y="121432"/>
                          <a:pt x="126340" y="121432"/>
                        </a:cubicBezTo>
                        <a:cubicBezTo>
                          <a:pt x="126340" y="121432"/>
                          <a:pt x="144772" y="118729"/>
                          <a:pt x="153661" y="125198"/>
                        </a:cubicBezTo>
                        <a:cubicBezTo>
                          <a:pt x="162552" y="131668"/>
                          <a:pt x="164408" y="140840"/>
                          <a:pt x="118362" y="148101"/>
                        </a:cubicBezTo>
                        <a:cubicBezTo>
                          <a:pt x="72316" y="155363"/>
                          <a:pt x="9109" y="87380"/>
                          <a:pt x="9109" y="87380"/>
                        </a:cubicBezTo>
                        <a:cubicBezTo>
                          <a:pt x="9109" y="87380"/>
                          <a:pt x="-31053" y="-1368"/>
                          <a:pt x="57283" y="22"/>
                        </a:cubicBezTo>
                        <a:close/>
                      </a:path>
                    </a:pathLst>
                  </a:custGeom>
                  <a:solidFill>
                    <a:srgbClr val="EABBAA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24"/>
                  <p:cNvSpPr/>
                  <p:nvPr/>
                </p:nvSpPr>
                <p:spPr>
                  <a:xfrm>
                    <a:off x="3632956" y="3069791"/>
                    <a:ext cx="557927" cy="976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7927" h="976780" extrusionOk="0">
                        <a:moveTo>
                          <a:pt x="522483" y="112785"/>
                        </a:moveTo>
                        <a:cubicBezTo>
                          <a:pt x="433594" y="-9971"/>
                          <a:pt x="284266" y="-43219"/>
                          <a:pt x="203887" y="66772"/>
                        </a:cubicBezTo>
                        <a:cubicBezTo>
                          <a:pt x="123508" y="176751"/>
                          <a:pt x="76908" y="177837"/>
                          <a:pt x="51031" y="236214"/>
                        </a:cubicBezTo>
                        <a:cubicBezTo>
                          <a:pt x="25153" y="294590"/>
                          <a:pt x="-25169" y="392521"/>
                          <a:pt x="15026" y="665995"/>
                        </a:cubicBezTo>
                        <a:cubicBezTo>
                          <a:pt x="55232" y="939457"/>
                          <a:pt x="168609" y="988401"/>
                          <a:pt x="251441" y="974713"/>
                        </a:cubicBezTo>
                        <a:cubicBezTo>
                          <a:pt x="334273" y="961025"/>
                          <a:pt x="391304" y="902953"/>
                          <a:pt x="397003" y="793472"/>
                        </a:cubicBezTo>
                        <a:cubicBezTo>
                          <a:pt x="402701" y="683992"/>
                          <a:pt x="359804" y="622478"/>
                          <a:pt x="334317" y="546940"/>
                        </a:cubicBezTo>
                        <a:cubicBezTo>
                          <a:pt x="331777" y="539429"/>
                          <a:pt x="329856" y="532373"/>
                          <a:pt x="328347" y="525643"/>
                        </a:cubicBezTo>
                        <a:cubicBezTo>
                          <a:pt x="346376" y="522691"/>
                          <a:pt x="362539" y="518512"/>
                          <a:pt x="373839" y="515168"/>
                        </a:cubicBezTo>
                        <a:cubicBezTo>
                          <a:pt x="379223" y="513573"/>
                          <a:pt x="383955" y="510870"/>
                          <a:pt x="387972" y="507451"/>
                        </a:cubicBezTo>
                        <a:cubicBezTo>
                          <a:pt x="395646" y="509025"/>
                          <a:pt x="401269" y="506756"/>
                          <a:pt x="402604" y="500146"/>
                        </a:cubicBezTo>
                        <a:cubicBezTo>
                          <a:pt x="403103" y="497703"/>
                          <a:pt x="401497" y="494903"/>
                          <a:pt x="398816" y="492026"/>
                        </a:cubicBezTo>
                        <a:cubicBezTo>
                          <a:pt x="398946" y="491690"/>
                          <a:pt x="399119" y="491375"/>
                          <a:pt x="399239" y="491028"/>
                        </a:cubicBezTo>
                        <a:cubicBezTo>
                          <a:pt x="407293" y="488097"/>
                          <a:pt x="411201" y="482876"/>
                          <a:pt x="408465" y="476330"/>
                        </a:cubicBezTo>
                        <a:cubicBezTo>
                          <a:pt x="407521" y="474073"/>
                          <a:pt x="404677" y="472662"/>
                          <a:pt x="400932" y="471782"/>
                        </a:cubicBezTo>
                        <a:cubicBezTo>
                          <a:pt x="400910" y="471641"/>
                          <a:pt x="400878" y="471489"/>
                          <a:pt x="400845" y="471348"/>
                        </a:cubicBezTo>
                        <a:cubicBezTo>
                          <a:pt x="409117" y="466800"/>
                          <a:pt x="412525" y="460602"/>
                          <a:pt x="408313" y="454382"/>
                        </a:cubicBezTo>
                        <a:cubicBezTo>
                          <a:pt x="406229" y="451300"/>
                          <a:pt x="400357" y="450941"/>
                          <a:pt x="393529" y="451766"/>
                        </a:cubicBezTo>
                        <a:cubicBezTo>
                          <a:pt x="400824" y="447294"/>
                          <a:pt x="403613" y="441422"/>
                          <a:pt x="399630" y="435539"/>
                        </a:cubicBezTo>
                        <a:cubicBezTo>
                          <a:pt x="394463" y="427919"/>
                          <a:pt x="366338" y="436722"/>
                          <a:pt x="357307" y="439794"/>
                        </a:cubicBezTo>
                        <a:cubicBezTo>
                          <a:pt x="355494" y="440054"/>
                          <a:pt x="353682" y="440293"/>
                          <a:pt x="351869" y="440825"/>
                        </a:cubicBezTo>
                        <a:cubicBezTo>
                          <a:pt x="341058" y="443994"/>
                          <a:pt x="329410" y="446556"/>
                          <a:pt x="318241" y="448412"/>
                        </a:cubicBezTo>
                        <a:cubicBezTo>
                          <a:pt x="315430" y="434442"/>
                          <a:pt x="310480" y="419984"/>
                          <a:pt x="300700" y="403550"/>
                        </a:cubicBezTo>
                        <a:cubicBezTo>
                          <a:pt x="311924" y="405732"/>
                          <a:pt x="322919" y="406144"/>
                          <a:pt x="332982" y="403832"/>
                        </a:cubicBezTo>
                        <a:cubicBezTo>
                          <a:pt x="337389" y="402822"/>
                          <a:pt x="347929" y="389525"/>
                          <a:pt x="352325" y="389634"/>
                        </a:cubicBezTo>
                        <a:cubicBezTo>
                          <a:pt x="362463" y="389884"/>
                          <a:pt x="371494" y="393987"/>
                          <a:pt x="375945" y="384000"/>
                        </a:cubicBezTo>
                        <a:cubicBezTo>
                          <a:pt x="392346" y="347235"/>
                          <a:pt x="402126" y="366459"/>
                          <a:pt x="456877" y="352196"/>
                        </a:cubicBezTo>
                        <a:cubicBezTo>
                          <a:pt x="511628" y="337922"/>
                          <a:pt x="611372" y="235530"/>
                          <a:pt x="522483" y="112785"/>
                        </a:cubicBezTo>
                        <a:close/>
                      </a:path>
                    </a:pathLst>
                  </a:custGeom>
                  <a:solidFill>
                    <a:srgbClr val="FCD2B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24"/>
                  <p:cNvSpPr/>
                  <p:nvPr/>
                </p:nvSpPr>
                <p:spPr>
                  <a:xfrm>
                    <a:off x="3795030" y="3201952"/>
                    <a:ext cx="395751" cy="723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5751" h="723617" extrusionOk="0">
                        <a:moveTo>
                          <a:pt x="170896" y="271682"/>
                        </a:moveTo>
                        <a:cubicBezTo>
                          <a:pt x="175303" y="270673"/>
                          <a:pt x="185843" y="257376"/>
                          <a:pt x="190240" y="257484"/>
                        </a:cubicBezTo>
                        <a:cubicBezTo>
                          <a:pt x="200378" y="257734"/>
                          <a:pt x="209409" y="261837"/>
                          <a:pt x="213859" y="251851"/>
                        </a:cubicBezTo>
                        <a:cubicBezTo>
                          <a:pt x="230261" y="215086"/>
                          <a:pt x="240041" y="234309"/>
                          <a:pt x="294792" y="220046"/>
                        </a:cubicBezTo>
                        <a:cubicBezTo>
                          <a:pt x="346634" y="206532"/>
                          <a:pt x="438714" y="113996"/>
                          <a:pt x="372892" y="0"/>
                        </a:cubicBezTo>
                        <a:cubicBezTo>
                          <a:pt x="362167" y="59234"/>
                          <a:pt x="337874" y="168508"/>
                          <a:pt x="302151" y="185952"/>
                        </a:cubicBezTo>
                        <a:cubicBezTo>
                          <a:pt x="252752" y="210082"/>
                          <a:pt x="178071" y="257180"/>
                          <a:pt x="156243" y="254879"/>
                        </a:cubicBezTo>
                        <a:cubicBezTo>
                          <a:pt x="134414" y="252578"/>
                          <a:pt x="56292" y="185952"/>
                          <a:pt x="34464" y="126208"/>
                        </a:cubicBezTo>
                        <a:cubicBezTo>
                          <a:pt x="34464" y="126208"/>
                          <a:pt x="34464" y="213523"/>
                          <a:pt x="27571" y="233050"/>
                        </a:cubicBezTo>
                        <a:cubicBezTo>
                          <a:pt x="20678" y="252578"/>
                          <a:pt x="0" y="236502"/>
                          <a:pt x="0" y="236502"/>
                        </a:cubicBezTo>
                        <a:lnTo>
                          <a:pt x="53416" y="295671"/>
                        </a:lnTo>
                        <a:lnTo>
                          <a:pt x="66626" y="328984"/>
                        </a:lnTo>
                        <a:lnTo>
                          <a:pt x="185529" y="312898"/>
                        </a:lnTo>
                        <a:lnTo>
                          <a:pt x="187135" y="327910"/>
                        </a:lnTo>
                        <a:cubicBezTo>
                          <a:pt x="189838" y="353255"/>
                          <a:pt x="173513" y="376723"/>
                          <a:pt x="148818" y="383008"/>
                        </a:cubicBezTo>
                        <a:lnTo>
                          <a:pt x="39348" y="410840"/>
                        </a:lnTo>
                        <a:lnTo>
                          <a:pt x="130973" y="437553"/>
                        </a:lnTo>
                        <a:cubicBezTo>
                          <a:pt x="139016" y="459382"/>
                          <a:pt x="130973" y="676519"/>
                          <a:pt x="86165" y="723618"/>
                        </a:cubicBezTo>
                        <a:cubicBezTo>
                          <a:pt x="86165" y="723618"/>
                          <a:pt x="141122" y="665111"/>
                          <a:pt x="232475" y="668812"/>
                        </a:cubicBezTo>
                        <a:cubicBezTo>
                          <a:pt x="233083" y="668834"/>
                          <a:pt x="233691" y="668736"/>
                          <a:pt x="234299" y="668715"/>
                        </a:cubicBezTo>
                        <a:cubicBezTo>
                          <a:pt x="234483" y="666240"/>
                          <a:pt x="234787" y="663873"/>
                          <a:pt x="234918" y="661334"/>
                        </a:cubicBezTo>
                        <a:cubicBezTo>
                          <a:pt x="240616" y="551853"/>
                          <a:pt x="197718" y="490339"/>
                          <a:pt x="172232" y="414801"/>
                        </a:cubicBezTo>
                        <a:cubicBezTo>
                          <a:pt x="169692" y="407290"/>
                          <a:pt x="167770" y="400235"/>
                          <a:pt x="166262" y="393505"/>
                        </a:cubicBezTo>
                        <a:cubicBezTo>
                          <a:pt x="184291" y="390552"/>
                          <a:pt x="200454" y="386373"/>
                          <a:pt x="211754" y="383030"/>
                        </a:cubicBezTo>
                        <a:cubicBezTo>
                          <a:pt x="217137" y="381434"/>
                          <a:pt x="221870" y="378731"/>
                          <a:pt x="225886" y="375312"/>
                        </a:cubicBezTo>
                        <a:cubicBezTo>
                          <a:pt x="233561" y="376886"/>
                          <a:pt x="239183" y="374617"/>
                          <a:pt x="240519" y="368007"/>
                        </a:cubicBezTo>
                        <a:cubicBezTo>
                          <a:pt x="241018" y="365565"/>
                          <a:pt x="239411" y="362764"/>
                          <a:pt x="236730" y="359887"/>
                        </a:cubicBezTo>
                        <a:cubicBezTo>
                          <a:pt x="236861" y="359551"/>
                          <a:pt x="237034" y="359236"/>
                          <a:pt x="237154" y="358889"/>
                        </a:cubicBezTo>
                        <a:cubicBezTo>
                          <a:pt x="245208" y="355958"/>
                          <a:pt x="249115" y="350748"/>
                          <a:pt x="246380" y="344192"/>
                        </a:cubicBezTo>
                        <a:cubicBezTo>
                          <a:pt x="245436" y="341934"/>
                          <a:pt x="242592" y="340523"/>
                          <a:pt x="238847" y="339643"/>
                        </a:cubicBezTo>
                        <a:cubicBezTo>
                          <a:pt x="238825" y="339503"/>
                          <a:pt x="238793" y="339350"/>
                          <a:pt x="238771" y="339209"/>
                        </a:cubicBezTo>
                        <a:cubicBezTo>
                          <a:pt x="247042" y="334661"/>
                          <a:pt x="250451" y="328463"/>
                          <a:pt x="246239" y="322243"/>
                        </a:cubicBezTo>
                        <a:cubicBezTo>
                          <a:pt x="244155" y="319161"/>
                          <a:pt x="238282" y="318803"/>
                          <a:pt x="231455" y="319627"/>
                        </a:cubicBezTo>
                        <a:cubicBezTo>
                          <a:pt x="238749" y="315155"/>
                          <a:pt x="241539" y="309283"/>
                          <a:pt x="237555" y="303400"/>
                        </a:cubicBezTo>
                        <a:cubicBezTo>
                          <a:pt x="232388" y="295780"/>
                          <a:pt x="204264" y="304583"/>
                          <a:pt x="195233" y="307655"/>
                        </a:cubicBezTo>
                        <a:cubicBezTo>
                          <a:pt x="193420" y="307915"/>
                          <a:pt x="191607" y="308154"/>
                          <a:pt x="189795" y="308686"/>
                        </a:cubicBezTo>
                        <a:cubicBezTo>
                          <a:pt x="178983" y="311855"/>
                          <a:pt x="167325" y="314417"/>
                          <a:pt x="156167" y="316273"/>
                        </a:cubicBezTo>
                        <a:cubicBezTo>
                          <a:pt x="153355" y="302303"/>
                          <a:pt x="148406" y="287845"/>
                          <a:pt x="138625" y="271411"/>
                        </a:cubicBezTo>
                        <a:cubicBezTo>
                          <a:pt x="149849" y="273593"/>
                          <a:pt x="160845" y="274005"/>
                          <a:pt x="170907" y="271704"/>
                        </a:cubicBezTo>
                        <a:close/>
                      </a:path>
                    </a:pathLst>
                  </a:custGeom>
                  <a:solidFill>
                    <a:srgbClr val="595959">
                      <a:alpha val="107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6" name="Google Shape;226;p24"/>
                  <p:cNvSpPr/>
                  <p:nvPr/>
                </p:nvSpPr>
                <p:spPr>
                  <a:xfrm>
                    <a:off x="3785120" y="3432310"/>
                    <a:ext cx="162332" cy="1011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332" h="101122" extrusionOk="0">
                        <a:moveTo>
                          <a:pt x="11" y="11"/>
                        </a:moveTo>
                        <a:cubicBezTo>
                          <a:pt x="4385" y="3093"/>
                          <a:pt x="8554" y="6448"/>
                          <a:pt x="12635" y="9910"/>
                        </a:cubicBezTo>
                        <a:cubicBezTo>
                          <a:pt x="16716" y="13373"/>
                          <a:pt x="20678" y="16977"/>
                          <a:pt x="24521" y="20700"/>
                        </a:cubicBezTo>
                        <a:cubicBezTo>
                          <a:pt x="32184" y="28179"/>
                          <a:pt x="39381" y="36135"/>
                          <a:pt x="46035" y="44537"/>
                        </a:cubicBezTo>
                        <a:cubicBezTo>
                          <a:pt x="52667" y="52949"/>
                          <a:pt x="58724" y="61828"/>
                          <a:pt x="64032" y="71142"/>
                        </a:cubicBezTo>
                        <a:cubicBezTo>
                          <a:pt x="65400" y="73443"/>
                          <a:pt x="66604" y="75842"/>
                          <a:pt x="67896" y="78197"/>
                        </a:cubicBezTo>
                        <a:cubicBezTo>
                          <a:pt x="69079" y="80607"/>
                          <a:pt x="70339" y="82973"/>
                          <a:pt x="71424" y="85426"/>
                        </a:cubicBezTo>
                        <a:cubicBezTo>
                          <a:pt x="73736" y="90268"/>
                          <a:pt x="75679" y="95272"/>
                          <a:pt x="77546" y="100308"/>
                        </a:cubicBezTo>
                        <a:lnTo>
                          <a:pt x="76895" y="99972"/>
                        </a:lnTo>
                        <a:cubicBezTo>
                          <a:pt x="83863" y="98050"/>
                          <a:pt x="90887" y="96401"/>
                          <a:pt x="97953" y="94913"/>
                        </a:cubicBezTo>
                        <a:cubicBezTo>
                          <a:pt x="105008" y="93426"/>
                          <a:pt x="112118" y="92135"/>
                          <a:pt x="119250" y="91071"/>
                        </a:cubicBezTo>
                        <a:cubicBezTo>
                          <a:pt x="126381" y="89975"/>
                          <a:pt x="133545" y="89117"/>
                          <a:pt x="140731" y="88488"/>
                        </a:cubicBezTo>
                        <a:cubicBezTo>
                          <a:pt x="147917" y="87836"/>
                          <a:pt x="155135" y="87597"/>
                          <a:pt x="162332" y="87489"/>
                        </a:cubicBezTo>
                        <a:cubicBezTo>
                          <a:pt x="155125" y="87760"/>
                          <a:pt x="147939" y="88162"/>
                          <a:pt x="140775" y="88976"/>
                        </a:cubicBezTo>
                        <a:cubicBezTo>
                          <a:pt x="133611" y="89736"/>
                          <a:pt x="126468" y="90648"/>
                          <a:pt x="119369" y="91852"/>
                        </a:cubicBezTo>
                        <a:cubicBezTo>
                          <a:pt x="112270" y="93036"/>
                          <a:pt x="105193" y="94349"/>
                          <a:pt x="98148" y="95858"/>
                        </a:cubicBezTo>
                        <a:cubicBezTo>
                          <a:pt x="91114" y="97377"/>
                          <a:pt x="84102" y="99049"/>
                          <a:pt x="77188" y="100992"/>
                        </a:cubicBezTo>
                        <a:lnTo>
                          <a:pt x="76710" y="101122"/>
                        </a:lnTo>
                        <a:lnTo>
                          <a:pt x="76537" y="100656"/>
                        </a:lnTo>
                        <a:cubicBezTo>
                          <a:pt x="72868" y="90648"/>
                          <a:pt x="68472" y="80889"/>
                          <a:pt x="63153" y="71641"/>
                        </a:cubicBezTo>
                        <a:cubicBezTo>
                          <a:pt x="57910" y="62349"/>
                          <a:pt x="51875" y="53514"/>
                          <a:pt x="45340" y="45069"/>
                        </a:cubicBezTo>
                        <a:cubicBezTo>
                          <a:pt x="38784" y="36645"/>
                          <a:pt x="31696" y="28624"/>
                          <a:pt x="24119" y="21091"/>
                        </a:cubicBezTo>
                        <a:cubicBezTo>
                          <a:pt x="20342" y="17313"/>
                          <a:pt x="16456" y="13644"/>
                          <a:pt x="12440" y="10117"/>
                        </a:cubicBezTo>
                        <a:cubicBezTo>
                          <a:pt x="8423" y="6589"/>
                          <a:pt x="4309" y="3159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7" name="Google Shape;227;p24"/>
                  <p:cNvSpPr/>
                  <p:nvPr/>
                </p:nvSpPr>
                <p:spPr>
                  <a:xfrm>
                    <a:off x="3753348" y="3494345"/>
                    <a:ext cx="202863" cy="1225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863" h="122540" extrusionOk="0">
                        <a:moveTo>
                          <a:pt x="202863" y="100645"/>
                        </a:moveTo>
                        <a:cubicBezTo>
                          <a:pt x="198022" y="103532"/>
                          <a:pt x="192953" y="106029"/>
                          <a:pt x="187808" y="108330"/>
                        </a:cubicBezTo>
                        <a:cubicBezTo>
                          <a:pt x="182652" y="110620"/>
                          <a:pt x="177398" y="112672"/>
                          <a:pt x="172047" y="114463"/>
                        </a:cubicBezTo>
                        <a:cubicBezTo>
                          <a:pt x="161344" y="118034"/>
                          <a:pt x="150272" y="120552"/>
                          <a:pt x="139027" y="121779"/>
                        </a:cubicBezTo>
                        <a:cubicBezTo>
                          <a:pt x="127792" y="123006"/>
                          <a:pt x="116373" y="122789"/>
                          <a:pt x="105215" y="120856"/>
                        </a:cubicBezTo>
                        <a:cubicBezTo>
                          <a:pt x="94056" y="118924"/>
                          <a:pt x="83212" y="115190"/>
                          <a:pt x="73248" y="109785"/>
                        </a:cubicBezTo>
                        <a:cubicBezTo>
                          <a:pt x="68276" y="107071"/>
                          <a:pt x="63500" y="103999"/>
                          <a:pt x="59028" y="100526"/>
                        </a:cubicBezTo>
                        <a:cubicBezTo>
                          <a:pt x="54556" y="97052"/>
                          <a:pt x="50344" y="93264"/>
                          <a:pt x="46360" y="89247"/>
                        </a:cubicBezTo>
                        <a:cubicBezTo>
                          <a:pt x="42442" y="85166"/>
                          <a:pt x="38740" y="80878"/>
                          <a:pt x="35310" y="76385"/>
                        </a:cubicBezTo>
                        <a:cubicBezTo>
                          <a:pt x="31924" y="71858"/>
                          <a:pt x="28689" y="67212"/>
                          <a:pt x="25812" y="62349"/>
                        </a:cubicBezTo>
                        <a:cubicBezTo>
                          <a:pt x="19962" y="52689"/>
                          <a:pt x="14979" y="42518"/>
                          <a:pt x="10757" y="32054"/>
                        </a:cubicBezTo>
                        <a:cubicBezTo>
                          <a:pt x="6556" y="21579"/>
                          <a:pt x="3028" y="10855"/>
                          <a:pt x="0" y="0"/>
                        </a:cubicBezTo>
                        <a:cubicBezTo>
                          <a:pt x="3191" y="10811"/>
                          <a:pt x="6882" y="21471"/>
                          <a:pt x="11245" y="31848"/>
                        </a:cubicBezTo>
                        <a:cubicBezTo>
                          <a:pt x="15555" y="42247"/>
                          <a:pt x="20613" y="52341"/>
                          <a:pt x="26518" y="61904"/>
                        </a:cubicBezTo>
                        <a:cubicBezTo>
                          <a:pt x="29427" y="66713"/>
                          <a:pt x="32683" y="71304"/>
                          <a:pt x="36048" y="75798"/>
                        </a:cubicBezTo>
                        <a:cubicBezTo>
                          <a:pt x="39468" y="80260"/>
                          <a:pt x="43158" y="84493"/>
                          <a:pt x="47055" y="88542"/>
                        </a:cubicBezTo>
                        <a:cubicBezTo>
                          <a:pt x="51017" y="92525"/>
                          <a:pt x="55207" y="96270"/>
                          <a:pt x="59647" y="99690"/>
                        </a:cubicBezTo>
                        <a:cubicBezTo>
                          <a:pt x="64086" y="103120"/>
                          <a:pt x="68830" y="106148"/>
                          <a:pt x="73747" y="108818"/>
                        </a:cubicBezTo>
                        <a:cubicBezTo>
                          <a:pt x="83581" y="114191"/>
                          <a:pt x="94316" y="117926"/>
                          <a:pt x="105367" y="119868"/>
                        </a:cubicBezTo>
                        <a:cubicBezTo>
                          <a:pt x="116417" y="121844"/>
                          <a:pt x="127749" y="122029"/>
                          <a:pt x="138929" y="120943"/>
                        </a:cubicBezTo>
                        <a:cubicBezTo>
                          <a:pt x="150110" y="119836"/>
                          <a:pt x="161160" y="117405"/>
                          <a:pt x="171873" y="113953"/>
                        </a:cubicBezTo>
                        <a:cubicBezTo>
                          <a:pt x="177235" y="112249"/>
                          <a:pt x="182522" y="110284"/>
                          <a:pt x="187699" y="108080"/>
                        </a:cubicBezTo>
                        <a:cubicBezTo>
                          <a:pt x="192877" y="105866"/>
                          <a:pt x="197979" y="103456"/>
                          <a:pt x="202863" y="10064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24"/>
                  <p:cNvSpPr/>
                  <p:nvPr/>
                </p:nvSpPr>
                <p:spPr>
                  <a:xfrm>
                    <a:off x="3834333" y="3339144"/>
                    <a:ext cx="102372" cy="1340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372" h="134001" extrusionOk="0">
                        <a:moveTo>
                          <a:pt x="102361" y="134001"/>
                        </a:moveTo>
                        <a:cubicBezTo>
                          <a:pt x="87349" y="130930"/>
                          <a:pt x="72956" y="124981"/>
                          <a:pt x="59789" y="117090"/>
                        </a:cubicBezTo>
                        <a:cubicBezTo>
                          <a:pt x="46623" y="109166"/>
                          <a:pt x="34899" y="98810"/>
                          <a:pt x="25478" y="86653"/>
                        </a:cubicBezTo>
                        <a:cubicBezTo>
                          <a:pt x="20734" y="80596"/>
                          <a:pt x="16750" y="73964"/>
                          <a:pt x="13342" y="67082"/>
                        </a:cubicBezTo>
                        <a:cubicBezTo>
                          <a:pt x="9858" y="60222"/>
                          <a:pt x="7231" y="52960"/>
                          <a:pt x="5147" y="45568"/>
                        </a:cubicBezTo>
                        <a:lnTo>
                          <a:pt x="3714" y="39989"/>
                        </a:lnTo>
                        <a:cubicBezTo>
                          <a:pt x="3453" y="39066"/>
                          <a:pt x="3291" y="38122"/>
                          <a:pt x="3106" y="37177"/>
                        </a:cubicBezTo>
                        <a:lnTo>
                          <a:pt x="2574" y="34344"/>
                        </a:lnTo>
                        <a:lnTo>
                          <a:pt x="2042" y="31511"/>
                        </a:lnTo>
                        <a:lnTo>
                          <a:pt x="1771" y="30100"/>
                        </a:lnTo>
                        <a:lnTo>
                          <a:pt x="1586" y="28678"/>
                        </a:lnTo>
                        <a:lnTo>
                          <a:pt x="870" y="22968"/>
                        </a:lnTo>
                        <a:cubicBezTo>
                          <a:pt x="772" y="22013"/>
                          <a:pt x="610" y="21069"/>
                          <a:pt x="555" y="20114"/>
                        </a:cubicBezTo>
                        <a:lnTo>
                          <a:pt x="392" y="17237"/>
                        </a:lnTo>
                        <a:lnTo>
                          <a:pt x="56" y="11495"/>
                        </a:lnTo>
                        <a:cubicBezTo>
                          <a:pt x="-53" y="7663"/>
                          <a:pt x="34" y="3832"/>
                          <a:pt x="13" y="0"/>
                        </a:cubicBezTo>
                        <a:cubicBezTo>
                          <a:pt x="121" y="3832"/>
                          <a:pt x="132" y="7663"/>
                          <a:pt x="327" y="11473"/>
                        </a:cubicBezTo>
                        <a:lnTo>
                          <a:pt x="794" y="17194"/>
                        </a:lnTo>
                        <a:lnTo>
                          <a:pt x="1022" y="20049"/>
                        </a:lnTo>
                        <a:cubicBezTo>
                          <a:pt x="1109" y="21004"/>
                          <a:pt x="1283" y="21948"/>
                          <a:pt x="1402" y="22893"/>
                        </a:cubicBezTo>
                        <a:lnTo>
                          <a:pt x="2194" y="28570"/>
                        </a:lnTo>
                        <a:lnTo>
                          <a:pt x="2401" y="29992"/>
                        </a:lnTo>
                        <a:lnTo>
                          <a:pt x="2683" y="31392"/>
                        </a:lnTo>
                        <a:lnTo>
                          <a:pt x="3258" y="34203"/>
                        </a:lnTo>
                        <a:lnTo>
                          <a:pt x="3833" y="37015"/>
                        </a:lnTo>
                        <a:cubicBezTo>
                          <a:pt x="4029" y="37948"/>
                          <a:pt x="4192" y="38892"/>
                          <a:pt x="4474" y="39804"/>
                        </a:cubicBezTo>
                        <a:lnTo>
                          <a:pt x="5972" y="45329"/>
                        </a:lnTo>
                        <a:cubicBezTo>
                          <a:pt x="6417" y="47185"/>
                          <a:pt x="7101" y="48977"/>
                          <a:pt x="7709" y="50778"/>
                        </a:cubicBezTo>
                        <a:lnTo>
                          <a:pt x="8620" y="53492"/>
                        </a:lnTo>
                        <a:cubicBezTo>
                          <a:pt x="8913" y="54404"/>
                          <a:pt x="9228" y="55305"/>
                          <a:pt x="9608" y="56173"/>
                        </a:cubicBezTo>
                        <a:lnTo>
                          <a:pt x="11790" y="61459"/>
                        </a:lnTo>
                        <a:cubicBezTo>
                          <a:pt x="12126" y="62349"/>
                          <a:pt x="12571" y="63196"/>
                          <a:pt x="12984" y="64054"/>
                        </a:cubicBezTo>
                        <a:lnTo>
                          <a:pt x="14243" y="66626"/>
                        </a:lnTo>
                        <a:cubicBezTo>
                          <a:pt x="17651" y="73443"/>
                          <a:pt x="21635" y="79988"/>
                          <a:pt x="26357" y="85980"/>
                        </a:cubicBezTo>
                        <a:cubicBezTo>
                          <a:pt x="35627" y="98083"/>
                          <a:pt x="47263" y="108341"/>
                          <a:pt x="60245" y="116362"/>
                        </a:cubicBezTo>
                        <a:cubicBezTo>
                          <a:pt x="66726" y="120400"/>
                          <a:pt x="73553" y="123874"/>
                          <a:pt x="80598" y="126848"/>
                        </a:cubicBezTo>
                        <a:cubicBezTo>
                          <a:pt x="84104" y="128357"/>
                          <a:pt x="87686" y="129714"/>
                          <a:pt x="91322" y="130919"/>
                        </a:cubicBezTo>
                        <a:cubicBezTo>
                          <a:pt x="94959" y="132113"/>
                          <a:pt x="98628" y="133209"/>
                          <a:pt x="102372" y="13399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24"/>
                  <p:cNvSpPr/>
                  <p:nvPr/>
                </p:nvSpPr>
                <p:spPr>
                  <a:xfrm>
                    <a:off x="3860429" y="3867668"/>
                    <a:ext cx="267245" cy="161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245" h="161638" extrusionOk="0">
                        <a:moveTo>
                          <a:pt x="261979" y="8013"/>
                        </a:moveTo>
                        <a:cubicBezTo>
                          <a:pt x="261979" y="8013"/>
                          <a:pt x="136054" y="-30456"/>
                          <a:pt x="51951" y="61180"/>
                        </a:cubicBezTo>
                        <a:cubicBezTo>
                          <a:pt x="-18995" y="138487"/>
                          <a:pt x="-6805" y="157797"/>
                          <a:pt x="26692" y="161010"/>
                        </a:cubicBezTo>
                        <a:cubicBezTo>
                          <a:pt x="113118" y="169293"/>
                          <a:pt x="160661" y="92897"/>
                          <a:pt x="160661" y="92897"/>
                        </a:cubicBezTo>
                        <a:cubicBezTo>
                          <a:pt x="160661" y="92897"/>
                          <a:pt x="239423" y="70308"/>
                          <a:pt x="263162" y="55644"/>
                        </a:cubicBezTo>
                        <a:cubicBezTo>
                          <a:pt x="272996" y="49565"/>
                          <a:pt x="261979" y="8013"/>
                          <a:pt x="261979" y="8013"/>
                        </a:cubicBezTo>
                        <a:close/>
                      </a:path>
                    </a:pathLst>
                  </a:custGeom>
                  <a:solidFill>
                    <a:srgbClr val="FAA69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30" name="Google Shape;230;p24"/>
                  <p:cNvGrpSpPr/>
                  <p:nvPr/>
                </p:nvGrpSpPr>
                <p:grpSpPr>
                  <a:xfrm>
                    <a:off x="3945187" y="3357039"/>
                    <a:ext cx="62136" cy="62452"/>
                    <a:chOff x="3945187" y="3357039"/>
                    <a:chExt cx="62136" cy="62452"/>
                  </a:xfrm>
                </p:grpSpPr>
                <p:sp>
                  <p:nvSpPr>
                    <p:cNvPr id="231" name="Google Shape;231;p24"/>
                    <p:cNvSpPr/>
                    <p:nvPr/>
                  </p:nvSpPr>
                  <p:spPr>
                    <a:xfrm>
                      <a:off x="3945187" y="3357039"/>
                      <a:ext cx="62136" cy="624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136" h="62452" extrusionOk="0">
                          <a:moveTo>
                            <a:pt x="7931" y="45226"/>
                          </a:moveTo>
                          <a:cubicBezTo>
                            <a:pt x="14932" y="54777"/>
                            <a:pt x="30031" y="66262"/>
                            <a:pt x="44707" y="61225"/>
                          </a:cubicBezTo>
                          <a:cubicBezTo>
                            <a:pt x="55920" y="57372"/>
                            <a:pt x="60185" y="46191"/>
                            <a:pt x="60576" y="45117"/>
                          </a:cubicBezTo>
                          <a:cubicBezTo>
                            <a:pt x="66014" y="30181"/>
                            <a:pt x="56430" y="13280"/>
                            <a:pt x="44294" y="5258"/>
                          </a:cubicBezTo>
                          <a:cubicBezTo>
                            <a:pt x="33287" y="-2014"/>
                            <a:pt x="15768" y="-2416"/>
                            <a:pt x="5825" y="8330"/>
                          </a:cubicBezTo>
                          <a:cubicBezTo>
                            <a:pt x="-4487" y="19478"/>
                            <a:pt x="604" y="35239"/>
                            <a:pt x="7920" y="45215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2468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2" name="Google Shape;232;p24"/>
                    <p:cNvSpPr/>
                    <p:nvPr/>
                  </p:nvSpPr>
                  <p:spPr>
                    <a:xfrm>
                      <a:off x="3957924" y="3369514"/>
                      <a:ext cx="37080" cy="3726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80" h="37261" extrusionOk="0">
                          <a:moveTo>
                            <a:pt x="4725" y="26987"/>
                          </a:moveTo>
                          <a:cubicBezTo>
                            <a:pt x="8904" y="32685"/>
                            <a:pt x="17913" y="39535"/>
                            <a:pt x="26673" y="36528"/>
                          </a:cubicBezTo>
                          <a:cubicBezTo>
                            <a:pt x="33360" y="34238"/>
                            <a:pt x="35910" y="27551"/>
                            <a:pt x="36149" y="26922"/>
                          </a:cubicBezTo>
                          <a:cubicBezTo>
                            <a:pt x="39395" y="18010"/>
                            <a:pt x="33674" y="7915"/>
                            <a:pt x="26434" y="3139"/>
                          </a:cubicBezTo>
                          <a:cubicBezTo>
                            <a:pt x="19867" y="-1203"/>
                            <a:pt x="9403" y="-1442"/>
                            <a:pt x="3476" y="4973"/>
                          </a:cubicBezTo>
                          <a:cubicBezTo>
                            <a:pt x="-2678" y="11627"/>
                            <a:pt x="361" y="21027"/>
                            <a:pt x="4725" y="26987"/>
                          </a:cubicBezTo>
                          <a:close/>
                        </a:path>
                      </a:pathLst>
                    </a:custGeom>
                    <a:solidFill>
                      <a:srgbClr val="EABBAA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33" name="Google Shape;233;p24"/>
                  <p:cNvSpPr/>
                  <p:nvPr/>
                </p:nvSpPr>
                <p:spPr>
                  <a:xfrm>
                    <a:off x="3858720" y="3247921"/>
                    <a:ext cx="36259" cy="41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59" h="41866" extrusionOk="0">
                        <a:moveTo>
                          <a:pt x="36260" y="11"/>
                        </a:moveTo>
                        <a:cubicBezTo>
                          <a:pt x="33666" y="293"/>
                          <a:pt x="31104" y="803"/>
                          <a:pt x="28596" y="1476"/>
                        </a:cubicBezTo>
                        <a:cubicBezTo>
                          <a:pt x="26089" y="2149"/>
                          <a:pt x="23625" y="2985"/>
                          <a:pt x="21259" y="4038"/>
                        </a:cubicBezTo>
                        <a:cubicBezTo>
                          <a:pt x="16537" y="6122"/>
                          <a:pt x="12130" y="9009"/>
                          <a:pt x="8711" y="12852"/>
                        </a:cubicBezTo>
                        <a:cubicBezTo>
                          <a:pt x="5259" y="16662"/>
                          <a:pt x="2882" y="21373"/>
                          <a:pt x="1666" y="26388"/>
                        </a:cubicBezTo>
                        <a:cubicBezTo>
                          <a:pt x="439" y="31403"/>
                          <a:pt x="233" y="36667"/>
                          <a:pt x="602" y="41867"/>
                        </a:cubicBezTo>
                        <a:cubicBezTo>
                          <a:pt x="439" y="40575"/>
                          <a:pt x="266" y="39273"/>
                          <a:pt x="146" y="37970"/>
                        </a:cubicBezTo>
                        <a:cubicBezTo>
                          <a:pt x="103" y="36667"/>
                          <a:pt x="-27" y="35354"/>
                          <a:pt x="5" y="34040"/>
                        </a:cubicBezTo>
                        <a:cubicBezTo>
                          <a:pt x="49" y="32727"/>
                          <a:pt x="59" y="31414"/>
                          <a:pt x="244" y="30100"/>
                        </a:cubicBezTo>
                        <a:cubicBezTo>
                          <a:pt x="331" y="29449"/>
                          <a:pt x="363" y="28787"/>
                          <a:pt x="483" y="28136"/>
                        </a:cubicBezTo>
                        <a:lnTo>
                          <a:pt x="852" y="26193"/>
                        </a:lnTo>
                        <a:cubicBezTo>
                          <a:pt x="1926" y="21015"/>
                          <a:pt x="4401" y="16119"/>
                          <a:pt x="7907" y="12125"/>
                        </a:cubicBezTo>
                        <a:cubicBezTo>
                          <a:pt x="11511" y="8206"/>
                          <a:pt x="16048" y="5232"/>
                          <a:pt x="20933" y="3267"/>
                        </a:cubicBezTo>
                        <a:cubicBezTo>
                          <a:pt x="25829" y="1313"/>
                          <a:pt x="31028" y="152"/>
                          <a:pt x="362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" name="Google Shape;234;p24"/>
                  <p:cNvSpPr/>
                  <p:nvPr/>
                </p:nvSpPr>
                <p:spPr>
                  <a:xfrm>
                    <a:off x="3860424" y="3833146"/>
                    <a:ext cx="312564" cy="196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2564" h="196171" extrusionOk="0">
                        <a:moveTo>
                          <a:pt x="289294" y="126"/>
                        </a:moveTo>
                        <a:cubicBezTo>
                          <a:pt x="278754" y="2265"/>
                          <a:pt x="255471" y="25006"/>
                          <a:pt x="235487" y="37119"/>
                        </a:cubicBezTo>
                        <a:cubicBezTo>
                          <a:pt x="194012" y="31193"/>
                          <a:pt x="112243" y="30020"/>
                          <a:pt x="51945" y="95713"/>
                        </a:cubicBezTo>
                        <a:cubicBezTo>
                          <a:pt x="-19001" y="173009"/>
                          <a:pt x="-6800" y="192331"/>
                          <a:pt x="26697" y="195544"/>
                        </a:cubicBezTo>
                        <a:cubicBezTo>
                          <a:pt x="113122" y="203826"/>
                          <a:pt x="160666" y="127430"/>
                          <a:pt x="160666" y="127430"/>
                        </a:cubicBezTo>
                        <a:cubicBezTo>
                          <a:pt x="160666" y="127430"/>
                          <a:pt x="237116" y="105493"/>
                          <a:pt x="262027" y="90817"/>
                        </a:cubicBezTo>
                        <a:cubicBezTo>
                          <a:pt x="268670" y="87702"/>
                          <a:pt x="299291" y="72755"/>
                          <a:pt x="309050" y="58025"/>
                        </a:cubicBezTo>
                        <a:cubicBezTo>
                          <a:pt x="320013" y="41472"/>
                          <a:pt x="303058" y="-2663"/>
                          <a:pt x="289305" y="126"/>
                        </a:cubicBezTo>
                        <a:close/>
                      </a:path>
                    </a:pathLst>
                  </a:custGeom>
                  <a:solidFill>
                    <a:srgbClr val="FCD2B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24"/>
                  <p:cNvSpPr/>
                  <p:nvPr/>
                </p:nvSpPr>
                <p:spPr>
                  <a:xfrm>
                    <a:off x="3850585" y="3868389"/>
                    <a:ext cx="243167" cy="1002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167" h="100273" extrusionOk="0">
                        <a:moveTo>
                          <a:pt x="243156" y="2875"/>
                        </a:moveTo>
                        <a:cubicBezTo>
                          <a:pt x="231672" y="1344"/>
                          <a:pt x="220090" y="747"/>
                          <a:pt x="208530" y="606"/>
                        </a:cubicBezTo>
                        <a:cubicBezTo>
                          <a:pt x="196959" y="454"/>
                          <a:pt x="185387" y="856"/>
                          <a:pt x="173860" y="1854"/>
                        </a:cubicBezTo>
                        <a:cubicBezTo>
                          <a:pt x="150826" y="3873"/>
                          <a:pt x="127944" y="8258"/>
                          <a:pt x="106083" y="15792"/>
                        </a:cubicBezTo>
                        <a:cubicBezTo>
                          <a:pt x="84211" y="23184"/>
                          <a:pt x="63326" y="33821"/>
                          <a:pt x="45134" y="48117"/>
                        </a:cubicBezTo>
                        <a:cubicBezTo>
                          <a:pt x="36048" y="55259"/>
                          <a:pt x="27625" y="63259"/>
                          <a:pt x="20103" y="72041"/>
                        </a:cubicBezTo>
                        <a:cubicBezTo>
                          <a:pt x="18160" y="74190"/>
                          <a:pt x="16401" y="76480"/>
                          <a:pt x="14556" y="78706"/>
                        </a:cubicBezTo>
                        <a:cubicBezTo>
                          <a:pt x="12830" y="81028"/>
                          <a:pt x="11007" y="83275"/>
                          <a:pt x="9389" y="85674"/>
                        </a:cubicBezTo>
                        <a:cubicBezTo>
                          <a:pt x="5981" y="90353"/>
                          <a:pt x="2963" y="95302"/>
                          <a:pt x="0" y="100274"/>
                        </a:cubicBezTo>
                        <a:cubicBezTo>
                          <a:pt x="2887" y="95259"/>
                          <a:pt x="5840" y="90266"/>
                          <a:pt x="9172" y="85522"/>
                        </a:cubicBezTo>
                        <a:cubicBezTo>
                          <a:pt x="10757" y="83102"/>
                          <a:pt x="12559" y="80822"/>
                          <a:pt x="14241" y="78467"/>
                        </a:cubicBezTo>
                        <a:cubicBezTo>
                          <a:pt x="16054" y="76209"/>
                          <a:pt x="17780" y="73875"/>
                          <a:pt x="19701" y="71693"/>
                        </a:cubicBezTo>
                        <a:cubicBezTo>
                          <a:pt x="27191" y="62836"/>
                          <a:pt x="35614" y="54771"/>
                          <a:pt x="44689" y="47553"/>
                        </a:cubicBezTo>
                        <a:cubicBezTo>
                          <a:pt x="62881" y="33105"/>
                          <a:pt x="83798" y="22305"/>
                          <a:pt x="105736" y="14760"/>
                        </a:cubicBezTo>
                        <a:cubicBezTo>
                          <a:pt x="127727" y="7303"/>
                          <a:pt x="150707" y="3037"/>
                          <a:pt x="173805" y="1138"/>
                        </a:cubicBezTo>
                        <a:cubicBezTo>
                          <a:pt x="196904" y="-718"/>
                          <a:pt x="220231" y="-415"/>
                          <a:pt x="243167" y="28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36" name="Google Shape;236;p24"/>
                <p:cNvSpPr/>
                <p:nvPr/>
              </p:nvSpPr>
              <p:spPr>
                <a:xfrm>
                  <a:off x="3689718" y="3899963"/>
                  <a:ext cx="233973" cy="14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73" h="146606" extrusionOk="0">
                      <a:moveTo>
                        <a:pt x="145540" y="118642"/>
                      </a:moveTo>
                      <a:cubicBezTo>
                        <a:pt x="90800" y="108905"/>
                        <a:pt x="41248" y="59625"/>
                        <a:pt x="0" y="0"/>
                      </a:cubicBezTo>
                      <a:cubicBezTo>
                        <a:pt x="52732" y="129627"/>
                        <a:pt x="132351" y="154842"/>
                        <a:pt x="194679" y="144541"/>
                      </a:cubicBezTo>
                      <a:cubicBezTo>
                        <a:pt x="208562" y="142251"/>
                        <a:pt x="221675" y="138626"/>
                        <a:pt x="233973" y="133784"/>
                      </a:cubicBezTo>
                      <a:cubicBezTo>
                        <a:pt x="210690" y="130007"/>
                        <a:pt x="181719" y="125090"/>
                        <a:pt x="145540" y="118653"/>
                      </a:cubicBezTo>
                      <a:close/>
                    </a:path>
                  </a:pathLst>
                </a:custGeom>
                <a:solidFill>
                  <a:srgbClr val="595959">
                    <a:alpha val="1076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37" name="Google Shape;237;p24"/>
          <p:cNvSpPr/>
          <p:nvPr/>
        </p:nvSpPr>
        <p:spPr>
          <a:xfrm rot="-3558017">
            <a:off x="1666090" y="3467400"/>
            <a:ext cx="974528" cy="544033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242689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5"/>
          <p:cNvGrpSpPr/>
          <p:nvPr/>
        </p:nvGrpSpPr>
        <p:grpSpPr>
          <a:xfrm>
            <a:off x="0" y="0"/>
            <a:ext cx="9144002" cy="6858032"/>
            <a:chOff x="0" y="0"/>
            <a:chExt cx="9144002" cy="5143524"/>
          </a:xfrm>
        </p:grpSpPr>
        <p:pic>
          <p:nvPicPr>
            <p:cNvPr id="240" name="Google Shape;240;p25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>
              <a:off x="0" y="0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5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 flipH="1">
              <a:off x="4572000" y="25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" name="Google Shape;242;p25"/>
          <p:cNvSpPr/>
          <p:nvPr/>
        </p:nvSpPr>
        <p:spPr>
          <a:xfrm rot="-3638535">
            <a:off x="69900" y="6307672"/>
            <a:ext cx="480711" cy="268358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5"/>
          <p:cNvSpPr/>
          <p:nvPr/>
        </p:nvSpPr>
        <p:spPr>
          <a:xfrm rot="-5400000">
            <a:off x="87392" y="5453685"/>
            <a:ext cx="1649719" cy="920960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3360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13"/>
          <p:cNvGrpSpPr/>
          <p:nvPr/>
        </p:nvGrpSpPr>
        <p:grpSpPr>
          <a:xfrm>
            <a:off x="-2417668" y="-386815"/>
            <a:ext cx="13475149" cy="9234147"/>
            <a:chOff x="-2417668" y="-290111"/>
            <a:chExt cx="13475149" cy="6925610"/>
          </a:xfrm>
        </p:grpSpPr>
        <p:grpSp>
          <p:nvGrpSpPr>
            <p:cNvPr id="323" name="Google Shape;323;p13"/>
            <p:cNvGrpSpPr/>
            <p:nvPr/>
          </p:nvGrpSpPr>
          <p:grpSpPr>
            <a:xfrm>
              <a:off x="6901603" y="2429042"/>
              <a:ext cx="4155878" cy="4206457"/>
              <a:chOff x="-5709060" y="-1810073"/>
              <a:chExt cx="8658079" cy="8763453"/>
            </a:xfrm>
          </p:grpSpPr>
          <p:sp>
            <p:nvSpPr>
              <p:cNvPr id="324" name="Google Shape;324;p13"/>
              <p:cNvSpPr/>
              <p:nvPr/>
            </p:nvSpPr>
            <p:spPr>
              <a:xfrm rot="2980312">
                <a:off x="-4698710" y="-289631"/>
                <a:ext cx="6637380" cy="5722569"/>
              </a:xfrm>
              <a:custGeom>
                <a:avLst/>
                <a:gdLst/>
                <a:ahLst/>
                <a:cxnLst/>
                <a:rect l="l" t="t" r="r" b="b"/>
                <a:pathLst>
                  <a:path w="461259" h="397685" extrusionOk="0">
                    <a:moveTo>
                      <a:pt x="460562" y="216844"/>
                    </a:moveTo>
                    <a:cubicBezTo>
                      <a:pt x="456842" y="251682"/>
                      <a:pt x="439989" y="283932"/>
                      <a:pt x="419259" y="312177"/>
                    </a:cubicBezTo>
                    <a:cubicBezTo>
                      <a:pt x="397075" y="342419"/>
                      <a:pt x="369319" y="369696"/>
                      <a:pt x="334914" y="384597"/>
                    </a:cubicBezTo>
                    <a:cubicBezTo>
                      <a:pt x="295204" y="401790"/>
                      <a:pt x="249195" y="401053"/>
                      <a:pt x="207893" y="388160"/>
                    </a:cubicBezTo>
                    <a:cubicBezTo>
                      <a:pt x="166599" y="375268"/>
                      <a:pt x="129643" y="350919"/>
                      <a:pt x="97043" y="322472"/>
                    </a:cubicBezTo>
                    <a:cubicBezTo>
                      <a:pt x="61321" y="291290"/>
                      <a:pt x="29697" y="254040"/>
                      <a:pt x="12310" y="209919"/>
                    </a:cubicBezTo>
                    <a:cubicBezTo>
                      <a:pt x="1029" y="181297"/>
                      <a:pt x="-3944" y="149360"/>
                      <a:pt x="3608" y="119522"/>
                    </a:cubicBezTo>
                    <a:cubicBezTo>
                      <a:pt x="16694" y="67897"/>
                      <a:pt x="65437" y="31466"/>
                      <a:pt x="116870" y="17634"/>
                    </a:cubicBezTo>
                    <a:cubicBezTo>
                      <a:pt x="154848" y="7420"/>
                      <a:pt x="194420" y="7329"/>
                      <a:pt x="233890" y="9907"/>
                    </a:cubicBezTo>
                    <a:cubicBezTo>
                      <a:pt x="244996" y="7780"/>
                      <a:pt x="256102" y="4851"/>
                      <a:pt x="267135" y="2678"/>
                    </a:cubicBezTo>
                    <a:cubicBezTo>
                      <a:pt x="291705" y="-2166"/>
                      <a:pt x="320510" y="-1936"/>
                      <a:pt x="337777" y="16187"/>
                    </a:cubicBezTo>
                    <a:cubicBezTo>
                      <a:pt x="354170" y="33390"/>
                      <a:pt x="354428" y="60806"/>
                      <a:pt x="368370" y="80062"/>
                    </a:cubicBezTo>
                    <a:cubicBezTo>
                      <a:pt x="382405" y="99428"/>
                      <a:pt x="407417" y="107007"/>
                      <a:pt x="425945" y="122129"/>
                    </a:cubicBezTo>
                    <a:cubicBezTo>
                      <a:pt x="453103" y="144277"/>
                      <a:pt x="464292" y="181997"/>
                      <a:pt x="460562" y="216844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 rot="4499925">
                <a:off x="-4153110" y="180239"/>
                <a:ext cx="5546548" cy="4782084"/>
              </a:xfrm>
              <a:custGeom>
                <a:avLst/>
                <a:gdLst/>
                <a:ahLst/>
                <a:cxnLst/>
                <a:rect l="l" t="t" r="r" b="b"/>
                <a:pathLst>
                  <a:path w="461259" h="397685" extrusionOk="0">
                    <a:moveTo>
                      <a:pt x="460562" y="216844"/>
                    </a:moveTo>
                    <a:cubicBezTo>
                      <a:pt x="456842" y="251682"/>
                      <a:pt x="439989" y="283932"/>
                      <a:pt x="419259" y="312177"/>
                    </a:cubicBezTo>
                    <a:cubicBezTo>
                      <a:pt x="397075" y="342419"/>
                      <a:pt x="369319" y="369696"/>
                      <a:pt x="334914" y="384597"/>
                    </a:cubicBezTo>
                    <a:cubicBezTo>
                      <a:pt x="295204" y="401790"/>
                      <a:pt x="249195" y="401053"/>
                      <a:pt x="207893" y="388160"/>
                    </a:cubicBezTo>
                    <a:cubicBezTo>
                      <a:pt x="166599" y="375268"/>
                      <a:pt x="129643" y="350919"/>
                      <a:pt x="97043" y="322472"/>
                    </a:cubicBezTo>
                    <a:cubicBezTo>
                      <a:pt x="61321" y="291290"/>
                      <a:pt x="29697" y="254040"/>
                      <a:pt x="12310" y="209919"/>
                    </a:cubicBezTo>
                    <a:cubicBezTo>
                      <a:pt x="1029" y="181297"/>
                      <a:pt x="-3944" y="149360"/>
                      <a:pt x="3608" y="119522"/>
                    </a:cubicBezTo>
                    <a:cubicBezTo>
                      <a:pt x="16694" y="67897"/>
                      <a:pt x="65437" y="31466"/>
                      <a:pt x="116870" y="17634"/>
                    </a:cubicBezTo>
                    <a:cubicBezTo>
                      <a:pt x="154848" y="7420"/>
                      <a:pt x="194420" y="7329"/>
                      <a:pt x="233890" y="9907"/>
                    </a:cubicBezTo>
                    <a:cubicBezTo>
                      <a:pt x="244996" y="7780"/>
                      <a:pt x="256102" y="4851"/>
                      <a:pt x="267135" y="2678"/>
                    </a:cubicBezTo>
                    <a:cubicBezTo>
                      <a:pt x="291705" y="-2166"/>
                      <a:pt x="320510" y="-1936"/>
                      <a:pt x="337777" y="16187"/>
                    </a:cubicBezTo>
                    <a:cubicBezTo>
                      <a:pt x="354170" y="33390"/>
                      <a:pt x="354428" y="60806"/>
                      <a:pt x="368370" y="80062"/>
                    </a:cubicBezTo>
                    <a:cubicBezTo>
                      <a:pt x="382405" y="99428"/>
                      <a:pt x="407417" y="107007"/>
                      <a:pt x="425945" y="122129"/>
                    </a:cubicBezTo>
                    <a:cubicBezTo>
                      <a:pt x="453103" y="144277"/>
                      <a:pt x="464292" y="181997"/>
                      <a:pt x="460562" y="216844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3"/>
              <p:cNvSpPr/>
              <p:nvPr/>
            </p:nvSpPr>
            <p:spPr>
              <a:xfrm rot="-9000042">
                <a:off x="-3671078" y="530191"/>
                <a:ext cx="4734923" cy="4082322"/>
              </a:xfrm>
              <a:custGeom>
                <a:avLst/>
                <a:gdLst/>
                <a:ahLst/>
                <a:cxnLst/>
                <a:rect l="l" t="t" r="r" b="b"/>
                <a:pathLst>
                  <a:path w="461259" h="397685" extrusionOk="0">
                    <a:moveTo>
                      <a:pt x="460562" y="216844"/>
                    </a:moveTo>
                    <a:cubicBezTo>
                      <a:pt x="456842" y="251682"/>
                      <a:pt x="439989" y="283932"/>
                      <a:pt x="419259" y="312177"/>
                    </a:cubicBezTo>
                    <a:cubicBezTo>
                      <a:pt x="397075" y="342419"/>
                      <a:pt x="369319" y="369696"/>
                      <a:pt x="334914" y="384597"/>
                    </a:cubicBezTo>
                    <a:cubicBezTo>
                      <a:pt x="295204" y="401790"/>
                      <a:pt x="249195" y="401053"/>
                      <a:pt x="207893" y="388160"/>
                    </a:cubicBezTo>
                    <a:cubicBezTo>
                      <a:pt x="166599" y="375268"/>
                      <a:pt x="129643" y="350919"/>
                      <a:pt x="97043" y="322472"/>
                    </a:cubicBezTo>
                    <a:cubicBezTo>
                      <a:pt x="61321" y="291290"/>
                      <a:pt x="29697" y="254040"/>
                      <a:pt x="12310" y="209919"/>
                    </a:cubicBezTo>
                    <a:cubicBezTo>
                      <a:pt x="1029" y="181297"/>
                      <a:pt x="-3944" y="149360"/>
                      <a:pt x="3608" y="119522"/>
                    </a:cubicBezTo>
                    <a:cubicBezTo>
                      <a:pt x="16694" y="67897"/>
                      <a:pt x="65437" y="31466"/>
                      <a:pt x="116870" y="17634"/>
                    </a:cubicBezTo>
                    <a:cubicBezTo>
                      <a:pt x="154848" y="7420"/>
                      <a:pt x="194420" y="7329"/>
                      <a:pt x="233890" y="9907"/>
                    </a:cubicBezTo>
                    <a:cubicBezTo>
                      <a:pt x="244996" y="7780"/>
                      <a:pt x="256102" y="4851"/>
                      <a:pt x="267135" y="2678"/>
                    </a:cubicBezTo>
                    <a:cubicBezTo>
                      <a:pt x="291705" y="-2166"/>
                      <a:pt x="320510" y="-1936"/>
                      <a:pt x="337777" y="16187"/>
                    </a:cubicBezTo>
                    <a:cubicBezTo>
                      <a:pt x="354170" y="33390"/>
                      <a:pt x="354428" y="60806"/>
                      <a:pt x="368370" y="80062"/>
                    </a:cubicBezTo>
                    <a:cubicBezTo>
                      <a:pt x="382405" y="99428"/>
                      <a:pt x="407417" y="107007"/>
                      <a:pt x="425945" y="122129"/>
                    </a:cubicBezTo>
                    <a:cubicBezTo>
                      <a:pt x="453103" y="144277"/>
                      <a:pt x="464292" y="181997"/>
                      <a:pt x="460562" y="216844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" name="Google Shape;327;p13"/>
            <p:cNvGrpSpPr/>
            <p:nvPr/>
          </p:nvGrpSpPr>
          <p:grpSpPr>
            <a:xfrm>
              <a:off x="-2417668" y="-290111"/>
              <a:ext cx="4600903" cy="4656899"/>
              <a:chOff x="-5709060" y="-1810073"/>
              <a:chExt cx="8658079" cy="8763453"/>
            </a:xfrm>
          </p:grpSpPr>
          <p:sp>
            <p:nvSpPr>
              <p:cNvPr id="328" name="Google Shape;328;p13"/>
              <p:cNvSpPr/>
              <p:nvPr/>
            </p:nvSpPr>
            <p:spPr>
              <a:xfrm rot="2980312">
                <a:off x="-4698710" y="-289631"/>
                <a:ext cx="6637380" cy="5722569"/>
              </a:xfrm>
              <a:custGeom>
                <a:avLst/>
                <a:gdLst/>
                <a:ahLst/>
                <a:cxnLst/>
                <a:rect l="l" t="t" r="r" b="b"/>
                <a:pathLst>
                  <a:path w="461259" h="397685" extrusionOk="0">
                    <a:moveTo>
                      <a:pt x="460562" y="216844"/>
                    </a:moveTo>
                    <a:cubicBezTo>
                      <a:pt x="456842" y="251682"/>
                      <a:pt x="439989" y="283932"/>
                      <a:pt x="419259" y="312177"/>
                    </a:cubicBezTo>
                    <a:cubicBezTo>
                      <a:pt x="397075" y="342419"/>
                      <a:pt x="369319" y="369696"/>
                      <a:pt x="334914" y="384597"/>
                    </a:cubicBezTo>
                    <a:cubicBezTo>
                      <a:pt x="295204" y="401790"/>
                      <a:pt x="249195" y="401053"/>
                      <a:pt x="207893" y="388160"/>
                    </a:cubicBezTo>
                    <a:cubicBezTo>
                      <a:pt x="166599" y="375268"/>
                      <a:pt x="129643" y="350919"/>
                      <a:pt x="97043" y="322472"/>
                    </a:cubicBezTo>
                    <a:cubicBezTo>
                      <a:pt x="61321" y="291290"/>
                      <a:pt x="29697" y="254040"/>
                      <a:pt x="12310" y="209919"/>
                    </a:cubicBezTo>
                    <a:cubicBezTo>
                      <a:pt x="1029" y="181297"/>
                      <a:pt x="-3944" y="149360"/>
                      <a:pt x="3608" y="119522"/>
                    </a:cubicBezTo>
                    <a:cubicBezTo>
                      <a:pt x="16694" y="67897"/>
                      <a:pt x="65437" y="31466"/>
                      <a:pt x="116870" y="17634"/>
                    </a:cubicBezTo>
                    <a:cubicBezTo>
                      <a:pt x="154848" y="7420"/>
                      <a:pt x="194420" y="7329"/>
                      <a:pt x="233890" y="9907"/>
                    </a:cubicBezTo>
                    <a:cubicBezTo>
                      <a:pt x="244996" y="7780"/>
                      <a:pt x="256102" y="4851"/>
                      <a:pt x="267135" y="2678"/>
                    </a:cubicBezTo>
                    <a:cubicBezTo>
                      <a:pt x="291705" y="-2166"/>
                      <a:pt x="320510" y="-1936"/>
                      <a:pt x="337777" y="16187"/>
                    </a:cubicBezTo>
                    <a:cubicBezTo>
                      <a:pt x="354170" y="33390"/>
                      <a:pt x="354428" y="60806"/>
                      <a:pt x="368370" y="80062"/>
                    </a:cubicBezTo>
                    <a:cubicBezTo>
                      <a:pt x="382405" y="99428"/>
                      <a:pt x="407417" y="107007"/>
                      <a:pt x="425945" y="122129"/>
                    </a:cubicBezTo>
                    <a:cubicBezTo>
                      <a:pt x="453103" y="144277"/>
                      <a:pt x="464292" y="181997"/>
                      <a:pt x="460562" y="216844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3"/>
              <p:cNvSpPr/>
              <p:nvPr/>
            </p:nvSpPr>
            <p:spPr>
              <a:xfrm rot="4499925">
                <a:off x="-4153110" y="180239"/>
                <a:ext cx="5546548" cy="4782084"/>
              </a:xfrm>
              <a:custGeom>
                <a:avLst/>
                <a:gdLst/>
                <a:ahLst/>
                <a:cxnLst/>
                <a:rect l="l" t="t" r="r" b="b"/>
                <a:pathLst>
                  <a:path w="461259" h="397685" extrusionOk="0">
                    <a:moveTo>
                      <a:pt x="460562" y="216844"/>
                    </a:moveTo>
                    <a:cubicBezTo>
                      <a:pt x="456842" y="251682"/>
                      <a:pt x="439989" y="283932"/>
                      <a:pt x="419259" y="312177"/>
                    </a:cubicBezTo>
                    <a:cubicBezTo>
                      <a:pt x="397075" y="342419"/>
                      <a:pt x="369319" y="369696"/>
                      <a:pt x="334914" y="384597"/>
                    </a:cubicBezTo>
                    <a:cubicBezTo>
                      <a:pt x="295204" y="401790"/>
                      <a:pt x="249195" y="401053"/>
                      <a:pt x="207893" y="388160"/>
                    </a:cubicBezTo>
                    <a:cubicBezTo>
                      <a:pt x="166599" y="375268"/>
                      <a:pt x="129643" y="350919"/>
                      <a:pt x="97043" y="322472"/>
                    </a:cubicBezTo>
                    <a:cubicBezTo>
                      <a:pt x="61321" y="291290"/>
                      <a:pt x="29697" y="254040"/>
                      <a:pt x="12310" y="209919"/>
                    </a:cubicBezTo>
                    <a:cubicBezTo>
                      <a:pt x="1029" y="181297"/>
                      <a:pt x="-3944" y="149360"/>
                      <a:pt x="3608" y="119522"/>
                    </a:cubicBezTo>
                    <a:cubicBezTo>
                      <a:pt x="16694" y="67897"/>
                      <a:pt x="65437" y="31466"/>
                      <a:pt x="116870" y="17634"/>
                    </a:cubicBezTo>
                    <a:cubicBezTo>
                      <a:pt x="154848" y="7420"/>
                      <a:pt x="194420" y="7329"/>
                      <a:pt x="233890" y="9907"/>
                    </a:cubicBezTo>
                    <a:cubicBezTo>
                      <a:pt x="244996" y="7780"/>
                      <a:pt x="256102" y="4851"/>
                      <a:pt x="267135" y="2678"/>
                    </a:cubicBezTo>
                    <a:cubicBezTo>
                      <a:pt x="291705" y="-2166"/>
                      <a:pt x="320510" y="-1936"/>
                      <a:pt x="337777" y="16187"/>
                    </a:cubicBezTo>
                    <a:cubicBezTo>
                      <a:pt x="354170" y="33390"/>
                      <a:pt x="354428" y="60806"/>
                      <a:pt x="368370" y="80062"/>
                    </a:cubicBezTo>
                    <a:cubicBezTo>
                      <a:pt x="382405" y="99428"/>
                      <a:pt x="407417" y="107007"/>
                      <a:pt x="425945" y="122129"/>
                    </a:cubicBezTo>
                    <a:cubicBezTo>
                      <a:pt x="453103" y="144277"/>
                      <a:pt x="464292" y="181997"/>
                      <a:pt x="460562" y="216844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13"/>
              <p:cNvSpPr/>
              <p:nvPr/>
            </p:nvSpPr>
            <p:spPr>
              <a:xfrm rot="-9000042">
                <a:off x="-3671078" y="530191"/>
                <a:ext cx="4734923" cy="4082322"/>
              </a:xfrm>
              <a:custGeom>
                <a:avLst/>
                <a:gdLst/>
                <a:ahLst/>
                <a:cxnLst/>
                <a:rect l="l" t="t" r="r" b="b"/>
                <a:pathLst>
                  <a:path w="461259" h="397685" extrusionOk="0">
                    <a:moveTo>
                      <a:pt x="460562" y="216844"/>
                    </a:moveTo>
                    <a:cubicBezTo>
                      <a:pt x="456842" y="251682"/>
                      <a:pt x="439989" y="283932"/>
                      <a:pt x="419259" y="312177"/>
                    </a:cubicBezTo>
                    <a:cubicBezTo>
                      <a:pt x="397075" y="342419"/>
                      <a:pt x="369319" y="369696"/>
                      <a:pt x="334914" y="384597"/>
                    </a:cubicBezTo>
                    <a:cubicBezTo>
                      <a:pt x="295204" y="401790"/>
                      <a:pt x="249195" y="401053"/>
                      <a:pt x="207893" y="388160"/>
                    </a:cubicBezTo>
                    <a:cubicBezTo>
                      <a:pt x="166599" y="375268"/>
                      <a:pt x="129643" y="350919"/>
                      <a:pt x="97043" y="322472"/>
                    </a:cubicBezTo>
                    <a:cubicBezTo>
                      <a:pt x="61321" y="291290"/>
                      <a:pt x="29697" y="254040"/>
                      <a:pt x="12310" y="209919"/>
                    </a:cubicBezTo>
                    <a:cubicBezTo>
                      <a:pt x="1029" y="181297"/>
                      <a:pt x="-3944" y="149360"/>
                      <a:pt x="3608" y="119522"/>
                    </a:cubicBezTo>
                    <a:cubicBezTo>
                      <a:pt x="16694" y="67897"/>
                      <a:pt x="65437" y="31466"/>
                      <a:pt x="116870" y="17634"/>
                    </a:cubicBezTo>
                    <a:cubicBezTo>
                      <a:pt x="154848" y="7420"/>
                      <a:pt x="194420" y="7329"/>
                      <a:pt x="233890" y="9907"/>
                    </a:cubicBezTo>
                    <a:cubicBezTo>
                      <a:pt x="244996" y="7780"/>
                      <a:pt x="256102" y="4851"/>
                      <a:pt x="267135" y="2678"/>
                    </a:cubicBezTo>
                    <a:cubicBezTo>
                      <a:pt x="291705" y="-2166"/>
                      <a:pt x="320510" y="-1936"/>
                      <a:pt x="337777" y="16187"/>
                    </a:cubicBezTo>
                    <a:cubicBezTo>
                      <a:pt x="354170" y="33390"/>
                      <a:pt x="354428" y="60806"/>
                      <a:pt x="368370" y="80062"/>
                    </a:cubicBezTo>
                    <a:cubicBezTo>
                      <a:pt x="382405" y="99428"/>
                      <a:pt x="407417" y="107007"/>
                      <a:pt x="425945" y="122129"/>
                    </a:cubicBezTo>
                    <a:cubicBezTo>
                      <a:pt x="453103" y="144277"/>
                      <a:pt x="464292" y="181997"/>
                      <a:pt x="460562" y="216844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1" name="Google Shape;331;p13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332" name="Google Shape;332;p13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3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4" name="Google Shape;334;p13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title" idx="2" hasCustomPrompt="1"/>
          </p:nvPr>
        </p:nvSpPr>
        <p:spPr>
          <a:xfrm>
            <a:off x="3780113" y="2163833"/>
            <a:ext cx="594300" cy="792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6" name="Google Shape;336;p13"/>
          <p:cNvSpPr txBox="1">
            <a:spLocks noGrp="1"/>
          </p:cNvSpPr>
          <p:nvPr>
            <p:ph type="title" idx="3" hasCustomPrompt="1"/>
          </p:nvPr>
        </p:nvSpPr>
        <p:spPr>
          <a:xfrm>
            <a:off x="4769588" y="2163833"/>
            <a:ext cx="594300" cy="792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7" name="Google Shape;337;p13"/>
          <p:cNvSpPr txBox="1">
            <a:spLocks noGrp="1"/>
          </p:cNvSpPr>
          <p:nvPr>
            <p:ph type="title" idx="4" hasCustomPrompt="1"/>
          </p:nvPr>
        </p:nvSpPr>
        <p:spPr>
          <a:xfrm>
            <a:off x="3780113" y="3441891"/>
            <a:ext cx="594300" cy="792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8" name="Google Shape;338;p13"/>
          <p:cNvSpPr txBox="1">
            <a:spLocks noGrp="1"/>
          </p:cNvSpPr>
          <p:nvPr>
            <p:ph type="title" idx="5" hasCustomPrompt="1"/>
          </p:nvPr>
        </p:nvSpPr>
        <p:spPr>
          <a:xfrm>
            <a:off x="4769588" y="3441891"/>
            <a:ext cx="594300" cy="792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9" name="Google Shape;339;p13"/>
          <p:cNvSpPr txBox="1">
            <a:spLocks noGrp="1"/>
          </p:cNvSpPr>
          <p:nvPr>
            <p:ph type="title" idx="6" hasCustomPrompt="1"/>
          </p:nvPr>
        </p:nvSpPr>
        <p:spPr>
          <a:xfrm>
            <a:off x="3780113" y="4719943"/>
            <a:ext cx="594300" cy="792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0" name="Google Shape;340;p13"/>
          <p:cNvSpPr txBox="1">
            <a:spLocks noGrp="1"/>
          </p:cNvSpPr>
          <p:nvPr>
            <p:ph type="title" idx="7" hasCustomPrompt="1"/>
          </p:nvPr>
        </p:nvSpPr>
        <p:spPr>
          <a:xfrm>
            <a:off x="4769588" y="4719943"/>
            <a:ext cx="594300" cy="792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"/>
          </p:nvPr>
        </p:nvSpPr>
        <p:spPr>
          <a:xfrm>
            <a:off x="1954613" y="2163833"/>
            <a:ext cx="1596900" cy="7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2" name="Google Shape;342;p13"/>
          <p:cNvSpPr txBox="1">
            <a:spLocks noGrp="1"/>
          </p:cNvSpPr>
          <p:nvPr>
            <p:ph type="subTitle" idx="8"/>
          </p:nvPr>
        </p:nvSpPr>
        <p:spPr>
          <a:xfrm>
            <a:off x="1954613" y="3441891"/>
            <a:ext cx="1596900" cy="7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3" name="Google Shape;343;p13"/>
          <p:cNvSpPr txBox="1">
            <a:spLocks noGrp="1"/>
          </p:cNvSpPr>
          <p:nvPr>
            <p:ph type="subTitle" idx="9"/>
          </p:nvPr>
        </p:nvSpPr>
        <p:spPr>
          <a:xfrm>
            <a:off x="1954613" y="4719943"/>
            <a:ext cx="1596900" cy="7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subTitle" idx="13"/>
          </p:nvPr>
        </p:nvSpPr>
        <p:spPr>
          <a:xfrm>
            <a:off x="5592488" y="2163833"/>
            <a:ext cx="1596900" cy="7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14"/>
          </p:nvPr>
        </p:nvSpPr>
        <p:spPr>
          <a:xfrm>
            <a:off x="5592488" y="3441891"/>
            <a:ext cx="1596900" cy="7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subTitle" idx="15"/>
          </p:nvPr>
        </p:nvSpPr>
        <p:spPr>
          <a:xfrm>
            <a:off x="5592488" y="4719943"/>
            <a:ext cx="1596900" cy="7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47" name="Google Shape;347;p13"/>
          <p:cNvGrpSpPr/>
          <p:nvPr/>
        </p:nvGrpSpPr>
        <p:grpSpPr>
          <a:xfrm>
            <a:off x="-1523751" y="496747"/>
            <a:ext cx="11406089" cy="7031475"/>
            <a:chOff x="-1523751" y="372560"/>
            <a:chExt cx="11406089" cy="5273606"/>
          </a:xfrm>
        </p:grpSpPr>
        <p:grpSp>
          <p:nvGrpSpPr>
            <p:cNvPr id="348" name="Google Shape;348;p13"/>
            <p:cNvGrpSpPr/>
            <p:nvPr/>
          </p:nvGrpSpPr>
          <p:grpSpPr>
            <a:xfrm>
              <a:off x="217109" y="785920"/>
              <a:ext cx="8685631" cy="4160646"/>
              <a:chOff x="217109" y="785920"/>
              <a:chExt cx="8685631" cy="4160646"/>
            </a:xfrm>
          </p:grpSpPr>
          <p:grpSp>
            <p:nvGrpSpPr>
              <p:cNvPr id="349" name="Google Shape;349;p13"/>
              <p:cNvGrpSpPr/>
              <p:nvPr/>
            </p:nvGrpSpPr>
            <p:grpSpPr>
              <a:xfrm>
                <a:off x="8688467" y="785920"/>
                <a:ext cx="214273" cy="231802"/>
                <a:chOff x="4372038" y="-2377002"/>
                <a:chExt cx="397537" cy="430059"/>
              </a:xfrm>
            </p:grpSpPr>
            <p:sp>
              <p:nvSpPr>
                <p:cNvPr id="350" name="Google Shape;350;p13"/>
                <p:cNvSpPr/>
                <p:nvPr/>
              </p:nvSpPr>
              <p:spPr>
                <a:xfrm>
                  <a:off x="4407609" y="-2346942"/>
                  <a:ext cx="361966" cy="359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7" extrusionOk="0">
                      <a:moveTo>
                        <a:pt x="6640" y="2131"/>
                      </a:moveTo>
                      <a:cubicBezTo>
                        <a:pt x="1437" y="5068"/>
                        <a:pt x="-911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4"/>
                      </a:cubicBezTo>
                      <a:cubicBezTo>
                        <a:pt x="22139" y="22686"/>
                        <a:pt x="26007" y="16331"/>
                        <a:pt x="24994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13"/>
                <p:cNvSpPr/>
                <p:nvPr/>
              </p:nvSpPr>
              <p:spPr>
                <a:xfrm>
                  <a:off x="4551146" y="-2377002"/>
                  <a:ext cx="195574" cy="286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1" h="19884" extrusionOk="0">
                      <a:moveTo>
                        <a:pt x="11316" y="19884"/>
                      </a:moveTo>
                      <a:cubicBezTo>
                        <a:pt x="10496" y="19221"/>
                        <a:pt x="11252" y="18880"/>
                        <a:pt x="11316" y="18401"/>
                      </a:cubicBezTo>
                      <a:cubicBezTo>
                        <a:pt x="11390" y="16808"/>
                        <a:pt x="10073" y="15233"/>
                        <a:pt x="10239" y="13751"/>
                      </a:cubicBezTo>
                      <a:cubicBezTo>
                        <a:pt x="9373" y="12858"/>
                        <a:pt x="9447" y="11937"/>
                        <a:pt x="8728" y="10813"/>
                      </a:cubicBezTo>
                      <a:cubicBezTo>
                        <a:pt x="8452" y="10316"/>
                        <a:pt x="7706" y="10095"/>
                        <a:pt x="7402" y="9689"/>
                      </a:cubicBezTo>
                      <a:cubicBezTo>
                        <a:pt x="5892" y="8023"/>
                        <a:pt x="4290" y="6743"/>
                        <a:pt x="2457" y="5886"/>
                      </a:cubicBezTo>
                      <a:cubicBezTo>
                        <a:pt x="2264" y="5813"/>
                        <a:pt x="2070" y="5702"/>
                        <a:pt x="1877" y="5582"/>
                      </a:cubicBezTo>
                      <a:cubicBezTo>
                        <a:pt x="1435" y="5269"/>
                        <a:pt x="754" y="5315"/>
                        <a:pt x="376" y="4947"/>
                      </a:cubicBezTo>
                      <a:cubicBezTo>
                        <a:pt x="-39" y="4606"/>
                        <a:pt x="-112" y="2985"/>
                        <a:pt x="164" y="1217"/>
                      </a:cubicBezTo>
                      <a:cubicBezTo>
                        <a:pt x="1067" y="-569"/>
                        <a:pt x="2439" y="29"/>
                        <a:pt x="3710" y="416"/>
                      </a:cubicBezTo>
                      <a:cubicBezTo>
                        <a:pt x="5947" y="1015"/>
                        <a:pt x="8461" y="3041"/>
                        <a:pt x="9815" y="4708"/>
                      </a:cubicBezTo>
                      <a:cubicBezTo>
                        <a:pt x="10929" y="5933"/>
                        <a:pt x="11887" y="7350"/>
                        <a:pt x="12467" y="8852"/>
                      </a:cubicBezTo>
                      <a:cubicBezTo>
                        <a:pt x="13038" y="10399"/>
                        <a:pt x="13554" y="11937"/>
                        <a:pt x="13591" y="13530"/>
                      </a:cubicBezTo>
                      <a:cubicBezTo>
                        <a:pt x="13591" y="14709"/>
                        <a:pt x="13075" y="15832"/>
                        <a:pt x="12808" y="16863"/>
                      </a:cubicBezTo>
                      <a:cubicBezTo>
                        <a:pt x="12504" y="17969"/>
                        <a:pt x="11998" y="19000"/>
                        <a:pt x="11326" y="1988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13"/>
                <p:cNvSpPr/>
                <p:nvPr/>
              </p:nvSpPr>
              <p:spPr>
                <a:xfrm>
                  <a:off x="4372038" y="-2357763"/>
                  <a:ext cx="297686" cy="410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7" h="28549" extrusionOk="0">
                      <a:moveTo>
                        <a:pt x="6606" y="0"/>
                      </a:moveTo>
                      <a:cubicBezTo>
                        <a:pt x="6809" y="1161"/>
                        <a:pt x="5759" y="1354"/>
                        <a:pt x="5336" y="2035"/>
                      </a:cubicBezTo>
                      <a:cubicBezTo>
                        <a:pt x="4010" y="4255"/>
                        <a:pt x="4230" y="7248"/>
                        <a:pt x="3586" y="9568"/>
                      </a:cubicBezTo>
                      <a:cubicBezTo>
                        <a:pt x="4101" y="11355"/>
                        <a:pt x="3798" y="12828"/>
                        <a:pt x="4553" y="14873"/>
                      </a:cubicBezTo>
                      <a:cubicBezTo>
                        <a:pt x="4857" y="15757"/>
                        <a:pt x="5676" y="16383"/>
                        <a:pt x="6118" y="17064"/>
                      </a:cubicBezTo>
                      <a:cubicBezTo>
                        <a:pt x="8144" y="20002"/>
                        <a:pt x="11137" y="21936"/>
                        <a:pt x="14498" y="22710"/>
                      </a:cubicBezTo>
                      <a:cubicBezTo>
                        <a:pt x="14913" y="22811"/>
                        <a:pt x="15162" y="22875"/>
                        <a:pt x="15585" y="22977"/>
                      </a:cubicBezTo>
                      <a:cubicBezTo>
                        <a:pt x="16469" y="23225"/>
                        <a:pt x="17547" y="23023"/>
                        <a:pt x="18366" y="23207"/>
                      </a:cubicBezTo>
                      <a:cubicBezTo>
                        <a:pt x="19250" y="23419"/>
                        <a:pt x="20208" y="24772"/>
                        <a:pt x="20687" y="26522"/>
                      </a:cubicBezTo>
                      <a:cubicBezTo>
                        <a:pt x="20227" y="28603"/>
                        <a:pt x="17814" y="28640"/>
                        <a:pt x="15686" y="28502"/>
                      </a:cubicBezTo>
                      <a:cubicBezTo>
                        <a:pt x="11984" y="28474"/>
                        <a:pt x="7242" y="26080"/>
                        <a:pt x="4801" y="23437"/>
                      </a:cubicBezTo>
                      <a:cubicBezTo>
                        <a:pt x="2849" y="21540"/>
                        <a:pt x="1237" y="19017"/>
                        <a:pt x="611" y="16401"/>
                      </a:cubicBezTo>
                      <a:cubicBezTo>
                        <a:pt x="-52" y="13740"/>
                        <a:pt x="-236" y="11051"/>
                        <a:pt x="363" y="8546"/>
                      </a:cubicBezTo>
                      <a:cubicBezTo>
                        <a:pt x="814" y="6713"/>
                        <a:pt x="1891" y="5176"/>
                        <a:pt x="2822" y="3748"/>
                      </a:cubicBezTo>
                      <a:cubicBezTo>
                        <a:pt x="3807" y="2229"/>
                        <a:pt x="5105" y="912"/>
                        <a:pt x="66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53" name="Google Shape;353;p13"/>
              <p:cNvGrpSpPr/>
              <p:nvPr/>
            </p:nvGrpSpPr>
            <p:grpSpPr>
              <a:xfrm>
                <a:off x="217109" y="4727694"/>
                <a:ext cx="217747" cy="218872"/>
                <a:chOff x="-947063" y="-1566311"/>
                <a:chExt cx="403984" cy="406070"/>
              </a:xfrm>
            </p:grpSpPr>
            <p:sp>
              <p:nvSpPr>
                <p:cNvPr id="354" name="Google Shape;354;p13"/>
                <p:cNvSpPr/>
                <p:nvPr/>
              </p:nvSpPr>
              <p:spPr>
                <a:xfrm>
                  <a:off x="-905045" y="-1540195"/>
                  <a:ext cx="361966" cy="359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6"/>
                      </a:cubicBezTo>
                      <a:cubicBezTo>
                        <a:pt x="3904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6" y="16331"/>
                        <a:pt x="24993" y="10437"/>
                      </a:cubicBezTo>
                      <a:cubicBezTo>
                        <a:pt x="23980" y="4543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13"/>
                <p:cNvSpPr/>
                <p:nvPr/>
              </p:nvSpPr>
              <p:spPr>
                <a:xfrm>
                  <a:off x="-841659" y="-1566311"/>
                  <a:ext cx="292822" cy="231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9" h="16092" extrusionOk="0">
                      <a:moveTo>
                        <a:pt x="19787" y="16092"/>
                      </a:moveTo>
                      <a:cubicBezTo>
                        <a:pt x="18848" y="15595"/>
                        <a:pt x="19483" y="14997"/>
                        <a:pt x="19372" y="14435"/>
                      </a:cubicBezTo>
                      <a:cubicBezTo>
                        <a:pt x="18986" y="12639"/>
                        <a:pt x="17199" y="11267"/>
                        <a:pt x="16739" y="9646"/>
                      </a:cubicBezTo>
                      <a:cubicBezTo>
                        <a:pt x="15551" y="8955"/>
                        <a:pt x="15219" y="7961"/>
                        <a:pt x="13976" y="7095"/>
                      </a:cubicBezTo>
                      <a:cubicBezTo>
                        <a:pt x="13451" y="6717"/>
                        <a:pt x="12659" y="6745"/>
                        <a:pt x="12143" y="6524"/>
                      </a:cubicBezTo>
                      <a:cubicBezTo>
                        <a:pt x="9869" y="5575"/>
                        <a:pt x="7530" y="5318"/>
                        <a:pt x="5236" y="5714"/>
                      </a:cubicBezTo>
                      <a:cubicBezTo>
                        <a:pt x="5006" y="5769"/>
                        <a:pt x="4748" y="5769"/>
                        <a:pt x="4490" y="5806"/>
                      </a:cubicBezTo>
                      <a:cubicBezTo>
                        <a:pt x="3873" y="5842"/>
                        <a:pt x="3247" y="6284"/>
                        <a:pt x="2658" y="6266"/>
                      </a:cubicBezTo>
                      <a:cubicBezTo>
                        <a:pt x="2032" y="6239"/>
                        <a:pt x="927" y="5087"/>
                        <a:pt x="43" y="3522"/>
                      </a:cubicBezTo>
                      <a:cubicBezTo>
                        <a:pt x="-289" y="1505"/>
                        <a:pt x="1378" y="1054"/>
                        <a:pt x="2824" y="584"/>
                      </a:cubicBezTo>
                      <a:cubicBezTo>
                        <a:pt x="5310" y="-346"/>
                        <a:pt x="9095" y="-88"/>
                        <a:pt x="11499" y="814"/>
                      </a:cubicBezTo>
                      <a:cubicBezTo>
                        <a:pt x="13359" y="1422"/>
                        <a:pt x="15238" y="2389"/>
                        <a:pt x="16591" y="3770"/>
                      </a:cubicBezTo>
                      <a:cubicBezTo>
                        <a:pt x="17973" y="5161"/>
                        <a:pt x="19197" y="6653"/>
                        <a:pt x="19861" y="8393"/>
                      </a:cubicBezTo>
                      <a:cubicBezTo>
                        <a:pt x="20340" y="9665"/>
                        <a:pt x="20256" y="11064"/>
                        <a:pt x="20330" y="12280"/>
                      </a:cubicBezTo>
                      <a:cubicBezTo>
                        <a:pt x="20413" y="13597"/>
                        <a:pt x="20238" y="14904"/>
                        <a:pt x="19787" y="1609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13"/>
                <p:cNvSpPr/>
                <p:nvPr/>
              </p:nvSpPr>
              <p:spPr>
                <a:xfrm>
                  <a:off x="-947063" y="-1516826"/>
                  <a:ext cx="399438" cy="356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58" h="24780" extrusionOk="0">
                      <a:moveTo>
                        <a:pt x="4172" y="0"/>
                      </a:moveTo>
                      <a:cubicBezTo>
                        <a:pt x="4531" y="1170"/>
                        <a:pt x="3500" y="1639"/>
                        <a:pt x="3187" y="2487"/>
                      </a:cubicBezTo>
                      <a:cubicBezTo>
                        <a:pt x="2257" y="5231"/>
                        <a:pt x="3261" y="8362"/>
                        <a:pt x="3445" y="11023"/>
                      </a:cubicBezTo>
                      <a:cubicBezTo>
                        <a:pt x="4540" y="12736"/>
                        <a:pt x="4789" y="14394"/>
                        <a:pt x="6401" y="16171"/>
                      </a:cubicBezTo>
                      <a:cubicBezTo>
                        <a:pt x="7073" y="16954"/>
                        <a:pt x="8150" y="17249"/>
                        <a:pt x="8887" y="17727"/>
                      </a:cubicBezTo>
                      <a:cubicBezTo>
                        <a:pt x="12230" y="19698"/>
                        <a:pt x="16273" y="19809"/>
                        <a:pt x="19791" y="18409"/>
                      </a:cubicBezTo>
                      <a:cubicBezTo>
                        <a:pt x="20214" y="18243"/>
                        <a:pt x="20491" y="18124"/>
                        <a:pt x="20933" y="17949"/>
                      </a:cubicBezTo>
                      <a:cubicBezTo>
                        <a:pt x="21881" y="17598"/>
                        <a:pt x="22683" y="16724"/>
                        <a:pt x="23484" y="16309"/>
                      </a:cubicBezTo>
                      <a:cubicBezTo>
                        <a:pt x="24358" y="15886"/>
                        <a:pt x="25988" y="16217"/>
                        <a:pt x="27517" y="17221"/>
                      </a:cubicBezTo>
                      <a:cubicBezTo>
                        <a:pt x="28475" y="19173"/>
                        <a:pt x="26412" y="21006"/>
                        <a:pt x="24386" y="22286"/>
                      </a:cubicBezTo>
                      <a:cubicBezTo>
                        <a:pt x="20997" y="24745"/>
                        <a:pt x="15011" y="25417"/>
                        <a:pt x="11125" y="24165"/>
                      </a:cubicBezTo>
                      <a:cubicBezTo>
                        <a:pt x="8150" y="23409"/>
                        <a:pt x="5185" y="21595"/>
                        <a:pt x="3371" y="19137"/>
                      </a:cubicBezTo>
                      <a:cubicBezTo>
                        <a:pt x="1492" y="16659"/>
                        <a:pt x="286" y="13850"/>
                        <a:pt x="28" y="10987"/>
                      </a:cubicBezTo>
                      <a:cubicBezTo>
                        <a:pt x="-138" y="8887"/>
                        <a:pt x="461" y="6879"/>
                        <a:pt x="1041" y="5065"/>
                      </a:cubicBezTo>
                      <a:cubicBezTo>
                        <a:pt x="1658" y="3104"/>
                        <a:pt x="2736" y="1326"/>
                        <a:pt x="41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7" name="Google Shape;357;p13"/>
            <p:cNvGrpSpPr/>
            <p:nvPr/>
          </p:nvGrpSpPr>
          <p:grpSpPr>
            <a:xfrm>
              <a:off x="-1523751" y="372560"/>
              <a:ext cx="2873450" cy="3047941"/>
              <a:chOff x="-1523751" y="372560"/>
              <a:chExt cx="2873450" cy="3047941"/>
            </a:xfrm>
          </p:grpSpPr>
          <p:grpSp>
            <p:nvGrpSpPr>
              <p:cNvPr id="358" name="Google Shape;358;p13"/>
              <p:cNvGrpSpPr/>
              <p:nvPr/>
            </p:nvGrpSpPr>
            <p:grpSpPr>
              <a:xfrm rot="2086670">
                <a:off x="-1181146" y="939785"/>
                <a:ext cx="2188240" cy="1886576"/>
                <a:chOff x="-3697290" y="-7331076"/>
                <a:chExt cx="6746828" cy="5816731"/>
              </a:xfrm>
            </p:grpSpPr>
            <p:sp>
              <p:nvSpPr>
                <p:cNvPr id="359" name="Google Shape;359;p13"/>
                <p:cNvSpPr/>
                <p:nvPr/>
              </p:nvSpPr>
              <p:spPr>
                <a:xfrm>
                  <a:off x="-3650998" y="-7300110"/>
                  <a:ext cx="6637517" cy="5722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59" h="397685" extrusionOk="0">
                      <a:moveTo>
                        <a:pt x="460562" y="216844"/>
                      </a:moveTo>
                      <a:cubicBezTo>
                        <a:pt x="456842" y="251682"/>
                        <a:pt x="439989" y="283932"/>
                        <a:pt x="419259" y="312177"/>
                      </a:cubicBezTo>
                      <a:cubicBezTo>
                        <a:pt x="397075" y="342419"/>
                        <a:pt x="369319" y="369696"/>
                        <a:pt x="334914" y="384597"/>
                      </a:cubicBezTo>
                      <a:cubicBezTo>
                        <a:pt x="295204" y="401790"/>
                        <a:pt x="249195" y="401053"/>
                        <a:pt x="207893" y="388160"/>
                      </a:cubicBezTo>
                      <a:cubicBezTo>
                        <a:pt x="166599" y="375268"/>
                        <a:pt x="129643" y="350919"/>
                        <a:pt x="97043" y="322472"/>
                      </a:cubicBezTo>
                      <a:cubicBezTo>
                        <a:pt x="61321" y="291290"/>
                        <a:pt x="29697" y="254040"/>
                        <a:pt x="12310" y="209919"/>
                      </a:cubicBezTo>
                      <a:cubicBezTo>
                        <a:pt x="1029" y="181297"/>
                        <a:pt x="-3944" y="149360"/>
                        <a:pt x="3608" y="119522"/>
                      </a:cubicBezTo>
                      <a:cubicBezTo>
                        <a:pt x="16694" y="67897"/>
                        <a:pt x="65437" y="31466"/>
                        <a:pt x="116870" y="17634"/>
                      </a:cubicBezTo>
                      <a:cubicBezTo>
                        <a:pt x="154848" y="7420"/>
                        <a:pt x="194420" y="7329"/>
                        <a:pt x="233890" y="9907"/>
                      </a:cubicBezTo>
                      <a:cubicBezTo>
                        <a:pt x="244996" y="7780"/>
                        <a:pt x="256102" y="4851"/>
                        <a:pt x="267135" y="2678"/>
                      </a:cubicBezTo>
                      <a:cubicBezTo>
                        <a:pt x="291705" y="-2166"/>
                        <a:pt x="320510" y="-1936"/>
                        <a:pt x="337777" y="16187"/>
                      </a:cubicBezTo>
                      <a:cubicBezTo>
                        <a:pt x="354170" y="33390"/>
                        <a:pt x="354428" y="60806"/>
                        <a:pt x="368370" y="80062"/>
                      </a:cubicBezTo>
                      <a:cubicBezTo>
                        <a:pt x="382405" y="99428"/>
                        <a:pt x="407417" y="107007"/>
                        <a:pt x="425945" y="122129"/>
                      </a:cubicBezTo>
                      <a:cubicBezTo>
                        <a:pt x="453103" y="144277"/>
                        <a:pt x="464292" y="181997"/>
                        <a:pt x="460562" y="21684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" name="Google Shape;360;p13"/>
                <p:cNvSpPr/>
                <p:nvPr/>
              </p:nvSpPr>
              <p:spPr>
                <a:xfrm>
                  <a:off x="-2202642" y="-7250020"/>
                  <a:ext cx="1880039" cy="300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649" h="20902" extrusionOk="0">
                      <a:moveTo>
                        <a:pt x="0" y="20903"/>
                      </a:moveTo>
                      <a:cubicBezTo>
                        <a:pt x="1842" y="19153"/>
                        <a:pt x="4927" y="18656"/>
                        <a:pt x="7386" y="17615"/>
                      </a:cubicBezTo>
                      <a:cubicBezTo>
                        <a:pt x="15278" y="14484"/>
                        <a:pt x="24459" y="10276"/>
                        <a:pt x="33457" y="8544"/>
                      </a:cubicBezTo>
                      <a:cubicBezTo>
                        <a:pt x="39664" y="6389"/>
                        <a:pt x="45189" y="5459"/>
                        <a:pt x="53275" y="4041"/>
                      </a:cubicBezTo>
                      <a:cubicBezTo>
                        <a:pt x="56756" y="3341"/>
                        <a:pt x="60181" y="2558"/>
                        <a:pt x="63543" y="1996"/>
                      </a:cubicBezTo>
                      <a:cubicBezTo>
                        <a:pt x="78111" y="44"/>
                        <a:pt x="92063" y="-453"/>
                        <a:pt x="106917" y="403"/>
                      </a:cubicBezTo>
                      <a:cubicBezTo>
                        <a:pt x="108465" y="541"/>
                        <a:pt x="110058" y="689"/>
                        <a:pt x="111761" y="845"/>
                      </a:cubicBezTo>
                      <a:cubicBezTo>
                        <a:pt x="115657" y="1195"/>
                        <a:pt x="120354" y="1637"/>
                        <a:pt x="123964" y="2346"/>
                      </a:cubicBezTo>
                      <a:cubicBezTo>
                        <a:pt x="127923" y="3240"/>
                        <a:pt x="130640" y="5248"/>
                        <a:pt x="130649" y="7061"/>
                      </a:cubicBezTo>
                      <a:cubicBezTo>
                        <a:pt x="127564" y="8517"/>
                        <a:pt x="121090" y="7154"/>
                        <a:pt x="114718" y="6610"/>
                      </a:cubicBezTo>
                      <a:cubicBezTo>
                        <a:pt x="104035" y="5579"/>
                        <a:pt x="89116" y="5174"/>
                        <a:pt x="78765" y="5744"/>
                      </a:cubicBezTo>
                      <a:cubicBezTo>
                        <a:pt x="70809" y="6039"/>
                        <a:pt x="62806" y="7089"/>
                        <a:pt x="55153" y="8010"/>
                      </a:cubicBezTo>
                      <a:cubicBezTo>
                        <a:pt x="47298" y="9023"/>
                        <a:pt x="39747" y="10681"/>
                        <a:pt x="32296" y="12237"/>
                      </a:cubicBezTo>
                      <a:cubicBezTo>
                        <a:pt x="26881" y="13453"/>
                        <a:pt x="21549" y="14401"/>
                        <a:pt x="16374" y="15847"/>
                      </a:cubicBezTo>
                      <a:cubicBezTo>
                        <a:pt x="10876" y="17431"/>
                        <a:pt x="5443" y="19134"/>
                        <a:pt x="0" y="2090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1" name="Google Shape;361;p13"/>
                <p:cNvSpPr/>
                <p:nvPr/>
              </p:nvSpPr>
              <p:spPr>
                <a:xfrm>
                  <a:off x="-277328" y="-7331076"/>
                  <a:ext cx="1605723" cy="381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6" h="26480" extrusionOk="0">
                      <a:moveTo>
                        <a:pt x="111586" y="26481"/>
                      </a:moveTo>
                      <a:cubicBezTo>
                        <a:pt x="109689" y="25099"/>
                        <a:pt x="108740" y="22493"/>
                        <a:pt x="107101" y="20660"/>
                      </a:cubicBezTo>
                      <a:cubicBezTo>
                        <a:pt x="101935" y="14766"/>
                        <a:pt x="93720" y="10880"/>
                        <a:pt x="86399" y="7722"/>
                      </a:cubicBezTo>
                      <a:cubicBezTo>
                        <a:pt x="80773" y="6395"/>
                        <a:pt x="76085" y="4959"/>
                        <a:pt x="68847" y="4526"/>
                      </a:cubicBezTo>
                      <a:cubicBezTo>
                        <a:pt x="65725" y="4360"/>
                        <a:pt x="62640" y="4793"/>
                        <a:pt x="59693" y="4977"/>
                      </a:cubicBezTo>
                      <a:cubicBezTo>
                        <a:pt x="46856" y="5769"/>
                        <a:pt x="34985" y="8688"/>
                        <a:pt x="22138" y="11737"/>
                      </a:cubicBezTo>
                      <a:cubicBezTo>
                        <a:pt x="20785" y="12032"/>
                        <a:pt x="19403" y="12335"/>
                        <a:pt x="17911" y="12657"/>
                      </a:cubicBezTo>
                      <a:cubicBezTo>
                        <a:pt x="14495" y="13348"/>
                        <a:pt x="10415" y="14444"/>
                        <a:pt x="7119" y="14822"/>
                      </a:cubicBezTo>
                      <a:cubicBezTo>
                        <a:pt x="3499" y="15245"/>
                        <a:pt x="552" y="14113"/>
                        <a:pt x="0" y="12400"/>
                      </a:cubicBezTo>
                      <a:cubicBezTo>
                        <a:pt x="2173" y="10134"/>
                        <a:pt x="8049" y="9379"/>
                        <a:pt x="13657" y="7998"/>
                      </a:cubicBezTo>
                      <a:cubicBezTo>
                        <a:pt x="23059" y="5714"/>
                        <a:pt x="36330" y="2537"/>
                        <a:pt x="45888" y="1275"/>
                      </a:cubicBezTo>
                      <a:cubicBezTo>
                        <a:pt x="53173" y="235"/>
                        <a:pt x="60743" y="-364"/>
                        <a:pt x="68000" y="244"/>
                      </a:cubicBezTo>
                      <a:cubicBezTo>
                        <a:pt x="75404" y="861"/>
                        <a:pt x="82734" y="2279"/>
                        <a:pt x="89337" y="5300"/>
                      </a:cubicBezTo>
                      <a:cubicBezTo>
                        <a:pt x="94144" y="7500"/>
                        <a:pt x="98297" y="10576"/>
                        <a:pt x="102045" y="13901"/>
                      </a:cubicBezTo>
                      <a:cubicBezTo>
                        <a:pt x="106070" y="17446"/>
                        <a:pt x="109367" y="21747"/>
                        <a:pt x="111586" y="264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2" name="Google Shape;362;p13"/>
                <p:cNvSpPr/>
                <p:nvPr/>
              </p:nvSpPr>
              <p:spPr>
                <a:xfrm>
                  <a:off x="1846361" y="-5905149"/>
                  <a:ext cx="1203177" cy="2724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12" h="189356" extrusionOk="0">
                      <a:moveTo>
                        <a:pt x="51055" y="189356"/>
                      </a:moveTo>
                      <a:cubicBezTo>
                        <a:pt x="53109" y="185636"/>
                        <a:pt x="56958" y="182007"/>
                        <a:pt x="59629" y="178158"/>
                      </a:cubicBezTo>
                      <a:cubicBezTo>
                        <a:pt x="68064" y="165864"/>
                        <a:pt x="74069" y="149453"/>
                        <a:pt x="77504" y="134203"/>
                      </a:cubicBezTo>
                      <a:cubicBezTo>
                        <a:pt x="78977" y="123106"/>
                        <a:pt x="80432" y="113538"/>
                        <a:pt x="78977" y="99540"/>
                      </a:cubicBezTo>
                      <a:cubicBezTo>
                        <a:pt x="78443" y="93499"/>
                        <a:pt x="76739" y="87734"/>
                        <a:pt x="75303" y="82200"/>
                      </a:cubicBezTo>
                      <a:cubicBezTo>
                        <a:pt x="68460" y="58311"/>
                        <a:pt x="54527" y="38107"/>
                        <a:pt x="34994" y="22690"/>
                      </a:cubicBezTo>
                      <a:cubicBezTo>
                        <a:pt x="32922" y="21198"/>
                        <a:pt x="30841" y="19393"/>
                        <a:pt x="28438" y="17865"/>
                      </a:cubicBezTo>
                      <a:cubicBezTo>
                        <a:pt x="23142" y="13988"/>
                        <a:pt x="16033" y="10535"/>
                        <a:pt x="10535" y="7827"/>
                      </a:cubicBezTo>
                      <a:cubicBezTo>
                        <a:pt x="4512" y="4843"/>
                        <a:pt x="37" y="2035"/>
                        <a:pt x="0" y="27"/>
                      </a:cubicBezTo>
                      <a:cubicBezTo>
                        <a:pt x="5212" y="-388"/>
                        <a:pt x="16457" y="4024"/>
                        <a:pt x="26255" y="9936"/>
                      </a:cubicBezTo>
                      <a:cubicBezTo>
                        <a:pt x="34561" y="14807"/>
                        <a:pt x="43798" y="21862"/>
                        <a:pt x="51598" y="30251"/>
                      </a:cubicBezTo>
                      <a:cubicBezTo>
                        <a:pt x="59472" y="38567"/>
                        <a:pt x="65956" y="48015"/>
                        <a:pt x="70311" y="56267"/>
                      </a:cubicBezTo>
                      <a:cubicBezTo>
                        <a:pt x="77163" y="68837"/>
                        <a:pt x="81574" y="83056"/>
                        <a:pt x="82955" y="96897"/>
                      </a:cubicBezTo>
                      <a:cubicBezTo>
                        <a:pt x="84447" y="111089"/>
                        <a:pt x="83370" y="125141"/>
                        <a:pt x="80018" y="138375"/>
                      </a:cubicBezTo>
                      <a:cubicBezTo>
                        <a:pt x="77504" y="148026"/>
                        <a:pt x="73562" y="156876"/>
                        <a:pt x="69004" y="165201"/>
                      </a:cubicBezTo>
                      <a:cubicBezTo>
                        <a:pt x="64141" y="174124"/>
                        <a:pt x="58109" y="182284"/>
                        <a:pt x="51055" y="18935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" name="Google Shape;363;p13"/>
                <p:cNvSpPr/>
                <p:nvPr/>
              </p:nvSpPr>
              <p:spPr>
                <a:xfrm>
                  <a:off x="-3697290" y="-5659836"/>
                  <a:ext cx="282015" cy="1505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8" h="104639" extrusionOk="0">
                      <a:moveTo>
                        <a:pt x="19598" y="104640"/>
                      </a:moveTo>
                      <a:cubicBezTo>
                        <a:pt x="17886" y="103387"/>
                        <a:pt x="17333" y="100873"/>
                        <a:pt x="16283" y="98976"/>
                      </a:cubicBezTo>
                      <a:cubicBezTo>
                        <a:pt x="13134" y="92871"/>
                        <a:pt x="8962" y="85715"/>
                        <a:pt x="7295" y="78422"/>
                      </a:cubicBezTo>
                      <a:cubicBezTo>
                        <a:pt x="5205" y="73485"/>
                        <a:pt x="4330" y="68982"/>
                        <a:pt x="3059" y="62416"/>
                      </a:cubicBezTo>
                      <a:cubicBezTo>
                        <a:pt x="2414" y="59598"/>
                        <a:pt x="1715" y="56799"/>
                        <a:pt x="1226" y="54064"/>
                      </a:cubicBezTo>
                      <a:cubicBezTo>
                        <a:pt x="-376" y="42166"/>
                        <a:pt x="-413" y="30691"/>
                        <a:pt x="1143" y="18600"/>
                      </a:cubicBezTo>
                      <a:cubicBezTo>
                        <a:pt x="1364" y="17338"/>
                        <a:pt x="1585" y="16067"/>
                        <a:pt x="1825" y="14667"/>
                      </a:cubicBezTo>
                      <a:cubicBezTo>
                        <a:pt x="2359" y="11508"/>
                        <a:pt x="3077" y="7705"/>
                        <a:pt x="3980" y="4832"/>
                      </a:cubicBezTo>
                      <a:cubicBezTo>
                        <a:pt x="5103" y="1691"/>
                        <a:pt x="7249" y="-243"/>
                        <a:pt x="9026" y="25"/>
                      </a:cubicBezTo>
                      <a:cubicBezTo>
                        <a:pt x="10270" y="2760"/>
                        <a:pt x="8548" y="7788"/>
                        <a:pt x="7682" y="12871"/>
                      </a:cubicBezTo>
                      <a:cubicBezTo>
                        <a:pt x="6107" y="21380"/>
                        <a:pt x="5122" y="33362"/>
                        <a:pt x="5380" y="41705"/>
                      </a:cubicBezTo>
                      <a:cubicBezTo>
                        <a:pt x="5417" y="48115"/>
                        <a:pt x="6282" y="54561"/>
                        <a:pt x="7037" y="60722"/>
                      </a:cubicBezTo>
                      <a:cubicBezTo>
                        <a:pt x="7894" y="67048"/>
                        <a:pt x="9450" y="73071"/>
                        <a:pt x="10924" y="79029"/>
                      </a:cubicBezTo>
                      <a:cubicBezTo>
                        <a:pt x="12093" y="83348"/>
                        <a:pt x="13023" y="87621"/>
                        <a:pt x="14469" y="91729"/>
                      </a:cubicBezTo>
                      <a:cubicBezTo>
                        <a:pt x="16044" y="96094"/>
                        <a:pt x="17775" y="100367"/>
                        <a:pt x="19598" y="10464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364;p13"/>
                <p:cNvSpPr/>
                <p:nvPr/>
              </p:nvSpPr>
              <p:spPr>
                <a:xfrm>
                  <a:off x="-2173992" y="-2927832"/>
                  <a:ext cx="4480557" cy="1413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366" h="98227" extrusionOk="0">
                      <a:moveTo>
                        <a:pt x="311367" y="0"/>
                      </a:moveTo>
                      <a:cubicBezTo>
                        <a:pt x="309718" y="6502"/>
                        <a:pt x="305436" y="13952"/>
                        <a:pt x="301596" y="20361"/>
                      </a:cubicBezTo>
                      <a:cubicBezTo>
                        <a:pt x="295546" y="30620"/>
                        <a:pt x="287736" y="41045"/>
                        <a:pt x="278536" y="50502"/>
                      </a:cubicBezTo>
                      <a:cubicBezTo>
                        <a:pt x="269355" y="59970"/>
                        <a:pt x="258580" y="68184"/>
                        <a:pt x="247437" y="74483"/>
                      </a:cubicBezTo>
                      <a:cubicBezTo>
                        <a:pt x="231809" y="84033"/>
                        <a:pt x="216927" y="89982"/>
                        <a:pt x="194347" y="94541"/>
                      </a:cubicBezTo>
                      <a:cubicBezTo>
                        <a:pt x="184585" y="96447"/>
                        <a:pt x="174805" y="97865"/>
                        <a:pt x="165283" y="98141"/>
                      </a:cubicBezTo>
                      <a:cubicBezTo>
                        <a:pt x="123990" y="99366"/>
                        <a:pt x="84952" y="87569"/>
                        <a:pt x="49709" y="65514"/>
                      </a:cubicBezTo>
                      <a:cubicBezTo>
                        <a:pt x="46081" y="63267"/>
                        <a:pt x="42287" y="60651"/>
                        <a:pt x="38410" y="57907"/>
                      </a:cubicBezTo>
                      <a:cubicBezTo>
                        <a:pt x="29523" y="51525"/>
                        <a:pt x="19236" y="43237"/>
                        <a:pt x="11943" y="35980"/>
                      </a:cubicBezTo>
                      <a:cubicBezTo>
                        <a:pt x="3885" y="28042"/>
                        <a:pt x="-591" y="20610"/>
                        <a:pt x="63" y="18750"/>
                      </a:cubicBezTo>
                      <a:cubicBezTo>
                        <a:pt x="6657" y="23234"/>
                        <a:pt x="19402" y="36827"/>
                        <a:pt x="33741" y="47593"/>
                      </a:cubicBezTo>
                      <a:cubicBezTo>
                        <a:pt x="45648" y="56765"/>
                        <a:pt x="60834" y="66508"/>
                        <a:pt x="76968" y="74050"/>
                      </a:cubicBezTo>
                      <a:cubicBezTo>
                        <a:pt x="93038" y="81740"/>
                        <a:pt x="110038" y="86915"/>
                        <a:pt x="124247" y="89687"/>
                      </a:cubicBezTo>
                      <a:cubicBezTo>
                        <a:pt x="146054" y="94043"/>
                        <a:pt x="168911" y="94310"/>
                        <a:pt x="190157" y="90958"/>
                      </a:cubicBezTo>
                      <a:cubicBezTo>
                        <a:pt x="211982" y="87551"/>
                        <a:pt x="232482" y="79843"/>
                        <a:pt x="250550" y="68718"/>
                      </a:cubicBezTo>
                      <a:cubicBezTo>
                        <a:pt x="263700" y="60596"/>
                        <a:pt x="275589" y="51175"/>
                        <a:pt x="285600" y="40032"/>
                      </a:cubicBezTo>
                      <a:cubicBezTo>
                        <a:pt x="296282" y="28134"/>
                        <a:pt x="305003" y="14624"/>
                        <a:pt x="3113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65" name="Google Shape;365;p13"/>
              <p:cNvGrpSpPr/>
              <p:nvPr/>
            </p:nvGrpSpPr>
            <p:grpSpPr>
              <a:xfrm rot="2086670">
                <a:off x="-978229" y="465044"/>
                <a:ext cx="584086" cy="829611"/>
                <a:chOff x="-4505985" y="-7188563"/>
                <a:chExt cx="1800866" cy="2557875"/>
              </a:xfrm>
            </p:grpSpPr>
            <p:sp>
              <p:nvSpPr>
                <p:cNvPr id="366" name="Google Shape;366;p13"/>
                <p:cNvSpPr/>
                <p:nvPr/>
              </p:nvSpPr>
              <p:spPr>
                <a:xfrm>
                  <a:off x="-4441678" y="-7147768"/>
                  <a:ext cx="1727491" cy="2477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48" h="172175" extrusionOk="0">
                      <a:moveTo>
                        <a:pt x="111600" y="16044"/>
                      </a:moveTo>
                      <a:cubicBezTo>
                        <a:pt x="113985" y="14948"/>
                        <a:pt x="116278" y="13677"/>
                        <a:pt x="117973" y="11707"/>
                      </a:cubicBezTo>
                      <a:cubicBezTo>
                        <a:pt x="120358" y="8926"/>
                        <a:pt x="120984" y="4247"/>
                        <a:pt x="118267" y="1807"/>
                      </a:cubicBezTo>
                      <a:cubicBezTo>
                        <a:pt x="116462" y="195"/>
                        <a:pt x="113829" y="20"/>
                        <a:pt x="111416" y="2"/>
                      </a:cubicBezTo>
                      <a:cubicBezTo>
                        <a:pt x="72664" y="-210"/>
                        <a:pt x="34529" y="21496"/>
                        <a:pt x="14932" y="54916"/>
                      </a:cubicBezTo>
                      <a:cubicBezTo>
                        <a:pt x="-4674" y="88344"/>
                        <a:pt x="-4996" y="132217"/>
                        <a:pt x="14104" y="165931"/>
                      </a:cubicBezTo>
                      <a:cubicBezTo>
                        <a:pt x="15328" y="168086"/>
                        <a:pt x="16728" y="170305"/>
                        <a:pt x="18938" y="171447"/>
                      </a:cubicBezTo>
                      <a:cubicBezTo>
                        <a:pt x="23248" y="173657"/>
                        <a:pt x="28727" y="170526"/>
                        <a:pt x="30892" y="166198"/>
                      </a:cubicBezTo>
                      <a:cubicBezTo>
                        <a:pt x="33056" y="161861"/>
                        <a:pt x="32862" y="156786"/>
                        <a:pt x="32844" y="151942"/>
                      </a:cubicBezTo>
                      <a:cubicBezTo>
                        <a:pt x="32789" y="138856"/>
                        <a:pt x="34492" y="125835"/>
                        <a:pt x="37715" y="113181"/>
                      </a:cubicBezTo>
                      <a:cubicBezTo>
                        <a:pt x="41869" y="76483"/>
                        <a:pt x="64403" y="42465"/>
                        <a:pt x="96147" y="23724"/>
                      </a:cubicBezTo>
                      <a:lnTo>
                        <a:pt x="111600" y="1604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367;p13"/>
                <p:cNvSpPr/>
                <p:nvPr/>
              </p:nvSpPr>
              <p:spPr>
                <a:xfrm>
                  <a:off x="-4009472" y="-7188563"/>
                  <a:ext cx="1283041" cy="550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62" h="38227" extrusionOk="0">
                      <a:moveTo>
                        <a:pt x="0" y="38228"/>
                      </a:moveTo>
                      <a:cubicBezTo>
                        <a:pt x="479" y="36303"/>
                        <a:pt x="2514" y="35051"/>
                        <a:pt x="3812" y="33540"/>
                      </a:cubicBezTo>
                      <a:cubicBezTo>
                        <a:pt x="8104" y="28899"/>
                        <a:pt x="13077" y="23042"/>
                        <a:pt x="19063" y="19589"/>
                      </a:cubicBezTo>
                      <a:cubicBezTo>
                        <a:pt x="22811" y="16338"/>
                        <a:pt x="26577" y="14367"/>
                        <a:pt x="32084" y="11576"/>
                      </a:cubicBezTo>
                      <a:cubicBezTo>
                        <a:pt x="34423" y="10269"/>
                        <a:pt x="36744" y="8961"/>
                        <a:pt x="39065" y="7838"/>
                      </a:cubicBezTo>
                      <a:cubicBezTo>
                        <a:pt x="49314" y="3537"/>
                        <a:pt x="59693" y="1004"/>
                        <a:pt x="70983" y="139"/>
                      </a:cubicBezTo>
                      <a:cubicBezTo>
                        <a:pt x="72181" y="111"/>
                        <a:pt x="73369" y="74"/>
                        <a:pt x="74685" y="47"/>
                      </a:cubicBezTo>
                      <a:cubicBezTo>
                        <a:pt x="77651" y="-45"/>
                        <a:pt x="81261" y="-27"/>
                        <a:pt x="84033" y="341"/>
                      </a:cubicBezTo>
                      <a:cubicBezTo>
                        <a:pt x="87081" y="894"/>
                        <a:pt x="89171" y="2662"/>
                        <a:pt x="89162" y="4458"/>
                      </a:cubicBezTo>
                      <a:cubicBezTo>
                        <a:pt x="86841" y="6162"/>
                        <a:pt x="82053" y="5342"/>
                        <a:pt x="77338" y="5462"/>
                      </a:cubicBezTo>
                      <a:cubicBezTo>
                        <a:pt x="69418" y="5498"/>
                        <a:pt x="58505" y="7009"/>
                        <a:pt x="51147" y="9081"/>
                      </a:cubicBezTo>
                      <a:cubicBezTo>
                        <a:pt x="45456" y="10499"/>
                        <a:pt x="39958" y="12820"/>
                        <a:pt x="34718" y="14984"/>
                      </a:cubicBezTo>
                      <a:cubicBezTo>
                        <a:pt x="29349" y="17295"/>
                        <a:pt x="24487" y="20251"/>
                        <a:pt x="19680" y="23162"/>
                      </a:cubicBezTo>
                      <a:cubicBezTo>
                        <a:pt x="16235" y="25363"/>
                        <a:pt x="12754" y="27370"/>
                        <a:pt x="9605" y="29829"/>
                      </a:cubicBezTo>
                      <a:cubicBezTo>
                        <a:pt x="6290" y="32490"/>
                        <a:pt x="3122" y="35299"/>
                        <a:pt x="0" y="3822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368;p13"/>
                <p:cNvSpPr/>
                <p:nvPr/>
              </p:nvSpPr>
              <p:spPr>
                <a:xfrm>
                  <a:off x="-4017602" y="-7106528"/>
                  <a:ext cx="1312483" cy="23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08" h="163009" extrusionOk="0">
                      <a:moveTo>
                        <a:pt x="169" y="163010"/>
                      </a:moveTo>
                      <a:cubicBezTo>
                        <a:pt x="-421" y="159418"/>
                        <a:pt x="694" y="155007"/>
                        <a:pt x="1062" y="151066"/>
                      </a:cubicBezTo>
                      <a:cubicBezTo>
                        <a:pt x="2222" y="138541"/>
                        <a:pt x="2803" y="123678"/>
                        <a:pt x="6145" y="110555"/>
                      </a:cubicBezTo>
                      <a:cubicBezTo>
                        <a:pt x="7619" y="100977"/>
                        <a:pt x="10013" y="93002"/>
                        <a:pt x="14277" y="81583"/>
                      </a:cubicBezTo>
                      <a:cubicBezTo>
                        <a:pt x="16183" y="76684"/>
                        <a:pt x="17988" y="71757"/>
                        <a:pt x="20309" y="67263"/>
                      </a:cubicBezTo>
                      <a:cubicBezTo>
                        <a:pt x="30375" y="48016"/>
                        <a:pt x="45284" y="31458"/>
                        <a:pt x="65876" y="22332"/>
                      </a:cubicBezTo>
                      <a:cubicBezTo>
                        <a:pt x="67865" y="21374"/>
                        <a:pt x="69964" y="20371"/>
                        <a:pt x="72175" y="19311"/>
                      </a:cubicBezTo>
                      <a:cubicBezTo>
                        <a:pt x="77184" y="16908"/>
                        <a:pt x="82056" y="12911"/>
                        <a:pt x="84552" y="8905"/>
                      </a:cubicBezTo>
                      <a:cubicBezTo>
                        <a:pt x="87480" y="4761"/>
                        <a:pt x="88604" y="856"/>
                        <a:pt x="90326" y="0"/>
                      </a:cubicBezTo>
                      <a:cubicBezTo>
                        <a:pt x="91541" y="1998"/>
                        <a:pt x="91689" y="6336"/>
                        <a:pt x="89571" y="10526"/>
                      </a:cubicBezTo>
                      <a:cubicBezTo>
                        <a:pt x="87591" y="14753"/>
                        <a:pt x="83677" y="18648"/>
                        <a:pt x="79431" y="21420"/>
                      </a:cubicBezTo>
                      <a:cubicBezTo>
                        <a:pt x="72239" y="26200"/>
                        <a:pt x="63159" y="29119"/>
                        <a:pt x="55672" y="34368"/>
                      </a:cubicBezTo>
                      <a:cubicBezTo>
                        <a:pt x="48028" y="39479"/>
                        <a:pt x="41370" y="45926"/>
                        <a:pt x="36618" y="51773"/>
                      </a:cubicBezTo>
                      <a:cubicBezTo>
                        <a:pt x="29205" y="60697"/>
                        <a:pt x="23394" y="71103"/>
                        <a:pt x="18909" y="81472"/>
                      </a:cubicBezTo>
                      <a:cubicBezTo>
                        <a:pt x="14305" y="92128"/>
                        <a:pt x="11284" y="103179"/>
                        <a:pt x="8789" y="114165"/>
                      </a:cubicBezTo>
                      <a:cubicBezTo>
                        <a:pt x="6947" y="122177"/>
                        <a:pt x="5197" y="129995"/>
                        <a:pt x="3935" y="137860"/>
                      </a:cubicBezTo>
                      <a:cubicBezTo>
                        <a:pt x="2738" y="145909"/>
                        <a:pt x="1495" y="154160"/>
                        <a:pt x="169" y="1630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" name="Google Shape;369;p13"/>
                <p:cNvSpPr/>
                <p:nvPr/>
              </p:nvSpPr>
              <p:spPr>
                <a:xfrm>
                  <a:off x="-4505985" y="-6615429"/>
                  <a:ext cx="473201" cy="1984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4" h="137925" extrusionOk="0">
                      <a:moveTo>
                        <a:pt x="28022" y="0"/>
                      </a:moveTo>
                      <a:cubicBezTo>
                        <a:pt x="27184" y="2836"/>
                        <a:pt x="24430" y="5175"/>
                        <a:pt x="22846" y="7883"/>
                      </a:cubicBezTo>
                      <a:cubicBezTo>
                        <a:pt x="17487" y="16281"/>
                        <a:pt x="13609" y="27222"/>
                        <a:pt x="9972" y="37002"/>
                      </a:cubicBezTo>
                      <a:cubicBezTo>
                        <a:pt x="8351" y="44342"/>
                        <a:pt x="6371" y="50438"/>
                        <a:pt x="5340" y="59785"/>
                      </a:cubicBezTo>
                      <a:cubicBezTo>
                        <a:pt x="4962" y="63819"/>
                        <a:pt x="4999" y="67834"/>
                        <a:pt x="5045" y="71674"/>
                      </a:cubicBezTo>
                      <a:cubicBezTo>
                        <a:pt x="4898" y="88214"/>
                        <a:pt x="7743" y="104164"/>
                        <a:pt x="14245" y="119110"/>
                      </a:cubicBezTo>
                      <a:cubicBezTo>
                        <a:pt x="14963" y="120584"/>
                        <a:pt x="15801" y="122121"/>
                        <a:pt x="16759" y="123622"/>
                      </a:cubicBezTo>
                      <a:cubicBezTo>
                        <a:pt x="18932" y="127159"/>
                        <a:pt x="22653" y="130272"/>
                        <a:pt x="25894" y="131957"/>
                      </a:cubicBezTo>
                      <a:cubicBezTo>
                        <a:pt x="29302" y="133909"/>
                        <a:pt x="32322" y="135318"/>
                        <a:pt x="32884" y="137114"/>
                      </a:cubicBezTo>
                      <a:cubicBezTo>
                        <a:pt x="31245" y="138136"/>
                        <a:pt x="27976" y="138293"/>
                        <a:pt x="24541" y="137003"/>
                      </a:cubicBezTo>
                      <a:cubicBezTo>
                        <a:pt x="21078" y="135769"/>
                        <a:pt x="17625" y="133209"/>
                        <a:pt x="14890" y="130161"/>
                      </a:cubicBezTo>
                      <a:cubicBezTo>
                        <a:pt x="10193" y="125059"/>
                        <a:pt x="7034" y="117517"/>
                        <a:pt x="4999" y="110232"/>
                      </a:cubicBezTo>
                      <a:cubicBezTo>
                        <a:pt x="2688" y="102920"/>
                        <a:pt x="1518" y="95378"/>
                        <a:pt x="772" y="89199"/>
                      </a:cubicBezTo>
                      <a:cubicBezTo>
                        <a:pt x="-268" y="79695"/>
                        <a:pt x="-305" y="69915"/>
                        <a:pt x="956" y="60725"/>
                      </a:cubicBezTo>
                      <a:cubicBezTo>
                        <a:pt x="2236" y="51304"/>
                        <a:pt x="4327" y="42214"/>
                        <a:pt x="7578" y="33686"/>
                      </a:cubicBezTo>
                      <a:cubicBezTo>
                        <a:pt x="9917" y="27452"/>
                        <a:pt x="13057" y="21807"/>
                        <a:pt x="16271" y="16346"/>
                      </a:cubicBezTo>
                      <a:cubicBezTo>
                        <a:pt x="19595" y="10434"/>
                        <a:pt x="23712" y="5083"/>
                        <a:pt x="280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0" name="Google Shape;370;p13"/>
              <p:cNvGrpSpPr/>
              <p:nvPr/>
            </p:nvGrpSpPr>
            <p:grpSpPr>
              <a:xfrm rot="2086670">
                <a:off x="-980196" y="513766"/>
                <a:ext cx="157335" cy="151337"/>
                <a:chOff x="-4904188" y="-6499680"/>
                <a:chExt cx="485099" cy="466605"/>
              </a:xfrm>
            </p:grpSpPr>
            <p:sp>
              <p:nvSpPr>
                <p:cNvPr id="371" name="Google Shape;371;p13"/>
                <p:cNvSpPr/>
                <p:nvPr/>
              </p:nvSpPr>
              <p:spPr>
                <a:xfrm>
                  <a:off x="-4838227" y="-6434869"/>
                  <a:ext cx="361966" cy="359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7"/>
                      </a:cubicBezTo>
                      <a:cubicBezTo>
                        <a:pt x="3905" y="23146"/>
                        <a:pt x="10710" y="26231"/>
                        <a:pt x="16420" y="24453"/>
                      </a:cubicBezTo>
                      <a:cubicBezTo>
                        <a:pt x="22139" y="22685"/>
                        <a:pt x="26006" y="16331"/>
                        <a:pt x="24993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" name="Google Shape;372;p13"/>
                <p:cNvSpPr/>
                <p:nvPr/>
              </p:nvSpPr>
              <p:spPr>
                <a:xfrm>
                  <a:off x="-4811433" y="-6499680"/>
                  <a:ext cx="392343" cy="412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5" h="28653" extrusionOk="0">
                      <a:moveTo>
                        <a:pt x="20092" y="28654"/>
                      </a:moveTo>
                      <a:cubicBezTo>
                        <a:pt x="20028" y="27392"/>
                        <a:pt x="21198" y="27088"/>
                        <a:pt x="21722" y="26278"/>
                      </a:cubicBezTo>
                      <a:cubicBezTo>
                        <a:pt x="23408" y="23662"/>
                        <a:pt x="23334" y="20099"/>
                        <a:pt x="23813" y="17244"/>
                      </a:cubicBezTo>
                      <a:cubicBezTo>
                        <a:pt x="23159" y="15154"/>
                        <a:pt x="23214" y="13376"/>
                        <a:pt x="21888" y="11111"/>
                      </a:cubicBezTo>
                      <a:cubicBezTo>
                        <a:pt x="21308" y="10144"/>
                        <a:pt x="20295" y="9526"/>
                        <a:pt x="19568" y="8845"/>
                      </a:cubicBezTo>
                      <a:cubicBezTo>
                        <a:pt x="16363" y="5797"/>
                        <a:pt x="12255" y="4765"/>
                        <a:pt x="8397" y="6027"/>
                      </a:cubicBezTo>
                      <a:cubicBezTo>
                        <a:pt x="7946" y="6175"/>
                        <a:pt x="7623" y="6276"/>
                        <a:pt x="7154" y="6423"/>
                      </a:cubicBezTo>
                      <a:cubicBezTo>
                        <a:pt x="6141" y="6764"/>
                        <a:pt x="5210" y="7630"/>
                        <a:pt x="4373" y="8081"/>
                      </a:cubicBezTo>
                      <a:cubicBezTo>
                        <a:pt x="3452" y="8541"/>
                        <a:pt x="1766" y="8247"/>
                        <a:pt x="228" y="7298"/>
                      </a:cubicBezTo>
                      <a:cubicBezTo>
                        <a:pt x="-739" y="5272"/>
                        <a:pt x="1536" y="3228"/>
                        <a:pt x="3829" y="1966"/>
                      </a:cubicBezTo>
                      <a:cubicBezTo>
                        <a:pt x="7596" y="-604"/>
                        <a:pt x="14594" y="-640"/>
                        <a:pt x="18462" y="1772"/>
                      </a:cubicBezTo>
                      <a:cubicBezTo>
                        <a:pt x="21455" y="3347"/>
                        <a:pt x="23979" y="5825"/>
                        <a:pt x="25406" y="8744"/>
                      </a:cubicBezTo>
                      <a:cubicBezTo>
                        <a:pt x="26879" y="11691"/>
                        <a:pt x="27607" y="15061"/>
                        <a:pt x="27110" y="18146"/>
                      </a:cubicBezTo>
                      <a:cubicBezTo>
                        <a:pt x="26741" y="20412"/>
                        <a:pt x="25608" y="22336"/>
                        <a:pt x="24550" y="24077"/>
                      </a:cubicBezTo>
                      <a:cubicBezTo>
                        <a:pt x="23398" y="25956"/>
                        <a:pt x="21861" y="27539"/>
                        <a:pt x="20092" y="2865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" name="Google Shape;373;p13"/>
                <p:cNvSpPr/>
                <p:nvPr/>
              </p:nvSpPr>
              <p:spPr>
                <a:xfrm>
                  <a:off x="-4904188" y="-6342978"/>
                  <a:ext cx="319861" cy="30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28" h="21536" extrusionOk="0">
                      <a:moveTo>
                        <a:pt x="974" y="0"/>
                      </a:moveTo>
                      <a:cubicBezTo>
                        <a:pt x="1858" y="672"/>
                        <a:pt x="1158" y="1335"/>
                        <a:pt x="1214" y="2007"/>
                      </a:cubicBezTo>
                      <a:cubicBezTo>
                        <a:pt x="1425" y="4172"/>
                        <a:pt x="3120" y="6151"/>
                        <a:pt x="3507" y="8168"/>
                      </a:cubicBezTo>
                      <a:cubicBezTo>
                        <a:pt x="4704" y="9255"/>
                        <a:pt x="4999" y="10489"/>
                        <a:pt x="6306" y="11815"/>
                      </a:cubicBezTo>
                      <a:cubicBezTo>
                        <a:pt x="6859" y="12386"/>
                        <a:pt x="7752" y="12589"/>
                        <a:pt x="8323" y="13003"/>
                      </a:cubicBezTo>
                      <a:cubicBezTo>
                        <a:pt x="10883" y="14744"/>
                        <a:pt x="13664" y="15710"/>
                        <a:pt x="16639" y="15895"/>
                      </a:cubicBezTo>
                      <a:cubicBezTo>
                        <a:pt x="17026" y="15932"/>
                        <a:pt x="17210" y="15950"/>
                        <a:pt x="17606" y="15996"/>
                      </a:cubicBezTo>
                      <a:cubicBezTo>
                        <a:pt x="18389" y="16116"/>
                        <a:pt x="19300" y="15821"/>
                        <a:pt x="20037" y="15959"/>
                      </a:cubicBezTo>
                      <a:cubicBezTo>
                        <a:pt x="20820" y="16116"/>
                        <a:pt x="21731" y="17469"/>
                        <a:pt x="22229" y="19210"/>
                      </a:cubicBezTo>
                      <a:cubicBezTo>
                        <a:pt x="21952" y="21264"/>
                        <a:pt x="19982" y="21346"/>
                        <a:pt x="18223" y="21475"/>
                      </a:cubicBezTo>
                      <a:cubicBezTo>
                        <a:pt x="15184" y="21825"/>
                        <a:pt x="10994" y="20637"/>
                        <a:pt x="8461" y="19099"/>
                      </a:cubicBezTo>
                      <a:cubicBezTo>
                        <a:pt x="6490" y="18004"/>
                        <a:pt x="4575" y="16539"/>
                        <a:pt x="3267" y="14753"/>
                      </a:cubicBezTo>
                      <a:cubicBezTo>
                        <a:pt x="1923" y="12939"/>
                        <a:pt x="781" y="11032"/>
                        <a:pt x="238" y="8951"/>
                      </a:cubicBezTo>
                      <a:cubicBezTo>
                        <a:pt x="-149" y="7432"/>
                        <a:pt x="44" y="5847"/>
                        <a:pt x="81" y="4420"/>
                      </a:cubicBezTo>
                      <a:cubicBezTo>
                        <a:pt x="109" y="2882"/>
                        <a:pt x="403" y="1381"/>
                        <a:pt x="97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4" name="Google Shape;374;p13"/>
              <p:cNvGrpSpPr/>
              <p:nvPr/>
            </p:nvGrpSpPr>
            <p:grpSpPr>
              <a:xfrm rot="2086670">
                <a:off x="-1129843" y="1231845"/>
                <a:ext cx="141336" cy="144743"/>
                <a:chOff x="-4021703" y="-4402108"/>
                <a:chExt cx="435770" cy="446275"/>
              </a:xfrm>
            </p:grpSpPr>
            <p:sp>
              <p:nvSpPr>
                <p:cNvPr id="375" name="Google Shape;375;p13"/>
                <p:cNvSpPr/>
                <p:nvPr/>
              </p:nvSpPr>
              <p:spPr>
                <a:xfrm>
                  <a:off x="-3977138" y="-4362882"/>
                  <a:ext cx="361966" cy="359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7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4"/>
                      </a:cubicBezTo>
                      <a:cubicBezTo>
                        <a:pt x="22129" y="22685"/>
                        <a:pt x="26006" y="16331"/>
                        <a:pt x="24993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" name="Google Shape;376;p13"/>
                <p:cNvSpPr/>
                <p:nvPr/>
              </p:nvSpPr>
              <p:spPr>
                <a:xfrm>
                  <a:off x="-3922659" y="-4402108"/>
                  <a:ext cx="336726" cy="295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0" h="20539" extrusionOk="0">
                      <a:moveTo>
                        <a:pt x="20581" y="20540"/>
                      </a:moveTo>
                      <a:cubicBezTo>
                        <a:pt x="19992" y="19573"/>
                        <a:pt x="20876" y="19149"/>
                        <a:pt x="21032" y="18431"/>
                      </a:cubicBezTo>
                      <a:cubicBezTo>
                        <a:pt x="21465" y="16138"/>
                        <a:pt x="20176" y="13771"/>
                        <a:pt x="19973" y="11671"/>
                      </a:cubicBezTo>
                      <a:cubicBezTo>
                        <a:pt x="18877" y="10428"/>
                        <a:pt x="18665" y="9120"/>
                        <a:pt x="17312" y="7794"/>
                      </a:cubicBezTo>
                      <a:cubicBezTo>
                        <a:pt x="16750" y="7214"/>
                        <a:pt x="15829" y="7076"/>
                        <a:pt x="15240" y="6726"/>
                      </a:cubicBezTo>
                      <a:cubicBezTo>
                        <a:pt x="12569" y="5299"/>
                        <a:pt x="9502" y="5124"/>
                        <a:pt x="6731" y="6035"/>
                      </a:cubicBezTo>
                      <a:cubicBezTo>
                        <a:pt x="6372" y="6146"/>
                        <a:pt x="6196" y="6201"/>
                        <a:pt x="5828" y="6312"/>
                      </a:cubicBezTo>
                      <a:cubicBezTo>
                        <a:pt x="5082" y="6505"/>
                        <a:pt x="4428" y="7168"/>
                        <a:pt x="3747" y="7371"/>
                      </a:cubicBezTo>
                      <a:cubicBezTo>
                        <a:pt x="3028" y="7574"/>
                        <a:pt x="1564" y="6892"/>
                        <a:pt x="201" y="5695"/>
                      </a:cubicBezTo>
                      <a:cubicBezTo>
                        <a:pt x="-627" y="3761"/>
                        <a:pt x="1260" y="2509"/>
                        <a:pt x="2973" y="1597"/>
                      </a:cubicBezTo>
                      <a:cubicBezTo>
                        <a:pt x="5883" y="-190"/>
                        <a:pt x="10783" y="-439"/>
                        <a:pt x="13923" y="657"/>
                      </a:cubicBezTo>
                      <a:cubicBezTo>
                        <a:pt x="16336" y="1348"/>
                        <a:pt x="18758" y="2794"/>
                        <a:pt x="20286" y="4774"/>
                      </a:cubicBezTo>
                      <a:cubicBezTo>
                        <a:pt x="21861" y="6763"/>
                        <a:pt x="22994" y="8973"/>
                        <a:pt x="23335" y="11313"/>
                      </a:cubicBezTo>
                      <a:cubicBezTo>
                        <a:pt x="23574" y="13025"/>
                        <a:pt x="23114" y="14701"/>
                        <a:pt x="22764" y="16202"/>
                      </a:cubicBezTo>
                      <a:cubicBezTo>
                        <a:pt x="22395" y="17842"/>
                        <a:pt x="21640" y="19352"/>
                        <a:pt x="20581" y="2054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" name="Google Shape;377;p13"/>
                <p:cNvSpPr/>
                <p:nvPr/>
              </p:nvSpPr>
              <p:spPr>
                <a:xfrm>
                  <a:off x="-4021703" y="-4330621"/>
                  <a:ext cx="382501" cy="374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1" h="26045" extrusionOk="0">
                      <a:moveTo>
                        <a:pt x="4405" y="0"/>
                      </a:moveTo>
                      <a:cubicBezTo>
                        <a:pt x="5058" y="1022"/>
                        <a:pt x="4119" y="1741"/>
                        <a:pt x="3926" y="2588"/>
                      </a:cubicBezTo>
                      <a:cubicBezTo>
                        <a:pt x="3272" y="5304"/>
                        <a:pt x="3778" y="8611"/>
                        <a:pt x="3401" y="11318"/>
                      </a:cubicBezTo>
                      <a:cubicBezTo>
                        <a:pt x="4119" y="13243"/>
                        <a:pt x="4082" y="14900"/>
                        <a:pt x="5408" y="16852"/>
                      </a:cubicBezTo>
                      <a:cubicBezTo>
                        <a:pt x="5998" y="17663"/>
                        <a:pt x="6992" y="18077"/>
                        <a:pt x="7711" y="18584"/>
                      </a:cubicBezTo>
                      <a:cubicBezTo>
                        <a:pt x="10962" y="20831"/>
                        <a:pt x="14885" y="21144"/>
                        <a:pt x="18467" y="19735"/>
                      </a:cubicBezTo>
                      <a:cubicBezTo>
                        <a:pt x="18909" y="19569"/>
                        <a:pt x="19204" y="19459"/>
                        <a:pt x="19655" y="19284"/>
                      </a:cubicBezTo>
                      <a:cubicBezTo>
                        <a:pt x="20631" y="18915"/>
                        <a:pt x="21589" y="18077"/>
                        <a:pt x="22501" y="17672"/>
                      </a:cubicBezTo>
                      <a:cubicBezTo>
                        <a:pt x="23495" y="17249"/>
                        <a:pt x="25134" y="17801"/>
                        <a:pt x="26460" y="19017"/>
                      </a:cubicBezTo>
                      <a:cubicBezTo>
                        <a:pt x="27114" y="21089"/>
                        <a:pt x="25005" y="22525"/>
                        <a:pt x="22988" y="23722"/>
                      </a:cubicBezTo>
                      <a:cubicBezTo>
                        <a:pt x="19701" y="26016"/>
                        <a:pt x="13448" y="26817"/>
                        <a:pt x="9553" y="25187"/>
                      </a:cubicBezTo>
                      <a:cubicBezTo>
                        <a:pt x="6596" y="24183"/>
                        <a:pt x="3723" y="22258"/>
                        <a:pt x="2065" y="19450"/>
                      </a:cubicBezTo>
                      <a:cubicBezTo>
                        <a:pt x="380" y="16622"/>
                        <a:pt x="-246" y="13427"/>
                        <a:pt x="86" y="10618"/>
                      </a:cubicBezTo>
                      <a:cubicBezTo>
                        <a:pt x="325" y="8555"/>
                        <a:pt x="1218" y="6787"/>
                        <a:pt x="1863" y="5092"/>
                      </a:cubicBezTo>
                      <a:cubicBezTo>
                        <a:pt x="2544" y="3287"/>
                        <a:pt x="3419" y="1612"/>
                        <a:pt x="44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8" name="Google Shape;378;p13"/>
              <p:cNvGrpSpPr/>
              <p:nvPr/>
            </p:nvGrpSpPr>
            <p:grpSpPr>
              <a:xfrm rot="2086670">
                <a:off x="658408" y="2314000"/>
                <a:ext cx="327186" cy="778430"/>
                <a:chOff x="2916156" y="-5144433"/>
                <a:chExt cx="1008788" cy="2400073"/>
              </a:xfrm>
            </p:grpSpPr>
            <p:sp>
              <p:nvSpPr>
                <p:cNvPr id="379" name="Google Shape;379;p13"/>
                <p:cNvSpPr/>
                <p:nvPr/>
              </p:nvSpPr>
              <p:spPr>
                <a:xfrm>
                  <a:off x="2948144" y="-5123137"/>
                  <a:ext cx="960806" cy="2322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69" h="161405" extrusionOk="0">
                      <a:moveTo>
                        <a:pt x="66172" y="72306"/>
                      </a:moveTo>
                      <a:cubicBezTo>
                        <a:pt x="68999" y="97667"/>
                        <a:pt x="61706" y="124014"/>
                        <a:pt x="46235" y="144302"/>
                      </a:cubicBezTo>
                      <a:cubicBezTo>
                        <a:pt x="40976" y="151209"/>
                        <a:pt x="34475" y="157637"/>
                        <a:pt x="26214" y="160298"/>
                      </a:cubicBezTo>
                      <a:cubicBezTo>
                        <a:pt x="17954" y="162960"/>
                        <a:pt x="7686" y="160860"/>
                        <a:pt x="2934" y="153603"/>
                      </a:cubicBezTo>
                      <a:cubicBezTo>
                        <a:pt x="-1579" y="146715"/>
                        <a:pt x="-59" y="137635"/>
                        <a:pt x="2022" y="129669"/>
                      </a:cubicBezTo>
                      <a:cubicBezTo>
                        <a:pt x="10513" y="97271"/>
                        <a:pt x="25956" y="64883"/>
                        <a:pt x="20394" y="31859"/>
                      </a:cubicBezTo>
                      <a:cubicBezTo>
                        <a:pt x="19445" y="26260"/>
                        <a:pt x="17898" y="20679"/>
                        <a:pt x="18211" y="15016"/>
                      </a:cubicBezTo>
                      <a:cubicBezTo>
                        <a:pt x="18524" y="9343"/>
                        <a:pt x="21167" y="3348"/>
                        <a:pt x="26352" y="1018"/>
                      </a:cubicBezTo>
                      <a:cubicBezTo>
                        <a:pt x="35368" y="-3043"/>
                        <a:pt x="44807" y="5797"/>
                        <a:pt x="49891" y="14279"/>
                      </a:cubicBezTo>
                      <a:cubicBezTo>
                        <a:pt x="74635" y="55573"/>
                        <a:pt x="71468" y="111822"/>
                        <a:pt x="42238" y="15007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" name="Google Shape;380;p13"/>
                <p:cNvSpPr/>
                <p:nvPr/>
              </p:nvSpPr>
              <p:spPr>
                <a:xfrm>
                  <a:off x="3236555" y="-5144433"/>
                  <a:ext cx="688389" cy="1543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38" h="107279" extrusionOk="0">
                      <a:moveTo>
                        <a:pt x="39407" y="107280"/>
                      </a:moveTo>
                      <a:cubicBezTo>
                        <a:pt x="39241" y="104747"/>
                        <a:pt x="40982" y="102260"/>
                        <a:pt x="41589" y="99709"/>
                      </a:cubicBezTo>
                      <a:cubicBezTo>
                        <a:pt x="43809" y="91679"/>
                        <a:pt x="43938" y="81982"/>
                        <a:pt x="44380" y="73316"/>
                      </a:cubicBezTo>
                      <a:cubicBezTo>
                        <a:pt x="43745" y="67082"/>
                        <a:pt x="43689" y="61750"/>
                        <a:pt x="42031" y="54097"/>
                      </a:cubicBezTo>
                      <a:cubicBezTo>
                        <a:pt x="41396" y="50782"/>
                        <a:pt x="40006" y="47706"/>
                        <a:pt x="39048" y="44667"/>
                      </a:cubicBezTo>
                      <a:cubicBezTo>
                        <a:pt x="34664" y="31654"/>
                        <a:pt x="28024" y="19913"/>
                        <a:pt x="18769" y="10124"/>
                      </a:cubicBezTo>
                      <a:cubicBezTo>
                        <a:pt x="17812" y="9193"/>
                        <a:pt x="16762" y="8282"/>
                        <a:pt x="15620" y="7481"/>
                      </a:cubicBezTo>
                      <a:cubicBezTo>
                        <a:pt x="12968" y="5501"/>
                        <a:pt x="9487" y="5049"/>
                        <a:pt x="6880" y="5685"/>
                      </a:cubicBezTo>
                      <a:cubicBezTo>
                        <a:pt x="4145" y="6118"/>
                        <a:pt x="1899" y="7149"/>
                        <a:pt x="29" y="6845"/>
                      </a:cubicBezTo>
                      <a:cubicBezTo>
                        <a:pt x="-247" y="5123"/>
                        <a:pt x="1474" y="2268"/>
                        <a:pt x="4624" y="997"/>
                      </a:cubicBezTo>
                      <a:cubicBezTo>
                        <a:pt x="7673" y="-357"/>
                        <a:pt x="11761" y="-338"/>
                        <a:pt x="15224" y="1090"/>
                      </a:cubicBezTo>
                      <a:cubicBezTo>
                        <a:pt x="21109" y="3392"/>
                        <a:pt x="25538" y="8834"/>
                        <a:pt x="29222" y="13890"/>
                      </a:cubicBezTo>
                      <a:cubicBezTo>
                        <a:pt x="33007" y="19084"/>
                        <a:pt x="36257" y="24610"/>
                        <a:pt x="38403" y="29380"/>
                      </a:cubicBezTo>
                      <a:cubicBezTo>
                        <a:pt x="41838" y="36627"/>
                        <a:pt x="44490" y="44391"/>
                        <a:pt x="45936" y="52044"/>
                      </a:cubicBezTo>
                      <a:cubicBezTo>
                        <a:pt x="47419" y="59880"/>
                        <a:pt x="48174" y="67681"/>
                        <a:pt x="47695" y="75324"/>
                      </a:cubicBezTo>
                      <a:cubicBezTo>
                        <a:pt x="47336" y="80895"/>
                        <a:pt x="46231" y="86200"/>
                        <a:pt x="44960" y="91357"/>
                      </a:cubicBezTo>
                      <a:cubicBezTo>
                        <a:pt x="43763" y="96928"/>
                        <a:pt x="41672" y="102196"/>
                        <a:pt x="39407" y="10728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" name="Google Shape;381;p13"/>
                <p:cNvSpPr/>
                <p:nvPr/>
              </p:nvSpPr>
              <p:spPr>
                <a:xfrm>
                  <a:off x="2916156" y="-4539067"/>
                  <a:ext cx="670387" cy="1794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87" h="124719" extrusionOk="0">
                      <a:moveTo>
                        <a:pt x="23777" y="0"/>
                      </a:moveTo>
                      <a:cubicBezTo>
                        <a:pt x="24670" y="2910"/>
                        <a:pt x="23897" y="6603"/>
                        <a:pt x="23722" y="9853"/>
                      </a:cubicBezTo>
                      <a:cubicBezTo>
                        <a:pt x="23280" y="20195"/>
                        <a:pt x="22801" y="32517"/>
                        <a:pt x="19753" y="43273"/>
                      </a:cubicBezTo>
                      <a:cubicBezTo>
                        <a:pt x="18491" y="51184"/>
                        <a:pt x="16373" y="57695"/>
                        <a:pt x="13058" y="67162"/>
                      </a:cubicBezTo>
                      <a:cubicBezTo>
                        <a:pt x="11907" y="70670"/>
                        <a:pt x="10212" y="75809"/>
                        <a:pt x="9098" y="79189"/>
                      </a:cubicBezTo>
                      <a:cubicBezTo>
                        <a:pt x="6252" y="87412"/>
                        <a:pt x="4143" y="95747"/>
                        <a:pt x="5930" y="103547"/>
                      </a:cubicBezTo>
                      <a:cubicBezTo>
                        <a:pt x="7440" y="111328"/>
                        <a:pt x="12929" y="118318"/>
                        <a:pt x="20664" y="119009"/>
                      </a:cubicBezTo>
                      <a:cubicBezTo>
                        <a:pt x="22202" y="119184"/>
                        <a:pt x="23906" y="119184"/>
                        <a:pt x="25683" y="118880"/>
                      </a:cubicBezTo>
                      <a:cubicBezTo>
                        <a:pt x="29818" y="118355"/>
                        <a:pt x="34432" y="115685"/>
                        <a:pt x="37812" y="113400"/>
                      </a:cubicBezTo>
                      <a:cubicBezTo>
                        <a:pt x="41532" y="110905"/>
                        <a:pt x="44903" y="109247"/>
                        <a:pt x="46588" y="110076"/>
                      </a:cubicBezTo>
                      <a:cubicBezTo>
                        <a:pt x="45842" y="113944"/>
                        <a:pt x="39294" y="120206"/>
                        <a:pt x="31163" y="123079"/>
                      </a:cubicBezTo>
                      <a:cubicBezTo>
                        <a:pt x="27801" y="124332"/>
                        <a:pt x="23685" y="125142"/>
                        <a:pt x="19357" y="124488"/>
                      </a:cubicBezTo>
                      <a:cubicBezTo>
                        <a:pt x="15047" y="123926"/>
                        <a:pt x="10700" y="121735"/>
                        <a:pt x="7597" y="118465"/>
                      </a:cubicBezTo>
                      <a:cubicBezTo>
                        <a:pt x="1252" y="111844"/>
                        <a:pt x="-332" y="102810"/>
                        <a:pt x="55" y="95940"/>
                      </a:cubicBezTo>
                      <a:cubicBezTo>
                        <a:pt x="708" y="85276"/>
                        <a:pt x="5175" y="75791"/>
                        <a:pt x="8591" y="67116"/>
                      </a:cubicBezTo>
                      <a:cubicBezTo>
                        <a:pt x="12146" y="58164"/>
                        <a:pt x="14816" y="49131"/>
                        <a:pt x="17063" y="40133"/>
                      </a:cubicBezTo>
                      <a:cubicBezTo>
                        <a:pt x="18721" y="33585"/>
                        <a:pt x="20407" y="27213"/>
                        <a:pt x="21401" y="20748"/>
                      </a:cubicBezTo>
                      <a:cubicBezTo>
                        <a:pt x="22469" y="13850"/>
                        <a:pt x="23252" y="6953"/>
                        <a:pt x="237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2" name="Google Shape;382;p13"/>
              <p:cNvGrpSpPr/>
              <p:nvPr/>
            </p:nvGrpSpPr>
            <p:grpSpPr>
              <a:xfrm rot="2086670">
                <a:off x="429353" y="3046958"/>
                <a:ext cx="291845" cy="318781"/>
                <a:chOff x="3230655" y="-2727760"/>
                <a:chExt cx="899822" cy="982874"/>
              </a:xfrm>
            </p:grpSpPr>
            <p:sp>
              <p:nvSpPr>
                <p:cNvPr id="383" name="Google Shape;383;p13"/>
                <p:cNvSpPr/>
                <p:nvPr/>
              </p:nvSpPr>
              <p:spPr>
                <a:xfrm>
                  <a:off x="3232310" y="-2705615"/>
                  <a:ext cx="893633" cy="905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1" h="62900" extrusionOk="0">
                      <a:moveTo>
                        <a:pt x="45688" y="378"/>
                      </a:moveTo>
                      <a:cubicBezTo>
                        <a:pt x="30152" y="4043"/>
                        <a:pt x="16053" y="13455"/>
                        <a:pt x="6706" y="26384"/>
                      </a:cubicBezTo>
                      <a:cubicBezTo>
                        <a:pt x="1862" y="33089"/>
                        <a:pt x="-1804" y="41717"/>
                        <a:pt x="941" y="49527"/>
                      </a:cubicBezTo>
                      <a:cubicBezTo>
                        <a:pt x="3842" y="57769"/>
                        <a:pt x="13079" y="62254"/>
                        <a:pt x="21799" y="62825"/>
                      </a:cubicBezTo>
                      <a:cubicBezTo>
                        <a:pt x="33808" y="63607"/>
                        <a:pt x="46047" y="58266"/>
                        <a:pt x="53644" y="48928"/>
                      </a:cubicBezTo>
                      <a:cubicBezTo>
                        <a:pt x="61242" y="39599"/>
                        <a:pt x="63986" y="26522"/>
                        <a:pt x="60791" y="14928"/>
                      </a:cubicBezTo>
                      <a:cubicBezTo>
                        <a:pt x="58903" y="8068"/>
                        <a:pt x="54142" y="1152"/>
                        <a:pt x="47097" y="129"/>
                      </a:cubicBezTo>
                      <a:cubicBezTo>
                        <a:pt x="42483" y="-534"/>
                        <a:pt x="37934" y="1456"/>
                        <a:pt x="33854" y="3711"/>
                      </a:cubicBezTo>
                      <a:cubicBezTo>
                        <a:pt x="24000" y="9164"/>
                        <a:pt x="15151" y="16439"/>
                        <a:pt x="7903" y="25058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" name="Google Shape;384;p13"/>
                <p:cNvSpPr/>
                <p:nvPr/>
              </p:nvSpPr>
              <p:spPr>
                <a:xfrm>
                  <a:off x="3730464" y="-2727760"/>
                  <a:ext cx="400013" cy="587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98" h="40807" extrusionOk="0">
                      <a:moveTo>
                        <a:pt x="23391" y="40808"/>
                      </a:moveTo>
                      <a:cubicBezTo>
                        <a:pt x="22746" y="39620"/>
                        <a:pt x="23704" y="38607"/>
                        <a:pt x="23907" y="37520"/>
                      </a:cubicBezTo>
                      <a:cubicBezTo>
                        <a:pt x="24561" y="34048"/>
                        <a:pt x="23925" y="29922"/>
                        <a:pt x="24367" y="26349"/>
                      </a:cubicBezTo>
                      <a:cubicBezTo>
                        <a:pt x="23677" y="23780"/>
                        <a:pt x="23833" y="21588"/>
                        <a:pt x="22829" y="18540"/>
                      </a:cubicBezTo>
                      <a:cubicBezTo>
                        <a:pt x="22387" y="17232"/>
                        <a:pt x="21475" y="16137"/>
                        <a:pt x="20867" y="15041"/>
                      </a:cubicBezTo>
                      <a:cubicBezTo>
                        <a:pt x="18225" y="10233"/>
                        <a:pt x="14246" y="6835"/>
                        <a:pt x="9282" y="5859"/>
                      </a:cubicBezTo>
                      <a:cubicBezTo>
                        <a:pt x="8730" y="5748"/>
                        <a:pt x="8279" y="5666"/>
                        <a:pt x="7680" y="5555"/>
                      </a:cubicBezTo>
                      <a:cubicBezTo>
                        <a:pt x="6382" y="5325"/>
                        <a:pt x="4862" y="5657"/>
                        <a:pt x="3693" y="5694"/>
                      </a:cubicBezTo>
                      <a:cubicBezTo>
                        <a:pt x="2440" y="5694"/>
                        <a:pt x="930" y="4717"/>
                        <a:pt x="0" y="3152"/>
                      </a:cubicBezTo>
                      <a:cubicBezTo>
                        <a:pt x="276" y="831"/>
                        <a:pt x="3684" y="2"/>
                        <a:pt x="6695" y="30"/>
                      </a:cubicBezTo>
                      <a:cubicBezTo>
                        <a:pt x="11925" y="-366"/>
                        <a:pt x="18740" y="3262"/>
                        <a:pt x="21687" y="7213"/>
                      </a:cubicBezTo>
                      <a:cubicBezTo>
                        <a:pt x="24119" y="10068"/>
                        <a:pt x="25877" y="13466"/>
                        <a:pt x="26734" y="16883"/>
                      </a:cubicBezTo>
                      <a:cubicBezTo>
                        <a:pt x="27618" y="20373"/>
                        <a:pt x="28014" y="23891"/>
                        <a:pt x="27683" y="27224"/>
                      </a:cubicBezTo>
                      <a:cubicBezTo>
                        <a:pt x="27434" y="29674"/>
                        <a:pt x="26596" y="31912"/>
                        <a:pt x="25969" y="34085"/>
                      </a:cubicBezTo>
                      <a:cubicBezTo>
                        <a:pt x="25316" y="36442"/>
                        <a:pt x="24441" y="38671"/>
                        <a:pt x="23391" y="408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" name="Google Shape;385;p13"/>
                <p:cNvSpPr/>
                <p:nvPr/>
              </p:nvSpPr>
              <p:spPr>
                <a:xfrm>
                  <a:off x="3230655" y="-2538509"/>
                  <a:ext cx="767404" cy="79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29" h="55151" extrusionOk="0">
                      <a:moveTo>
                        <a:pt x="22219" y="0"/>
                      </a:moveTo>
                      <a:cubicBezTo>
                        <a:pt x="21509" y="1962"/>
                        <a:pt x="19309" y="3113"/>
                        <a:pt x="17844" y="4632"/>
                      </a:cubicBezTo>
                      <a:cubicBezTo>
                        <a:pt x="13130" y="9458"/>
                        <a:pt x="8912" y="16116"/>
                        <a:pt x="5882" y="22341"/>
                      </a:cubicBezTo>
                      <a:cubicBezTo>
                        <a:pt x="4684" y="27130"/>
                        <a:pt x="3257" y="31329"/>
                        <a:pt x="4574" y="37278"/>
                      </a:cubicBezTo>
                      <a:cubicBezTo>
                        <a:pt x="5200" y="39829"/>
                        <a:pt x="6692" y="41984"/>
                        <a:pt x="8101" y="43845"/>
                      </a:cubicBezTo>
                      <a:cubicBezTo>
                        <a:pt x="11186" y="48016"/>
                        <a:pt x="15929" y="49849"/>
                        <a:pt x="20976" y="49775"/>
                      </a:cubicBezTo>
                      <a:cubicBezTo>
                        <a:pt x="25994" y="49711"/>
                        <a:pt x="31299" y="48283"/>
                        <a:pt x="36290" y="46184"/>
                      </a:cubicBezTo>
                      <a:cubicBezTo>
                        <a:pt x="37331" y="45714"/>
                        <a:pt x="38371" y="45245"/>
                        <a:pt x="39522" y="44738"/>
                      </a:cubicBezTo>
                      <a:cubicBezTo>
                        <a:pt x="42101" y="43513"/>
                        <a:pt x="44799" y="41459"/>
                        <a:pt x="46890" y="39912"/>
                      </a:cubicBezTo>
                      <a:cubicBezTo>
                        <a:pt x="49210" y="38273"/>
                        <a:pt x="51725" y="37545"/>
                        <a:pt x="53327" y="38457"/>
                      </a:cubicBezTo>
                      <a:cubicBezTo>
                        <a:pt x="53456" y="41469"/>
                        <a:pt x="49128" y="45456"/>
                        <a:pt x="44542" y="48201"/>
                      </a:cubicBezTo>
                      <a:cubicBezTo>
                        <a:pt x="36916" y="52952"/>
                        <a:pt x="24622" y="56866"/>
                        <a:pt x="15109" y="54380"/>
                      </a:cubicBezTo>
                      <a:cubicBezTo>
                        <a:pt x="7751" y="52667"/>
                        <a:pt x="2170" y="45972"/>
                        <a:pt x="725" y="39268"/>
                      </a:cubicBezTo>
                      <a:cubicBezTo>
                        <a:pt x="-997" y="32241"/>
                        <a:pt x="513" y="25168"/>
                        <a:pt x="3533" y="19496"/>
                      </a:cubicBezTo>
                      <a:cubicBezTo>
                        <a:pt x="5753" y="15297"/>
                        <a:pt x="8893" y="12027"/>
                        <a:pt x="11914" y="8942"/>
                      </a:cubicBezTo>
                      <a:cubicBezTo>
                        <a:pt x="15137" y="5618"/>
                        <a:pt x="18655" y="2763"/>
                        <a:pt x="222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6" name="Google Shape;386;p13"/>
              <p:cNvGrpSpPr/>
              <p:nvPr/>
            </p:nvGrpSpPr>
            <p:grpSpPr>
              <a:xfrm rot="2086670">
                <a:off x="35679" y="2889385"/>
                <a:ext cx="305377" cy="303120"/>
                <a:chOff x="1939074" y="-2442056"/>
                <a:chExt cx="941546" cy="934586"/>
              </a:xfrm>
            </p:grpSpPr>
            <p:sp>
              <p:nvSpPr>
                <p:cNvPr id="387" name="Google Shape;387;p13"/>
                <p:cNvSpPr/>
                <p:nvPr/>
              </p:nvSpPr>
              <p:spPr>
                <a:xfrm>
                  <a:off x="1979652" y="-2432905"/>
                  <a:ext cx="893633" cy="905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1" h="62898" extrusionOk="0">
                      <a:moveTo>
                        <a:pt x="45688" y="378"/>
                      </a:moveTo>
                      <a:cubicBezTo>
                        <a:pt x="30152" y="4043"/>
                        <a:pt x="16053" y="13455"/>
                        <a:pt x="6705" y="26384"/>
                      </a:cubicBezTo>
                      <a:cubicBezTo>
                        <a:pt x="1862" y="33089"/>
                        <a:pt x="-1804" y="41727"/>
                        <a:pt x="941" y="49527"/>
                      </a:cubicBezTo>
                      <a:cubicBezTo>
                        <a:pt x="3833" y="57769"/>
                        <a:pt x="13078" y="62254"/>
                        <a:pt x="21799" y="62825"/>
                      </a:cubicBezTo>
                      <a:cubicBezTo>
                        <a:pt x="33808" y="63598"/>
                        <a:pt x="46047" y="58266"/>
                        <a:pt x="53644" y="48928"/>
                      </a:cubicBezTo>
                      <a:cubicBezTo>
                        <a:pt x="61242" y="39599"/>
                        <a:pt x="63986" y="26522"/>
                        <a:pt x="60790" y="14928"/>
                      </a:cubicBezTo>
                      <a:cubicBezTo>
                        <a:pt x="58903" y="8058"/>
                        <a:pt x="54142" y="1152"/>
                        <a:pt x="47097" y="129"/>
                      </a:cubicBezTo>
                      <a:cubicBezTo>
                        <a:pt x="42492" y="-534"/>
                        <a:pt x="37934" y="1456"/>
                        <a:pt x="33854" y="3711"/>
                      </a:cubicBezTo>
                      <a:cubicBezTo>
                        <a:pt x="24000" y="9163"/>
                        <a:pt x="15150" y="16439"/>
                        <a:pt x="7903" y="25058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" name="Google Shape;388;p13"/>
                <p:cNvSpPr/>
                <p:nvPr/>
              </p:nvSpPr>
              <p:spPr>
                <a:xfrm>
                  <a:off x="2685174" y="-2442056"/>
                  <a:ext cx="195445" cy="85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82" h="59418" extrusionOk="0">
                      <a:moveTo>
                        <a:pt x="0" y="59419"/>
                      </a:moveTo>
                      <a:cubicBezTo>
                        <a:pt x="0" y="57945"/>
                        <a:pt x="1381" y="57236"/>
                        <a:pt x="2090" y="56149"/>
                      </a:cubicBezTo>
                      <a:cubicBezTo>
                        <a:pt x="4310" y="52687"/>
                        <a:pt x="5360" y="48000"/>
                        <a:pt x="7146" y="44196"/>
                      </a:cubicBezTo>
                      <a:cubicBezTo>
                        <a:pt x="7496" y="41129"/>
                        <a:pt x="8500" y="38754"/>
                        <a:pt x="8850" y="34987"/>
                      </a:cubicBezTo>
                      <a:cubicBezTo>
                        <a:pt x="9016" y="33366"/>
                        <a:pt x="8638" y="31727"/>
                        <a:pt x="8611" y="30217"/>
                      </a:cubicBezTo>
                      <a:cubicBezTo>
                        <a:pt x="8399" y="23613"/>
                        <a:pt x="7008" y="17481"/>
                        <a:pt x="4328" y="11504"/>
                      </a:cubicBezTo>
                      <a:cubicBezTo>
                        <a:pt x="4034" y="10841"/>
                        <a:pt x="3776" y="10260"/>
                        <a:pt x="3463" y="9552"/>
                      </a:cubicBezTo>
                      <a:cubicBezTo>
                        <a:pt x="2791" y="7958"/>
                        <a:pt x="1557" y="6282"/>
                        <a:pt x="884" y="4809"/>
                      </a:cubicBezTo>
                      <a:cubicBezTo>
                        <a:pt x="157" y="3197"/>
                        <a:pt x="571" y="1227"/>
                        <a:pt x="1916" y="2"/>
                      </a:cubicBezTo>
                      <a:cubicBezTo>
                        <a:pt x="4273" y="-81"/>
                        <a:pt x="6014" y="2875"/>
                        <a:pt x="7607" y="5647"/>
                      </a:cubicBezTo>
                      <a:cubicBezTo>
                        <a:pt x="10471" y="10279"/>
                        <a:pt x="12662" y="17646"/>
                        <a:pt x="13188" y="22895"/>
                      </a:cubicBezTo>
                      <a:cubicBezTo>
                        <a:pt x="13694" y="26901"/>
                        <a:pt x="13759" y="31064"/>
                        <a:pt x="13114" y="34950"/>
                      </a:cubicBezTo>
                      <a:cubicBezTo>
                        <a:pt x="12469" y="38919"/>
                        <a:pt x="11530" y="42750"/>
                        <a:pt x="9946" y="46268"/>
                      </a:cubicBezTo>
                      <a:cubicBezTo>
                        <a:pt x="8777" y="48828"/>
                        <a:pt x="7091" y="51010"/>
                        <a:pt x="5581" y="53175"/>
                      </a:cubicBezTo>
                      <a:cubicBezTo>
                        <a:pt x="3951" y="55486"/>
                        <a:pt x="2090" y="57595"/>
                        <a:pt x="0" y="5941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9" name="Google Shape;389;p13"/>
                <p:cNvSpPr/>
                <p:nvPr/>
              </p:nvSpPr>
              <p:spPr>
                <a:xfrm>
                  <a:off x="1939074" y="-2413939"/>
                  <a:ext cx="650572" cy="90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10" h="62993" extrusionOk="0">
                      <a:moveTo>
                        <a:pt x="39676" y="0"/>
                      </a:moveTo>
                      <a:cubicBezTo>
                        <a:pt x="38608" y="1906"/>
                        <a:pt x="36112" y="2726"/>
                        <a:pt x="34261" y="3941"/>
                      </a:cubicBezTo>
                      <a:cubicBezTo>
                        <a:pt x="28358" y="7828"/>
                        <a:pt x="21792" y="12920"/>
                        <a:pt x="15935" y="17424"/>
                      </a:cubicBezTo>
                      <a:cubicBezTo>
                        <a:pt x="12444" y="21411"/>
                        <a:pt x="9001" y="24496"/>
                        <a:pt x="6376" y="30473"/>
                      </a:cubicBezTo>
                      <a:cubicBezTo>
                        <a:pt x="5326" y="33061"/>
                        <a:pt x="5133" y="35832"/>
                        <a:pt x="5022" y="38374"/>
                      </a:cubicBezTo>
                      <a:cubicBezTo>
                        <a:pt x="4746" y="43927"/>
                        <a:pt x="6634" y="49250"/>
                        <a:pt x="10529" y="52510"/>
                      </a:cubicBezTo>
                      <a:cubicBezTo>
                        <a:pt x="14378" y="55853"/>
                        <a:pt x="19830" y="57400"/>
                        <a:pt x="25337" y="57391"/>
                      </a:cubicBezTo>
                      <a:cubicBezTo>
                        <a:pt x="26479" y="57391"/>
                        <a:pt x="27732" y="57354"/>
                        <a:pt x="29021" y="57262"/>
                      </a:cubicBezTo>
                      <a:cubicBezTo>
                        <a:pt x="32014" y="57078"/>
                        <a:pt x="35578" y="56111"/>
                        <a:pt x="38479" y="55604"/>
                      </a:cubicBezTo>
                      <a:cubicBezTo>
                        <a:pt x="41656" y="55061"/>
                        <a:pt x="44474" y="55862"/>
                        <a:pt x="45210" y="57510"/>
                      </a:cubicBezTo>
                      <a:cubicBezTo>
                        <a:pt x="43498" y="59969"/>
                        <a:pt x="38055" y="61332"/>
                        <a:pt x="32530" y="62327"/>
                      </a:cubicBezTo>
                      <a:cubicBezTo>
                        <a:pt x="27953" y="63174"/>
                        <a:pt x="21958" y="63459"/>
                        <a:pt x="16267" y="61682"/>
                      </a:cubicBezTo>
                      <a:cubicBezTo>
                        <a:pt x="10603" y="60052"/>
                        <a:pt x="5381" y="56111"/>
                        <a:pt x="2950" y="51571"/>
                      </a:cubicBezTo>
                      <a:cubicBezTo>
                        <a:pt x="-955" y="44719"/>
                        <a:pt x="-706" y="36403"/>
                        <a:pt x="2075" y="29819"/>
                      </a:cubicBezTo>
                      <a:cubicBezTo>
                        <a:pt x="4967" y="23032"/>
                        <a:pt x="9820" y="17764"/>
                        <a:pt x="15097" y="13777"/>
                      </a:cubicBezTo>
                      <a:cubicBezTo>
                        <a:pt x="18992" y="10857"/>
                        <a:pt x="23182" y="8887"/>
                        <a:pt x="27124" y="6741"/>
                      </a:cubicBezTo>
                      <a:cubicBezTo>
                        <a:pt x="31351" y="4448"/>
                        <a:pt x="35569" y="2339"/>
                        <a:pt x="396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0" name="Google Shape;390;p13"/>
              <p:cNvGrpSpPr/>
              <p:nvPr/>
            </p:nvGrpSpPr>
            <p:grpSpPr>
              <a:xfrm rot="2086670">
                <a:off x="-987376" y="2521176"/>
                <a:ext cx="117917" cy="140019"/>
                <a:chOff x="-1391126" y="-1365578"/>
                <a:chExt cx="363563" cy="431710"/>
              </a:xfrm>
            </p:grpSpPr>
            <p:sp>
              <p:nvSpPr>
                <p:cNvPr id="391" name="Google Shape;391;p13"/>
                <p:cNvSpPr/>
                <p:nvPr/>
              </p:nvSpPr>
              <p:spPr>
                <a:xfrm>
                  <a:off x="-1389529" y="-1327906"/>
                  <a:ext cx="361966" cy="35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48" extrusionOk="0">
                      <a:moveTo>
                        <a:pt x="6640" y="2122"/>
                      </a:moveTo>
                      <a:cubicBezTo>
                        <a:pt x="1427" y="5059"/>
                        <a:pt x="-912" y="12187"/>
                        <a:pt x="1492" y="17658"/>
                      </a:cubicBezTo>
                      <a:cubicBezTo>
                        <a:pt x="3904" y="23137"/>
                        <a:pt x="10701" y="26222"/>
                        <a:pt x="16420" y="24445"/>
                      </a:cubicBezTo>
                      <a:cubicBezTo>
                        <a:pt x="22139" y="22676"/>
                        <a:pt x="26006" y="16322"/>
                        <a:pt x="24994" y="10428"/>
                      </a:cubicBezTo>
                      <a:cubicBezTo>
                        <a:pt x="23980" y="4535"/>
                        <a:pt x="18234" y="-153"/>
                        <a:pt x="12257" y="4"/>
                      </a:cubicBezTo>
                      <a:cubicBezTo>
                        <a:pt x="6280" y="160"/>
                        <a:pt x="792" y="5106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392;p13"/>
                <p:cNvSpPr/>
                <p:nvPr/>
              </p:nvSpPr>
              <p:spPr>
                <a:xfrm>
                  <a:off x="-1335395" y="-1365578"/>
                  <a:ext cx="299988" cy="215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7" h="15007" extrusionOk="0">
                      <a:moveTo>
                        <a:pt x="20320" y="15008"/>
                      </a:moveTo>
                      <a:cubicBezTo>
                        <a:pt x="19372" y="14520"/>
                        <a:pt x="20016" y="13912"/>
                        <a:pt x="19896" y="13351"/>
                      </a:cubicBezTo>
                      <a:cubicBezTo>
                        <a:pt x="19473" y="11555"/>
                        <a:pt x="17649" y="10265"/>
                        <a:pt x="17115" y="8681"/>
                      </a:cubicBezTo>
                      <a:cubicBezTo>
                        <a:pt x="15900" y="8064"/>
                        <a:pt x="15513" y="7098"/>
                        <a:pt x="14233" y="6333"/>
                      </a:cubicBezTo>
                      <a:cubicBezTo>
                        <a:pt x="13689" y="6002"/>
                        <a:pt x="12907" y="6103"/>
                        <a:pt x="12391" y="5928"/>
                      </a:cubicBezTo>
                      <a:cubicBezTo>
                        <a:pt x="10079" y="5228"/>
                        <a:pt x="7768" y="5274"/>
                        <a:pt x="5613" y="6002"/>
                      </a:cubicBezTo>
                      <a:cubicBezTo>
                        <a:pt x="5392" y="6094"/>
                        <a:pt x="5153" y="6130"/>
                        <a:pt x="4904" y="6204"/>
                      </a:cubicBezTo>
                      <a:cubicBezTo>
                        <a:pt x="4315" y="6333"/>
                        <a:pt x="3790" y="6858"/>
                        <a:pt x="3219" y="6932"/>
                      </a:cubicBezTo>
                      <a:cubicBezTo>
                        <a:pt x="2611" y="7005"/>
                        <a:pt x="1331" y="6057"/>
                        <a:pt x="171" y="4694"/>
                      </a:cubicBezTo>
                      <a:cubicBezTo>
                        <a:pt x="-529" y="2769"/>
                        <a:pt x="1064" y="2005"/>
                        <a:pt x="2427" y="1305"/>
                      </a:cubicBezTo>
                      <a:cubicBezTo>
                        <a:pt x="4766" y="-31"/>
                        <a:pt x="8606" y="-307"/>
                        <a:pt x="11139" y="320"/>
                      </a:cubicBezTo>
                      <a:cubicBezTo>
                        <a:pt x="13082" y="706"/>
                        <a:pt x="15099" y="1508"/>
                        <a:pt x="16581" y="2797"/>
                      </a:cubicBezTo>
                      <a:cubicBezTo>
                        <a:pt x="18091" y="4095"/>
                        <a:pt x="19418" y="5532"/>
                        <a:pt x="20182" y="7245"/>
                      </a:cubicBezTo>
                      <a:cubicBezTo>
                        <a:pt x="20725" y="8506"/>
                        <a:pt x="20707" y="9916"/>
                        <a:pt x="20817" y="11140"/>
                      </a:cubicBezTo>
                      <a:cubicBezTo>
                        <a:pt x="20919" y="12494"/>
                        <a:pt x="20771" y="13811"/>
                        <a:pt x="20320" y="150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393;p13"/>
                <p:cNvSpPr/>
                <p:nvPr/>
              </p:nvSpPr>
              <p:spPr>
                <a:xfrm>
                  <a:off x="-1391126" y="-1241454"/>
                  <a:ext cx="321300" cy="307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8" h="21375" extrusionOk="0">
                      <a:moveTo>
                        <a:pt x="3951" y="0"/>
                      </a:moveTo>
                      <a:cubicBezTo>
                        <a:pt x="4393" y="1041"/>
                        <a:pt x="3454" y="1326"/>
                        <a:pt x="3215" y="2007"/>
                      </a:cubicBezTo>
                      <a:cubicBezTo>
                        <a:pt x="2469" y="4208"/>
                        <a:pt x="3445" y="6713"/>
                        <a:pt x="3380" y="8794"/>
                      </a:cubicBezTo>
                      <a:cubicBezTo>
                        <a:pt x="4310" y="10148"/>
                        <a:pt x="4366" y="11456"/>
                        <a:pt x="5544" y="12911"/>
                      </a:cubicBezTo>
                      <a:cubicBezTo>
                        <a:pt x="6042" y="13547"/>
                        <a:pt x="6926" y="13777"/>
                        <a:pt x="7469" y="14163"/>
                      </a:cubicBezTo>
                      <a:cubicBezTo>
                        <a:pt x="9946" y="15830"/>
                        <a:pt x="12957" y="16244"/>
                        <a:pt x="15739" y="15535"/>
                      </a:cubicBezTo>
                      <a:cubicBezTo>
                        <a:pt x="16098" y="15453"/>
                        <a:pt x="16282" y="15407"/>
                        <a:pt x="16641" y="15324"/>
                      </a:cubicBezTo>
                      <a:cubicBezTo>
                        <a:pt x="17387" y="15186"/>
                        <a:pt x="18069" y="14578"/>
                        <a:pt x="18741" y="14421"/>
                      </a:cubicBezTo>
                      <a:cubicBezTo>
                        <a:pt x="19459" y="14274"/>
                        <a:pt x="20877" y="15038"/>
                        <a:pt x="22176" y="16309"/>
                      </a:cubicBezTo>
                      <a:cubicBezTo>
                        <a:pt x="22894" y="18280"/>
                        <a:pt x="20942" y="19431"/>
                        <a:pt x="19165" y="20223"/>
                      </a:cubicBezTo>
                      <a:cubicBezTo>
                        <a:pt x="16135" y="21816"/>
                        <a:pt x="11217" y="21678"/>
                        <a:pt x="8187" y="20296"/>
                      </a:cubicBezTo>
                      <a:cubicBezTo>
                        <a:pt x="5848" y="19385"/>
                        <a:pt x="3564" y="17700"/>
                        <a:pt x="2257" y="15563"/>
                      </a:cubicBezTo>
                      <a:cubicBezTo>
                        <a:pt x="903" y="13408"/>
                        <a:pt x="47" y="11069"/>
                        <a:pt x="0" y="8712"/>
                      </a:cubicBezTo>
                      <a:cubicBezTo>
                        <a:pt x="-18" y="6980"/>
                        <a:pt x="645" y="5387"/>
                        <a:pt x="1198" y="3941"/>
                      </a:cubicBezTo>
                      <a:cubicBezTo>
                        <a:pt x="1778" y="2403"/>
                        <a:pt x="2726" y="1004"/>
                        <a:pt x="395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4" name="Google Shape;394;p13"/>
              <p:cNvGrpSpPr/>
              <p:nvPr/>
            </p:nvGrpSpPr>
            <p:grpSpPr>
              <a:xfrm rot="2086670">
                <a:off x="-830741" y="2554334"/>
                <a:ext cx="131027" cy="131703"/>
                <a:chOff x="-947063" y="-1566311"/>
                <a:chExt cx="403984" cy="406070"/>
              </a:xfrm>
            </p:grpSpPr>
            <p:sp>
              <p:nvSpPr>
                <p:cNvPr id="395" name="Google Shape;395;p13"/>
                <p:cNvSpPr/>
                <p:nvPr/>
              </p:nvSpPr>
              <p:spPr>
                <a:xfrm>
                  <a:off x="-905045" y="-1540195"/>
                  <a:ext cx="361966" cy="359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6"/>
                      </a:cubicBezTo>
                      <a:cubicBezTo>
                        <a:pt x="3904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6" y="16331"/>
                        <a:pt x="24993" y="10437"/>
                      </a:cubicBezTo>
                      <a:cubicBezTo>
                        <a:pt x="23980" y="4543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396;p13"/>
                <p:cNvSpPr/>
                <p:nvPr/>
              </p:nvSpPr>
              <p:spPr>
                <a:xfrm>
                  <a:off x="-841659" y="-1566311"/>
                  <a:ext cx="292822" cy="231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9" h="16092" extrusionOk="0">
                      <a:moveTo>
                        <a:pt x="19787" y="16092"/>
                      </a:moveTo>
                      <a:cubicBezTo>
                        <a:pt x="18848" y="15595"/>
                        <a:pt x="19483" y="14997"/>
                        <a:pt x="19372" y="14435"/>
                      </a:cubicBezTo>
                      <a:cubicBezTo>
                        <a:pt x="18986" y="12639"/>
                        <a:pt x="17199" y="11267"/>
                        <a:pt x="16739" y="9646"/>
                      </a:cubicBezTo>
                      <a:cubicBezTo>
                        <a:pt x="15551" y="8955"/>
                        <a:pt x="15219" y="7961"/>
                        <a:pt x="13976" y="7095"/>
                      </a:cubicBezTo>
                      <a:cubicBezTo>
                        <a:pt x="13451" y="6717"/>
                        <a:pt x="12659" y="6745"/>
                        <a:pt x="12143" y="6524"/>
                      </a:cubicBezTo>
                      <a:cubicBezTo>
                        <a:pt x="9869" y="5575"/>
                        <a:pt x="7530" y="5318"/>
                        <a:pt x="5236" y="5714"/>
                      </a:cubicBezTo>
                      <a:cubicBezTo>
                        <a:pt x="5006" y="5769"/>
                        <a:pt x="4748" y="5769"/>
                        <a:pt x="4490" y="5806"/>
                      </a:cubicBezTo>
                      <a:cubicBezTo>
                        <a:pt x="3873" y="5842"/>
                        <a:pt x="3247" y="6284"/>
                        <a:pt x="2658" y="6266"/>
                      </a:cubicBezTo>
                      <a:cubicBezTo>
                        <a:pt x="2032" y="6239"/>
                        <a:pt x="927" y="5087"/>
                        <a:pt x="43" y="3522"/>
                      </a:cubicBezTo>
                      <a:cubicBezTo>
                        <a:pt x="-289" y="1505"/>
                        <a:pt x="1378" y="1054"/>
                        <a:pt x="2824" y="584"/>
                      </a:cubicBezTo>
                      <a:cubicBezTo>
                        <a:pt x="5310" y="-346"/>
                        <a:pt x="9095" y="-88"/>
                        <a:pt x="11499" y="814"/>
                      </a:cubicBezTo>
                      <a:cubicBezTo>
                        <a:pt x="13359" y="1422"/>
                        <a:pt x="15238" y="2389"/>
                        <a:pt x="16591" y="3770"/>
                      </a:cubicBezTo>
                      <a:cubicBezTo>
                        <a:pt x="17973" y="5161"/>
                        <a:pt x="19197" y="6653"/>
                        <a:pt x="19861" y="8393"/>
                      </a:cubicBezTo>
                      <a:cubicBezTo>
                        <a:pt x="20340" y="9665"/>
                        <a:pt x="20256" y="11064"/>
                        <a:pt x="20330" y="12280"/>
                      </a:cubicBezTo>
                      <a:cubicBezTo>
                        <a:pt x="20413" y="13597"/>
                        <a:pt x="20238" y="14904"/>
                        <a:pt x="19787" y="1609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" name="Google Shape;397;p13"/>
                <p:cNvSpPr/>
                <p:nvPr/>
              </p:nvSpPr>
              <p:spPr>
                <a:xfrm>
                  <a:off x="-947063" y="-1516826"/>
                  <a:ext cx="399438" cy="356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58" h="24780" extrusionOk="0">
                      <a:moveTo>
                        <a:pt x="4172" y="0"/>
                      </a:moveTo>
                      <a:cubicBezTo>
                        <a:pt x="4531" y="1170"/>
                        <a:pt x="3500" y="1639"/>
                        <a:pt x="3187" y="2487"/>
                      </a:cubicBezTo>
                      <a:cubicBezTo>
                        <a:pt x="2257" y="5231"/>
                        <a:pt x="3261" y="8362"/>
                        <a:pt x="3445" y="11023"/>
                      </a:cubicBezTo>
                      <a:cubicBezTo>
                        <a:pt x="4540" y="12736"/>
                        <a:pt x="4789" y="14394"/>
                        <a:pt x="6401" y="16171"/>
                      </a:cubicBezTo>
                      <a:cubicBezTo>
                        <a:pt x="7073" y="16954"/>
                        <a:pt x="8150" y="17249"/>
                        <a:pt x="8887" y="17727"/>
                      </a:cubicBezTo>
                      <a:cubicBezTo>
                        <a:pt x="12230" y="19698"/>
                        <a:pt x="16273" y="19809"/>
                        <a:pt x="19791" y="18409"/>
                      </a:cubicBezTo>
                      <a:cubicBezTo>
                        <a:pt x="20214" y="18243"/>
                        <a:pt x="20491" y="18124"/>
                        <a:pt x="20933" y="17949"/>
                      </a:cubicBezTo>
                      <a:cubicBezTo>
                        <a:pt x="21881" y="17598"/>
                        <a:pt x="22683" y="16724"/>
                        <a:pt x="23484" y="16309"/>
                      </a:cubicBezTo>
                      <a:cubicBezTo>
                        <a:pt x="24358" y="15886"/>
                        <a:pt x="25988" y="16217"/>
                        <a:pt x="27517" y="17221"/>
                      </a:cubicBezTo>
                      <a:cubicBezTo>
                        <a:pt x="28475" y="19173"/>
                        <a:pt x="26412" y="21006"/>
                        <a:pt x="24386" y="22286"/>
                      </a:cubicBezTo>
                      <a:cubicBezTo>
                        <a:pt x="20997" y="24745"/>
                        <a:pt x="15011" y="25417"/>
                        <a:pt x="11125" y="24165"/>
                      </a:cubicBezTo>
                      <a:cubicBezTo>
                        <a:pt x="8150" y="23409"/>
                        <a:pt x="5185" y="21595"/>
                        <a:pt x="3371" y="19137"/>
                      </a:cubicBezTo>
                      <a:cubicBezTo>
                        <a:pt x="1492" y="16659"/>
                        <a:pt x="286" y="13850"/>
                        <a:pt x="28" y="10987"/>
                      </a:cubicBezTo>
                      <a:cubicBezTo>
                        <a:pt x="-138" y="8887"/>
                        <a:pt x="461" y="6879"/>
                        <a:pt x="1041" y="5065"/>
                      </a:cubicBezTo>
                      <a:cubicBezTo>
                        <a:pt x="1658" y="3104"/>
                        <a:pt x="2736" y="1326"/>
                        <a:pt x="41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8" name="Google Shape;398;p13"/>
              <p:cNvGrpSpPr/>
              <p:nvPr/>
            </p:nvGrpSpPr>
            <p:grpSpPr>
              <a:xfrm rot="2086670">
                <a:off x="292589" y="834142"/>
                <a:ext cx="142550" cy="143216"/>
                <a:chOff x="-1120544" y="-7911491"/>
                <a:chExt cx="439512" cy="441568"/>
              </a:xfrm>
            </p:grpSpPr>
            <p:sp>
              <p:nvSpPr>
                <p:cNvPr id="399" name="Google Shape;399;p13"/>
                <p:cNvSpPr/>
                <p:nvPr/>
              </p:nvSpPr>
              <p:spPr>
                <a:xfrm>
                  <a:off x="-1042998" y="-7860308"/>
                  <a:ext cx="361966" cy="359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0"/>
                      </a:moveTo>
                      <a:cubicBezTo>
                        <a:pt x="1427" y="5068"/>
                        <a:pt x="-911" y="12196"/>
                        <a:pt x="1492" y="17666"/>
                      </a:cubicBezTo>
                      <a:cubicBezTo>
                        <a:pt x="3905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3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" name="Google Shape;400;p13"/>
                <p:cNvSpPr/>
                <p:nvPr/>
              </p:nvSpPr>
              <p:spPr>
                <a:xfrm>
                  <a:off x="-1120544" y="-7804750"/>
                  <a:ext cx="369823" cy="334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0" h="23268" extrusionOk="0">
                      <a:moveTo>
                        <a:pt x="7194" y="0"/>
                      </a:moveTo>
                      <a:cubicBezTo>
                        <a:pt x="7019" y="1179"/>
                        <a:pt x="5950" y="1123"/>
                        <a:pt x="5361" y="1768"/>
                      </a:cubicBezTo>
                      <a:cubicBezTo>
                        <a:pt x="3528" y="3868"/>
                        <a:pt x="3740" y="7008"/>
                        <a:pt x="3399" y="9375"/>
                      </a:cubicBezTo>
                      <a:cubicBezTo>
                        <a:pt x="4145" y="11078"/>
                        <a:pt x="4229" y="12533"/>
                        <a:pt x="5628" y="14265"/>
                      </a:cubicBezTo>
                      <a:cubicBezTo>
                        <a:pt x="6236" y="14983"/>
                        <a:pt x="7212" y="15324"/>
                        <a:pt x="7912" y="15784"/>
                      </a:cubicBezTo>
                      <a:cubicBezTo>
                        <a:pt x="11025" y="17856"/>
                        <a:pt x="14552" y="18261"/>
                        <a:pt x="18070" y="17276"/>
                      </a:cubicBezTo>
                      <a:cubicBezTo>
                        <a:pt x="18503" y="17165"/>
                        <a:pt x="18779" y="17092"/>
                        <a:pt x="19230" y="16981"/>
                      </a:cubicBezTo>
                      <a:cubicBezTo>
                        <a:pt x="20179" y="16742"/>
                        <a:pt x="21145" y="16051"/>
                        <a:pt x="22039" y="15802"/>
                      </a:cubicBezTo>
                      <a:cubicBezTo>
                        <a:pt x="23015" y="15545"/>
                        <a:pt x="24516" y="16355"/>
                        <a:pt x="25649" y="17746"/>
                      </a:cubicBezTo>
                      <a:cubicBezTo>
                        <a:pt x="26063" y="19855"/>
                        <a:pt x="23926" y="20895"/>
                        <a:pt x="21947" y="21788"/>
                      </a:cubicBezTo>
                      <a:cubicBezTo>
                        <a:pt x="18641" y="23511"/>
                        <a:pt x="12996" y="23815"/>
                        <a:pt x="9395" y="22249"/>
                      </a:cubicBezTo>
                      <a:cubicBezTo>
                        <a:pt x="6669" y="21227"/>
                        <a:pt x="4109" y="19477"/>
                        <a:pt x="2460" y="17055"/>
                      </a:cubicBezTo>
                      <a:cubicBezTo>
                        <a:pt x="784" y="14651"/>
                        <a:pt x="-303" y="11594"/>
                        <a:pt x="75" y="8702"/>
                      </a:cubicBezTo>
                      <a:cubicBezTo>
                        <a:pt x="342" y="6603"/>
                        <a:pt x="1447" y="4844"/>
                        <a:pt x="2534" y="3352"/>
                      </a:cubicBezTo>
                      <a:cubicBezTo>
                        <a:pt x="3703" y="1722"/>
                        <a:pt x="5389" y="497"/>
                        <a:pt x="7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" name="Google Shape;401;p13"/>
                <p:cNvSpPr/>
                <p:nvPr/>
              </p:nvSpPr>
              <p:spPr>
                <a:xfrm>
                  <a:off x="-950631" y="-7911491"/>
                  <a:ext cx="267453" cy="239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6" h="16673" extrusionOk="0">
                      <a:moveTo>
                        <a:pt x="18078" y="16674"/>
                      </a:moveTo>
                      <a:cubicBezTo>
                        <a:pt x="17147" y="16195"/>
                        <a:pt x="17792" y="15642"/>
                        <a:pt x="17663" y="15108"/>
                      </a:cubicBezTo>
                      <a:cubicBezTo>
                        <a:pt x="17239" y="13423"/>
                        <a:pt x="15352" y="12345"/>
                        <a:pt x="14910" y="10780"/>
                      </a:cubicBezTo>
                      <a:cubicBezTo>
                        <a:pt x="13731" y="10154"/>
                        <a:pt x="13418" y="9159"/>
                        <a:pt x="12331" y="8174"/>
                      </a:cubicBezTo>
                      <a:cubicBezTo>
                        <a:pt x="11862" y="7750"/>
                        <a:pt x="11097" y="7649"/>
                        <a:pt x="10637" y="7345"/>
                      </a:cubicBezTo>
                      <a:cubicBezTo>
                        <a:pt x="8601" y="5991"/>
                        <a:pt x="6704" y="5365"/>
                        <a:pt x="4890" y="5632"/>
                      </a:cubicBezTo>
                      <a:cubicBezTo>
                        <a:pt x="4706" y="5660"/>
                        <a:pt x="4522" y="5669"/>
                        <a:pt x="4319" y="5678"/>
                      </a:cubicBezTo>
                      <a:cubicBezTo>
                        <a:pt x="3840" y="5697"/>
                        <a:pt x="3463" y="6083"/>
                        <a:pt x="3067" y="6056"/>
                      </a:cubicBezTo>
                      <a:cubicBezTo>
                        <a:pt x="2661" y="5991"/>
                        <a:pt x="1446" y="4996"/>
                        <a:pt x="203" y="3707"/>
                      </a:cubicBezTo>
                      <a:cubicBezTo>
                        <a:pt x="-617" y="1801"/>
                        <a:pt x="1216" y="908"/>
                        <a:pt x="2735" y="447"/>
                      </a:cubicBezTo>
                      <a:cubicBezTo>
                        <a:pt x="5369" y="-602"/>
                        <a:pt x="9320" y="346"/>
                        <a:pt x="11337" y="1736"/>
                      </a:cubicBezTo>
                      <a:cubicBezTo>
                        <a:pt x="12957" y="2713"/>
                        <a:pt x="14385" y="3901"/>
                        <a:pt x="15370" y="5245"/>
                      </a:cubicBezTo>
                      <a:cubicBezTo>
                        <a:pt x="16374" y="6636"/>
                        <a:pt x="17341" y="7861"/>
                        <a:pt x="17967" y="9417"/>
                      </a:cubicBezTo>
                      <a:cubicBezTo>
                        <a:pt x="18409" y="10550"/>
                        <a:pt x="18400" y="11857"/>
                        <a:pt x="18529" y="13017"/>
                      </a:cubicBezTo>
                      <a:cubicBezTo>
                        <a:pt x="18676" y="14242"/>
                        <a:pt x="18547" y="15541"/>
                        <a:pt x="18078" y="1667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02" name="Google Shape;402;p13"/>
            <p:cNvGrpSpPr/>
            <p:nvPr/>
          </p:nvGrpSpPr>
          <p:grpSpPr>
            <a:xfrm>
              <a:off x="7730655" y="2920971"/>
              <a:ext cx="2151683" cy="2725195"/>
              <a:chOff x="7730655" y="2920971"/>
              <a:chExt cx="2151683" cy="2725195"/>
            </a:xfrm>
          </p:grpSpPr>
          <p:grpSp>
            <p:nvGrpSpPr>
              <p:cNvPr id="403" name="Google Shape;403;p13"/>
              <p:cNvGrpSpPr/>
              <p:nvPr/>
            </p:nvGrpSpPr>
            <p:grpSpPr>
              <a:xfrm rot="6837065" flipH="1">
                <a:off x="7897389" y="3622489"/>
                <a:ext cx="1720127" cy="1482996"/>
                <a:chOff x="-3697290" y="-7331076"/>
                <a:chExt cx="6746828" cy="5816731"/>
              </a:xfrm>
            </p:grpSpPr>
            <p:sp>
              <p:nvSpPr>
                <p:cNvPr id="404" name="Google Shape;404;p13"/>
                <p:cNvSpPr/>
                <p:nvPr/>
              </p:nvSpPr>
              <p:spPr>
                <a:xfrm>
                  <a:off x="-3650998" y="-7300110"/>
                  <a:ext cx="6637517" cy="5722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59" h="397685" extrusionOk="0">
                      <a:moveTo>
                        <a:pt x="460562" y="216844"/>
                      </a:moveTo>
                      <a:cubicBezTo>
                        <a:pt x="456842" y="251682"/>
                        <a:pt x="439989" y="283932"/>
                        <a:pt x="419259" y="312177"/>
                      </a:cubicBezTo>
                      <a:cubicBezTo>
                        <a:pt x="397075" y="342419"/>
                        <a:pt x="369319" y="369696"/>
                        <a:pt x="334914" y="384597"/>
                      </a:cubicBezTo>
                      <a:cubicBezTo>
                        <a:pt x="295204" y="401790"/>
                        <a:pt x="249195" y="401053"/>
                        <a:pt x="207893" y="388160"/>
                      </a:cubicBezTo>
                      <a:cubicBezTo>
                        <a:pt x="166599" y="375268"/>
                        <a:pt x="129643" y="350919"/>
                        <a:pt x="97043" y="322472"/>
                      </a:cubicBezTo>
                      <a:cubicBezTo>
                        <a:pt x="61321" y="291290"/>
                        <a:pt x="29697" y="254040"/>
                        <a:pt x="12310" y="209919"/>
                      </a:cubicBezTo>
                      <a:cubicBezTo>
                        <a:pt x="1029" y="181297"/>
                        <a:pt x="-3944" y="149360"/>
                        <a:pt x="3608" y="119522"/>
                      </a:cubicBezTo>
                      <a:cubicBezTo>
                        <a:pt x="16694" y="67897"/>
                        <a:pt x="65437" y="31466"/>
                        <a:pt x="116870" y="17634"/>
                      </a:cubicBezTo>
                      <a:cubicBezTo>
                        <a:pt x="154848" y="7420"/>
                        <a:pt x="194420" y="7329"/>
                        <a:pt x="233890" y="9907"/>
                      </a:cubicBezTo>
                      <a:cubicBezTo>
                        <a:pt x="244996" y="7780"/>
                        <a:pt x="256102" y="4851"/>
                        <a:pt x="267135" y="2678"/>
                      </a:cubicBezTo>
                      <a:cubicBezTo>
                        <a:pt x="291705" y="-2166"/>
                        <a:pt x="320510" y="-1936"/>
                        <a:pt x="337777" y="16187"/>
                      </a:cubicBezTo>
                      <a:cubicBezTo>
                        <a:pt x="354170" y="33390"/>
                        <a:pt x="354428" y="60806"/>
                        <a:pt x="368370" y="80062"/>
                      </a:cubicBezTo>
                      <a:cubicBezTo>
                        <a:pt x="382405" y="99428"/>
                        <a:pt x="407417" y="107007"/>
                        <a:pt x="425945" y="122129"/>
                      </a:cubicBezTo>
                      <a:cubicBezTo>
                        <a:pt x="453103" y="144277"/>
                        <a:pt x="464292" y="181997"/>
                        <a:pt x="460562" y="21684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" name="Google Shape;405;p13"/>
                <p:cNvSpPr/>
                <p:nvPr/>
              </p:nvSpPr>
              <p:spPr>
                <a:xfrm>
                  <a:off x="-2202642" y="-7250020"/>
                  <a:ext cx="1880039" cy="300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649" h="20902" extrusionOk="0">
                      <a:moveTo>
                        <a:pt x="0" y="20903"/>
                      </a:moveTo>
                      <a:cubicBezTo>
                        <a:pt x="1842" y="19153"/>
                        <a:pt x="4927" y="18656"/>
                        <a:pt x="7386" y="17615"/>
                      </a:cubicBezTo>
                      <a:cubicBezTo>
                        <a:pt x="15278" y="14484"/>
                        <a:pt x="24459" y="10276"/>
                        <a:pt x="33457" y="8544"/>
                      </a:cubicBezTo>
                      <a:cubicBezTo>
                        <a:pt x="39664" y="6389"/>
                        <a:pt x="45189" y="5459"/>
                        <a:pt x="53275" y="4041"/>
                      </a:cubicBezTo>
                      <a:cubicBezTo>
                        <a:pt x="56756" y="3341"/>
                        <a:pt x="60181" y="2558"/>
                        <a:pt x="63543" y="1996"/>
                      </a:cubicBezTo>
                      <a:cubicBezTo>
                        <a:pt x="78111" y="44"/>
                        <a:pt x="92063" y="-453"/>
                        <a:pt x="106917" y="403"/>
                      </a:cubicBezTo>
                      <a:cubicBezTo>
                        <a:pt x="108465" y="541"/>
                        <a:pt x="110058" y="689"/>
                        <a:pt x="111761" y="845"/>
                      </a:cubicBezTo>
                      <a:cubicBezTo>
                        <a:pt x="115657" y="1195"/>
                        <a:pt x="120354" y="1637"/>
                        <a:pt x="123964" y="2346"/>
                      </a:cubicBezTo>
                      <a:cubicBezTo>
                        <a:pt x="127923" y="3240"/>
                        <a:pt x="130640" y="5248"/>
                        <a:pt x="130649" y="7061"/>
                      </a:cubicBezTo>
                      <a:cubicBezTo>
                        <a:pt x="127564" y="8517"/>
                        <a:pt x="121090" y="7154"/>
                        <a:pt x="114718" y="6610"/>
                      </a:cubicBezTo>
                      <a:cubicBezTo>
                        <a:pt x="104035" y="5579"/>
                        <a:pt x="89116" y="5174"/>
                        <a:pt x="78765" y="5744"/>
                      </a:cubicBezTo>
                      <a:cubicBezTo>
                        <a:pt x="70809" y="6039"/>
                        <a:pt x="62806" y="7089"/>
                        <a:pt x="55153" y="8010"/>
                      </a:cubicBezTo>
                      <a:cubicBezTo>
                        <a:pt x="47298" y="9023"/>
                        <a:pt x="39747" y="10681"/>
                        <a:pt x="32296" y="12237"/>
                      </a:cubicBezTo>
                      <a:cubicBezTo>
                        <a:pt x="26881" y="13453"/>
                        <a:pt x="21549" y="14401"/>
                        <a:pt x="16374" y="15847"/>
                      </a:cubicBezTo>
                      <a:cubicBezTo>
                        <a:pt x="10876" y="17431"/>
                        <a:pt x="5443" y="19134"/>
                        <a:pt x="0" y="2090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" name="Google Shape;406;p13"/>
                <p:cNvSpPr/>
                <p:nvPr/>
              </p:nvSpPr>
              <p:spPr>
                <a:xfrm>
                  <a:off x="-277328" y="-7331076"/>
                  <a:ext cx="1605723" cy="381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6" h="26480" extrusionOk="0">
                      <a:moveTo>
                        <a:pt x="111586" y="26481"/>
                      </a:moveTo>
                      <a:cubicBezTo>
                        <a:pt x="109689" y="25099"/>
                        <a:pt x="108740" y="22493"/>
                        <a:pt x="107101" y="20660"/>
                      </a:cubicBezTo>
                      <a:cubicBezTo>
                        <a:pt x="101935" y="14766"/>
                        <a:pt x="93720" y="10880"/>
                        <a:pt x="86399" y="7722"/>
                      </a:cubicBezTo>
                      <a:cubicBezTo>
                        <a:pt x="80773" y="6395"/>
                        <a:pt x="76085" y="4959"/>
                        <a:pt x="68847" y="4526"/>
                      </a:cubicBezTo>
                      <a:cubicBezTo>
                        <a:pt x="65725" y="4360"/>
                        <a:pt x="62640" y="4793"/>
                        <a:pt x="59693" y="4977"/>
                      </a:cubicBezTo>
                      <a:cubicBezTo>
                        <a:pt x="46856" y="5769"/>
                        <a:pt x="34985" y="8688"/>
                        <a:pt x="22138" y="11737"/>
                      </a:cubicBezTo>
                      <a:cubicBezTo>
                        <a:pt x="20785" y="12032"/>
                        <a:pt x="19403" y="12335"/>
                        <a:pt x="17911" y="12657"/>
                      </a:cubicBezTo>
                      <a:cubicBezTo>
                        <a:pt x="14495" y="13348"/>
                        <a:pt x="10415" y="14444"/>
                        <a:pt x="7119" y="14822"/>
                      </a:cubicBezTo>
                      <a:cubicBezTo>
                        <a:pt x="3499" y="15245"/>
                        <a:pt x="552" y="14113"/>
                        <a:pt x="0" y="12400"/>
                      </a:cubicBezTo>
                      <a:cubicBezTo>
                        <a:pt x="2173" y="10134"/>
                        <a:pt x="8049" y="9379"/>
                        <a:pt x="13657" y="7998"/>
                      </a:cubicBezTo>
                      <a:cubicBezTo>
                        <a:pt x="23059" y="5714"/>
                        <a:pt x="36330" y="2537"/>
                        <a:pt x="45888" y="1275"/>
                      </a:cubicBezTo>
                      <a:cubicBezTo>
                        <a:pt x="53173" y="235"/>
                        <a:pt x="60743" y="-364"/>
                        <a:pt x="68000" y="244"/>
                      </a:cubicBezTo>
                      <a:cubicBezTo>
                        <a:pt x="75404" y="861"/>
                        <a:pt x="82734" y="2279"/>
                        <a:pt x="89337" y="5300"/>
                      </a:cubicBezTo>
                      <a:cubicBezTo>
                        <a:pt x="94144" y="7500"/>
                        <a:pt x="98297" y="10576"/>
                        <a:pt x="102045" y="13901"/>
                      </a:cubicBezTo>
                      <a:cubicBezTo>
                        <a:pt x="106070" y="17446"/>
                        <a:pt x="109367" y="21747"/>
                        <a:pt x="111586" y="264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" name="Google Shape;407;p13"/>
                <p:cNvSpPr/>
                <p:nvPr/>
              </p:nvSpPr>
              <p:spPr>
                <a:xfrm>
                  <a:off x="1846361" y="-5905149"/>
                  <a:ext cx="1203177" cy="2724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12" h="189356" extrusionOk="0">
                      <a:moveTo>
                        <a:pt x="51055" y="189356"/>
                      </a:moveTo>
                      <a:cubicBezTo>
                        <a:pt x="53109" y="185636"/>
                        <a:pt x="56958" y="182007"/>
                        <a:pt x="59629" y="178158"/>
                      </a:cubicBezTo>
                      <a:cubicBezTo>
                        <a:pt x="68064" y="165864"/>
                        <a:pt x="74069" y="149453"/>
                        <a:pt x="77504" y="134203"/>
                      </a:cubicBezTo>
                      <a:cubicBezTo>
                        <a:pt x="78977" y="123106"/>
                        <a:pt x="80432" y="113538"/>
                        <a:pt x="78977" y="99540"/>
                      </a:cubicBezTo>
                      <a:cubicBezTo>
                        <a:pt x="78443" y="93499"/>
                        <a:pt x="76739" y="87734"/>
                        <a:pt x="75303" y="82200"/>
                      </a:cubicBezTo>
                      <a:cubicBezTo>
                        <a:pt x="68460" y="58311"/>
                        <a:pt x="54527" y="38107"/>
                        <a:pt x="34994" y="22690"/>
                      </a:cubicBezTo>
                      <a:cubicBezTo>
                        <a:pt x="32922" y="21198"/>
                        <a:pt x="30841" y="19393"/>
                        <a:pt x="28438" y="17865"/>
                      </a:cubicBezTo>
                      <a:cubicBezTo>
                        <a:pt x="23142" y="13988"/>
                        <a:pt x="16033" y="10535"/>
                        <a:pt x="10535" y="7827"/>
                      </a:cubicBezTo>
                      <a:cubicBezTo>
                        <a:pt x="4512" y="4843"/>
                        <a:pt x="37" y="2035"/>
                        <a:pt x="0" y="27"/>
                      </a:cubicBezTo>
                      <a:cubicBezTo>
                        <a:pt x="5212" y="-388"/>
                        <a:pt x="16457" y="4024"/>
                        <a:pt x="26255" y="9936"/>
                      </a:cubicBezTo>
                      <a:cubicBezTo>
                        <a:pt x="34561" y="14807"/>
                        <a:pt x="43798" y="21862"/>
                        <a:pt x="51598" y="30251"/>
                      </a:cubicBezTo>
                      <a:cubicBezTo>
                        <a:pt x="59472" y="38567"/>
                        <a:pt x="65956" y="48015"/>
                        <a:pt x="70311" y="56267"/>
                      </a:cubicBezTo>
                      <a:cubicBezTo>
                        <a:pt x="77163" y="68837"/>
                        <a:pt x="81574" y="83056"/>
                        <a:pt x="82955" y="96897"/>
                      </a:cubicBezTo>
                      <a:cubicBezTo>
                        <a:pt x="84447" y="111089"/>
                        <a:pt x="83370" y="125141"/>
                        <a:pt x="80018" y="138375"/>
                      </a:cubicBezTo>
                      <a:cubicBezTo>
                        <a:pt x="77504" y="148026"/>
                        <a:pt x="73562" y="156876"/>
                        <a:pt x="69004" y="165201"/>
                      </a:cubicBezTo>
                      <a:cubicBezTo>
                        <a:pt x="64141" y="174124"/>
                        <a:pt x="58109" y="182284"/>
                        <a:pt x="51055" y="18935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13"/>
                <p:cNvSpPr/>
                <p:nvPr/>
              </p:nvSpPr>
              <p:spPr>
                <a:xfrm>
                  <a:off x="-3697290" y="-5659836"/>
                  <a:ext cx="282015" cy="1505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8" h="104639" extrusionOk="0">
                      <a:moveTo>
                        <a:pt x="19598" y="104640"/>
                      </a:moveTo>
                      <a:cubicBezTo>
                        <a:pt x="17886" y="103387"/>
                        <a:pt x="17333" y="100873"/>
                        <a:pt x="16283" y="98976"/>
                      </a:cubicBezTo>
                      <a:cubicBezTo>
                        <a:pt x="13134" y="92871"/>
                        <a:pt x="8962" y="85715"/>
                        <a:pt x="7295" y="78422"/>
                      </a:cubicBezTo>
                      <a:cubicBezTo>
                        <a:pt x="5205" y="73485"/>
                        <a:pt x="4330" y="68982"/>
                        <a:pt x="3059" y="62416"/>
                      </a:cubicBezTo>
                      <a:cubicBezTo>
                        <a:pt x="2414" y="59598"/>
                        <a:pt x="1715" y="56799"/>
                        <a:pt x="1226" y="54064"/>
                      </a:cubicBezTo>
                      <a:cubicBezTo>
                        <a:pt x="-376" y="42166"/>
                        <a:pt x="-413" y="30691"/>
                        <a:pt x="1143" y="18600"/>
                      </a:cubicBezTo>
                      <a:cubicBezTo>
                        <a:pt x="1364" y="17338"/>
                        <a:pt x="1585" y="16067"/>
                        <a:pt x="1825" y="14667"/>
                      </a:cubicBezTo>
                      <a:cubicBezTo>
                        <a:pt x="2359" y="11508"/>
                        <a:pt x="3077" y="7705"/>
                        <a:pt x="3980" y="4832"/>
                      </a:cubicBezTo>
                      <a:cubicBezTo>
                        <a:pt x="5103" y="1691"/>
                        <a:pt x="7249" y="-243"/>
                        <a:pt x="9026" y="25"/>
                      </a:cubicBezTo>
                      <a:cubicBezTo>
                        <a:pt x="10270" y="2760"/>
                        <a:pt x="8548" y="7788"/>
                        <a:pt x="7682" y="12871"/>
                      </a:cubicBezTo>
                      <a:cubicBezTo>
                        <a:pt x="6107" y="21380"/>
                        <a:pt x="5122" y="33362"/>
                        <a:pt x="5380" y="41705"/>
                      </a:cubicBezTo>
                      <a:cubicBezTo>
                        <a:pt x="5417" y="48115"/>
                        <a:pt x="6282" y="54561"/>
                        <a:pt x="7037" y="60722"/>
                      </a:cubicBezTo>
                      <a:cubicBezTo>
                        <a:pt x="7894" y="67048"/>
                        <a:pt x="9450" y="73071"/>
                        <a:pt x="10924" y="79029"/>
                      </a:cubicBezTo>
                      <a:cubicBezTo>
                        <a:pt x="12093" y="83348"/>
                        <a:pt x="13023" y="87621"/>
                        <a:pt x="14469" y="91729"/>
                      </a:cubicBezTo>
                      <a:cubicBezTo>
                        <a:pt x="16044" y="96094"/>
                        <a:pt x="17775" y="100367"/>
                        <a:pt x="19598" y="10464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13"/>
                <p:cNvSpPr/>
                <p:nvPr/>
              </p:nvSpPr>
              <p:spPr>
                <a:xfrm>
                  <a:off x="-2173992" y="-2927832"/>
                  <a:ext cx="4480557" cy="1413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366" h="98227" extrusionOk="0">
                      <a:moveTo>
                        <a:pt x="311367" y="0"/>
                      </a:moveTo>
                      <a:cubicBezTo>
                        <a:pt x="309718" y="6502"/>
                        <a:pt x="305436" y="13952"/>
                        <a:pt x="301596" y="20361"/>
                      </a:cubicBezTo>
                      <a:cubicBezTo>
                        <a:pt x="295546" y="30620"/>
                        <a:pt x="287736" y="41045"/>
                        <a:pt x="278536" y="50502"/>
                      </a:cubicBezTo>
                      <a:cubicBezTo>
                        <a:pt x="269355" y="59970"/>
                        <a:pt x="258580" y="68184"/>
                        <a:pt x="247437" y="74483"/>
                      </a:cubicBezTo>
                      <a:cubicBezTo>
                        <a:pt x="231809" y="84033"/>
                        <a:pt x="216927" y="89982"/>
                        <a:pt x="194347" y="94541"/>
                      </a:cubicBezTo>
                      <a:cubicBezTo>
                        <a:pt x="184585" y="96447"/>
                        <a:pt x="174805" y="97865"/>
                        <a:pt x="165283" y="98141"/>
                      </a:cubicBezTo>
                      <a:cubicBezTo>
                        <a:pt x="123990" y="99366"/>
                        <a:pt x="84952" y="87569"/>
                        <a:pt x="49709" y="65514"/>
                      </a:cubicBezTo>
                      <a:cubicBezTo>
                        <a:pt x="46081" y="63267"/>
                        <a:pt x="42287" y="60651"/>
                        <a:pt x="38410" y="57907"/>
                      </a:cubicBezTo>
                      <a:cubicBezTo>
                        <a:pt x="29523" y="51525"/>
                        <a:pt x="19236" y="43237"/>
                        <a:pt x="11943" y="35980"/>
                      </a:cubicBezTo>
                      <a:cubicBezTo>
                        <a:pt x="3885" y="28042"/>
                        <a:pt x="-591" y="20610"/>
                        <a:pt x="63" y="18750"/>
                      </a:cubicBezTo>
                      <a:cubicBezTo>
                        <a:pt x="6657" y="23234"/>
                        <a:pt x="19402" y="36827"/>
                        <a:pt x="33741" y="47593"/>
                      </a:cubicBezTo>
                      <a:cubicBezTo>
                        <a:pt x="45648" y="56765"/>
                        <a:pt x="60834" y="66508"/>
                        <a:pt x="76968" y="74050"/>
                      </a:cubicBezTo>
                      <a:cubicBezTo>
                        <a:pt x="93038" y="81740"/>
                        <a:pt x="110038" y="86915"/>
                        <a:pt x="124247" y="89687"/>
                      </a:cubicBezTo>
                      <a:cubicBezTo>
                        <a:pt x="146054" y="94043"/>
                        <a:pt x="168911" y="94310"/>
                        <a:pt x="190157" y="90958"/>
                      </a:cubicBezTo>
                      <a:cubicBezTo>
                        <a:pt x="211982" y="87551"/>
                        <a:pt x="232482" y="79843"/>
                        <a:pt x="250550" y="68718"/>
                      </a:cubicBezTo>
                      <a:cubicBezTo>
                        <a:pt x="263700" y="60596"/>
                        <a:pt x="275589" y="51175"/>
                        <a:pt x="285600" y="40032"/>
                      </a:cubicBezTo>
                      <a:cubicBezTo>
                        <a:pt x="296282" y="28134"/>
                        <a:pt x="305003" y="14624"/>
                        <a:pt x="3113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0" name="Google Shape;410;p13"/>
              <p:cNvGrpSpPr/>
              <p:nvPr/>
            </p:nvGrpSpPr>
            <p:grpSpPr>
              <a:xfrm rot="6837065" flipH="1">
                <a:off x="8534682" y="4956444"/>
                <a:ext cx="459137" cy="652139"/>
                <a:chOff x="-4505985" y="-7188563"/>
                <a:chExt cx="1800866" cy="2557875"/>
              </a:xfrm>
            </p:grpSpPr>
            <p:sp>
              <p:nvSpPr>
                <p:cNvPr id="411" name="Google Shape;411;p13"/>
                <p:cNvSpPr/>
                <p:nvPr/>
              </p:nvSpPr>
              <p:spPr>
                <a:xfrm>
                  <a:off x="-4441678" y="-7147768"/>
                  <a:ext cx="1727491" cy="2477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48" h="172175" extrusionOk="0">
                      <a:moveTo>
                        <a:pt x="111600" y="16044"/>
                      </a:moveTo>
                      <a:cubicBezTo>
                        <a:pt x="113985" y="14948"/>
                        <a:pt x="116278" y="13677"/>
                        <a:pt x="117973" y="11707"/>
                      </a:cubicBezTo>
                      <a:cubicBezTo>
                        <a:pt x="120358" y="8926"/>
                        <a:pt x="120984" y="4247"/>
                        <a:pt x="118267" y="1807"/>
                      </a:cubicBezTo>
                      <a:cubicBezTo>
                        <a:pt x="116462" y="195"/>
                        <a:pt x="113829" y="20"/>
                        <a:pt x="111416" y="2"/>
                      </a:cubicBezTo>
                      <a:cubicBezTo>
                        <a:pt x="72664" y="-210"/>
                        <a:pt x="34529" y="21496"/>
                        <a:pt x="14932" y="54916"/>
                      </a:cubicBezTo>
                      <a:cubicBezTo>
                        <a:pt x="-4674" y="88344"/>
                        <a:pt x="-4996" y="132217"/>
                        <a:pt x="14104" y="165931"/>
                      </a:cubicBezTo>
                      <a:cubicBezTo>
                        <a:pt x="15328" y="168086"/>
                        <a:pt x="16728" y="170305"/>
                        <a:pt x="18938" y="171447"/>
                      </a:cubicBezTo>
                      <a:cubicBezTo>
                        <a:pt x="23248" y="173657"/>
                        <a:pt x="28727" y="170526"/>
                        <a:pt x="30892" y="166198"/>
                      </a:cubicBezTo>
                      <a:cubicBezTo>
                        <a:pt x="33056" y="161861"/>
                        <a:pt x="32862" y="156786"/>
                        <a:pt x="32844" y="151942"/>
                      </a:cubicBezTo>
                      <a:cubicBezTo>
                        <a:pt x="32789" y="138856"/>
                        <a:pt x="34492" y="125835"/>
                        <a:pt x="37715" y="113181"/>
                      </a:cubicBezTo>
                      <a:cubicBezTo>
                        <a:pt x="41869" y="76483"/>
                        <a:pt x="64403" y="42465"/>
                        <a:pt x="96147" y="23724"/>
                      </a:cubicBezTo>
                      <a:lnTo>
                        <a:pt x="111600" y="1604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13"/>
                <p:cNvSpPr/>
                <p:nvPr/>
              </p:nvSpPr>
              <p:spPr>
                <a:xfrm>
                  <a:off x="-4009472" y="-7188563"/>
                  <a:ext cx="1283041" cy="550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62" h="38227" extrusionOk="0">
                      <a:moveTo>
                        <a:pt x="0" y="38228"/>
                      </a:moveTo>
                      <a:cubicBezTo>
                        <a:pt x="479" y="36303"/>
                        <a:pt x="2514" y="35051"/>
                        <a:pt x="3812" y="33540"/>
                      </a:cubicBezTo>
                      <a:cubicBezTo>
                        <a:pt x="8104" y="28899"/>
                        <a:pt x="13077" y="23042"/>
                        <a:pt x="19063" y="19589"/>
                      </a:cubicBezTo>
                      <a:cubicBezTo>
                        <a:pt x="22811" y="16338"/>
                        <a:pt x="26577" y="14367"/>
                        <a:pt x="32084" y="11576"/>
                      </a:cubicBezTo>
                      <a:cubicBezTo>
                        <a:pt x="34423" y="10269"/>
                        <a:pt x="36744" y="8961"/>
                        <a:pt x="39065" y="7838"/>
                      </a:cubicBezTo>
                      <a:cubicBezTo>
                        <a:pt x="49314" y="3537"/>
                        <a:pt x="59693" y="1004"/>
                        <a:pt x="70983" y="139"/>
                      </a:cubicBezTo>
                      <a:cubicBezTo>
                        <a:pt x="72181" y="111"/>
                        <a:pt x="73369" y="74"/>
                        <a:pt x="74685" y="47"/>
                      </a:cubicBezTo>
                      <a:cubicBezTo>
                        <a:pt x="77651" y="-45"/>
                        <a:pt x="81261" y="-27"/>
                        <a:pt x="84033" y="341"/>
                      </a:cubicBezTo>
                      <a:cubicBezTo>
                        <a:pt x="87081" y="894"/>
                        <a:pt x="89171" y="2662"/>
                        <a:pt x="89162" y="4458"/>
                      </a:cubicBezTo>
                      <a:cubicBezTo>
                        <a:pt x="86841" y="6162"/>
                        <a:pt x="82053" y="5342"/>
                        <a:pt x="77338" y="5462"/>
                      </a:cubicBezTo>
                      <a:cubicBezTo>
                        <a:pt x="69418" y="5498"/>
                        <a:pt x="58505" y="7009"/>
                        <a:pt x="51147" y="9081"/>
                      </a:cubicBezTo>
                      <a:cubicBezTo>
                        <a:pt x="45456" y="10499"/>
                        <a:pt x="39958" y="12820"/>
                        <a:pt x="34718" y="14984"/>
                      </a:cubicBezTo>
                      <a:cubicBezTo>
                        <a:pt x="29349" y="17295"/>
                        <a:pt x="24487" y="20251"/>
                        <a:pt x="19680" y="23162"/>
                      </a:cubicBezTo>
                      <a:cubicBezTo>
                        <a:pt x="16235" y="25363"/>
                        <a:pt x="12754" y="27370"/>
                        <a:pt x="9605" y="29829"/>
                      </a:cubicBezTo>
                      <a:cubicBezTo>
                        <a:pt x="6290" y="32490"/>
                        <a:pt x="3122" y="35299"/>
                        <a:pt x="0" y="3822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13"/>
                <p:cNvSpPr/>
                <p:nvPr/>
              </p:nvSpPr>
              <p:spPr>
                <a:xfrm>
                  <a:off x="-4017602" y="-7106528"/>
                  <a:ext cx="1312483" cy="23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08" h="163009" extrusionOk="0">
                      <a:moveTo>
                        <a:pt x="169" y="163010"/>
                      </a:moveTo>
                      <a:cubicBezTo>
                        <a:pt x="-421" y="159418"/>
                        <a:pt x="694" y="155007"/>
                        <a:pt x="1062" y="151066"/>
                      </a:cubicBezTo>
                      <a:cubicBezTo>
                        <a:pt x="2222" y="138541"/>
                        <a:pt x="2803" y="123678"/>
                        <a:pt x="6145" y="110555"/>
                      </a:cubicBezTo>
                      <a:cubicBezTo>
                        <a:pt x="7619" y="100977"/>
                        <a:pt x="10013" y="93002"/>
                        <a:pt x="14277" y="81583"/>
                      </a:cubicBezTo>
                      <a:cubicBezTo>
                        <a:pt x="16183" y="76684"/>
                        <a:pt x="17988" y="71757"/>
                        <a:pt x="20309" y="67263"/>
                      </a:cubicBezTo>
                      <a:cubicBezTo>
                        <a:pt x="30375" y="48016"/>
                        <a:pt x="45284" y="31458"/>
                        <a:pt x="65876" y="22332"/>
                      </a:cubicBezTo>
                      <a:cubicBezTo>
                        <a:pt x="67865" y="21374"/>
                        <a:pt x="69964" y="20371"/>
                        <a:pt x="72175" y="19311"/>
                      </a:cubicBezTo>
                      <a:cubicBezTo>
                        <a:pt x="77184" y="16908"/>
                        <a:pt x="82056" y="12911"/>
                        <a:pt x="84552" y="8905"/>
                      </a:cubicBezTo>
                      <a:cubicBezTo>
                        <a:pt x="87480" y="4761"/>
                        <a:pt x="88604" y="856"/>
                        <a:pt x="90326" y="0"/>
                      </a:cubicBezTo>
                      <a:cubicBezTo>
                        <a:pt x="91541" y="1998"/>
                        <a:pt x="91689" y="6336"/>
                        <a:pt x="89571" y="10526"/>
                      </a:cubicBezTo>
                      <a:cubicBezTo>
                        <a:pt x="87591" y="14753"/>
                        <a:pt x="83677" y="18648"/>
                        <a:pt x="79431" y="21420"/>
                      </a:cubicBezTo>
                      <a:cubicBezTo>
                        <a:pt x="72239" y="26200"/>
                        <a:pt x="63159" y="29119"/>
                        <a:pt x="55672" y="34368"/>
                      </a:cubicBezTo>
                      <a:cubicBezTo>
                        <a:pt x="48028" y="39479"/>
                        <a:pt x="41370" y="45926"/>
                        <a:pt x="36618" y="51773"/>
                      </a:cubicBezTo>
                      <a:cubicBezTo>
                        <a:pt x="29205" y="60697"/>
                        <a:pt x="23394" y="71103"/>
                        <a:pt x="18909" y="81472"/>
                      </a:cubicBezTo>
                      <a:cubicBezTo>
                        <a:pt x="14305" y="92128"/>
                        <a:pt x="11284" y="103179"/>
                        <a:pt x="8789" y="114165"/>
                      </a:cubicBezTo>
                      <a:cubicBezTo>
                        <a:pt x="6947" y="122177"/>
                        <a:pt x="5197" y="129995"/>
                        <a:pt x="3935" y="137860"/>
                      </a:cubicBezTo>
                      <a:cubicBezTo>
                        <a:pt x="2738" y="145909"/>
                        <a:pt x="1495" y="154160"/>
                        <a:pt x="169" y="1630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13"/>
                <p:cNvSpPr/>
                <p:nvPr/>
              </p:nvSpPr>
              <p:spPr>
                <a:xfrm>
                  <a:off x="-4505985" y="-6615429"/>
                  <a:ext cx="473201" cy="1984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4" h="137925" extrusionOk="0">
                      <a:moveTo>
                        <a:pt x="28022" y="0"/>
                      </a:moveTo>
                      <a:cubicBezTo>
                        <a:pt x="27184" y="2836"/>
                        <a:pt x="24430" y="5175"/>
                        <a:pt x="22846" y="7883"/>
                      </a:cubicBezTo>
                      <a:cubicBezTo>
                        <a:pt x="17487" y="16281"/>
                        <a:pt x="13609" y="27222"/>
                        <a:pt x="9972" y="37002"/>
                      </a:cubicBezTo>
                      <a:cubicBezTo>
                        <a:pt x="8351" y="44342"/>
                        <a:pt x="6371" y="50438"/>
                        <a:pt x="5340" y="59785"/>
                      </a:cubicBezTo>
                      <a:cubicBezTo>
                        <a:pt x="4962" y="63819"/>
                        <a:pt x="4999" y="67834"/>
                        <a:pt x="5045" y="71674"/>
                      </a:cubicBezTo>
                      <a:cubicBezTo>
                        <a:pt x="4898" y="88214"/>
                        <a:pt x="7743" y="104164"/>
                        <a:pt x="14245" y="119110"/>
                      </a:cubicBezTo>
                      <a:cubicBezTo>
                        <a:pt x="14963" y="120584"/>
                        <a:pt x="15801" y="122121"/>
                        <a:pt x="16759" y="123622"/>
                      </a:cubicBezTo>
                      <a:cubicBezTo>
                        <a:pt x="18932" y="127159"/>
                        <a:pt x="22653" y="130272"/>
                        <a:pt x="25894" y="131957"/>
                      </a:cubicBezTo>
                      <a:cubicBezTo>
                        <a:pt x="29302" y="133909"/>
                        <a:pt x="32322" y="135318"/>
                        <a:pt x="32884" y="137114"/>
                      </a:cubicBezTo>
                      <a:cubicBezTo>
                        <a:pt x="31245" y="138136"/>
                        <a:pt x="27976" y="138293"/>
                        <a:pt x="24541" y="137003"/>
                      </a:cubicBezTo>
                      <a:cubicBezTo>
                        <a:pt x="21078" y="135769"/>
                        <a:pt x="17625" y="133209"/>
                        <a:pt x="14890" y="130161"/>
                      </a:cubicBezTo>
                      <a:cubicBezTo>
                        <a:pt x="10193" y="125059"/>
                        <a:pt x="7034" y="117517"/>
                        <a:pt x="4999" y="110232"/>
                      </a:cubicBezTo>
                      <a:cubicBezTo>
                        <a:pt x="2688" y="102920"/>
                        <a:pt x="1518" y="95378"/>
                        <a:pt x="772" y="89199"/>
                      </a:cubicBezTo>
                      <a:cubicBezTo>
                        <a:pt x="-268" y="79695"/>
                        <a:pt x="-305" y="69915"/>
                        <a:pt x="956" y="60725"/>
                      </a:cubicBezTo>
                      <a:cubicBezTo>
                        <a:pt x="2236" y="51304"/>
                        <a:pt x="4327" y="42214"/>
                        <a:pt x="7578" y="33686"/>
                      </a:cubicBezTo>
                      <a:cubicBezTo>
                        <a:pt x="9917" y="27452"/>
                        <a:pt x="13057" y="21807"/>
                        <a:pt x="16271" y="16346"/>
                      </a:cubicBezTo>
                      <a:cubicBezTo>
                        <a:pt x="19595" y="10434"/>
                        <a:pt x="23712" y="5083"/>
                        <a:pt x="280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5" name="Google Shape;415;p13"/>
              <p:cNvGrpSpPr/>
              <p:nvPr/>
            </p:nvGrpSpPr>
            <p:grpSpPr>
              <a:xfrm rot="6837065" flipH="1">
                <a:off x="8676230" y="5506024"/>
                <a:ext cx="123678" cy="118962"/>
                <a:chOff x="-4904188" y="-6499680"/>
                <a:chExt cx="485099" cy="466605"/>
              </a:xfrm>
            </p:grpSpPr>
            <p:sp>
              <p:nvSpPr>
                <p:cNvPr id="416" name="Google Shape;416;p13"/>
                <p:cNvSpPr/>
                <p:nvPr/>
              </p:nvSpPr>
              <p:spPr>
                <a:xfrm>
                  <a:off x="-4838227" y="-6434869"/>
                  <a:ext cx="361966" cy="359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7"/>
                      </a:cubicBezTo>
                      <a:cubicBezTo>
                        <a:pt x="3905" y="23146"/>
                        <a:pt x="10710" y="26231"/>
                        <a:pt x="16420" y="24453"/>
                      </a:cubicBezTo>
                      <a:cubicBezTo>
                        <a:pt x="22139" y="22685"/>
                        <a:pt x="26006" y="16331"/>
                        <a:pt x="24993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7" name="Google Shape;417;p13"/>
                <p:cNvSpPr/>
                <p:nvPr/>
              </p:nvSpPr>
              <p:spPr>
                <a:xfrm>
                  <a:off x="-4811433" y="-6499680"/>
                  <a:ext cx="392343" cy="412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5" h="28653" extrusionOk="0">
                      <a:moveTo>
                        <a:pt x="20092" y="28654"/>
                      </a:moveTo>
                      <a:cubicBezTo>
                        <a:pt x="20028" y="27392"/>
                        <a:pt x="21198" y="27088"/>
                        <a:pt x="21722" y="26278"/>
                      </a:cubicBezTo>
                      <a:cubicBezTo>
                        <a:pt x="23408" y="23662"/>
                        <a:pt x="23334" y="20099"/>
                        <a:pt x="23813" y="17244"/>
                      </a:cubicBezTo>
                      <a:cubicBezTo>
                        <a:pt x="23159" y="15154"/>
                        <a:pt x="23214" y="13376"/>
                        <a:pt x="21888" y="11111"/>
                      </a:cubicBezTo>
                      <a:cubicBezTo>
                        <a:pt x="21308" y="10144"/>
                        <a:pt x="20295" y="9526"/>
                        <a:pt x="19568" y="8845"/>
                      </a:cubicBezTo>
                      <a:cubicBezTo>
                        <a:pt x="16363" y="5797"/>
                        <a:pt x="12255" y="4765"/>
                        <a:pt x="8397" y="6027"/>
                      </a:cubicBezTo>
                      <a:cubicBezTo>
                        <a:pt x="7946" y="6175"/>
                        <a:pt x="7623" y="6276"/>
                        <a:pt x="7154" y="6423"/>
                      </a:cubicBezTo>
                      <a:cubicBezTo>
                        <a:pt x="6141" y="6764"/>
                        <a:pt x="5210" y="7630"/>
                        <a:pt x="4373" y="8081"/>
                      </a:cubicBezTo>
                      <a:cubicBezTo>
                        <a:pt x="3452" y="8541"/>
                        <a:pt x="1766" y="8247"/>
                        <a:pt x="228" y="7298"/>
                      </a:cubicBezTo>
                      <a:cubicBezTo>
                        <a:pt x="-739" y="5272"/>
                        <a:pt x="1536" y="3228"/>
                        <a:pt x="3829" y="1966"/>
                      </a:cubicBezTo>
                      <a:cubicBezTo>
                        <a:pt x="7596" y="-604"/>
                        <a:pt x="14594" y="-640"/>
                        <a:pt x="18462" y="1772"/>
                      </a:cubicBezTo>
                      <a:cubicBezTo>
                        <a:pt x="21455" y="3347"/>
                        <a:pt x="23979" y="5825"/>
                        <a:pt x="25406" y="8744"/>
                      </a:cubicBezTo>
                      <a:cubicBezTo>
                        <a:pt x="26879" y="11691"/>
                        <a:pt x="27607" y="15061"/>
                        <a:pt x="27110" y="18146"/>
                      </a:cubicBezTo>
                      <a:cubicBezTo>
                        <a:pt x="26741" y="20412"/>
                        <a:pt x="25608" y="22336"/>
                        <a:pt x="24550" y="24077"/>
                      </a:cubicBezTo>
                      <a:cubicBezTo>
                        <a:pt x="23398" y="25956"/>
                        <a:pt x="21861" y="27539"/>
                        <a:pt x="20092" y="2865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" name="Google Shape;418;p13"/>
                <p:cNvSpPr/>
                <p:nvPr/>
              </p:nvSpPr>
              <p:spPr>
                <a:xfrm>
                  <a:off x="-4904188" y="-6342978"/>
                  <a:ext cx="319861" cy="30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28" h="21536" extrusionOk="0">
                      <a:moveTo>
                        <a:pt x="974" y="0"/>
                      </a:moveTo>
                      <a:cubicBezTo>
                        <a:pt x="1858" y="672"/>
                        <a:pt x="1158" y="1335"/>
                        <a:pt x="1214" y="2007"/>
                      </a:cubicBezTo>
                      <a:cubicBezTo>
                        <a:pt x="1425" y="4172"/>
                        <a:pt x="3120" y="6151"/>
                        <a:pt x="3507" y="8168"/>
                      </a:cubicBezTo>
                      <a:cubicBezTo>
                        <a:pt x="4704" y="9255"/>
                        <a:pt x="4999" y="10489"/>
                        <a:pt x="6306" y="11815"/>
                      </a:cubicBezTo>
                      <a:cubicBezTo>
                        <a:pt x="6859" y="12386"/>
                        <a:pt x="7752" y="12589"/>
                        <a:pt x="8323" y="13003"/>
                      </a:cubicBezTo>
                      <a:cubicBezTo>
                        <a:pt x="10883" y="14744"/>
                        <a:pt x="13664" y="15710"/>
                        <a:pt x="16639" y="15895"/>
                      </a:cubicBezTo>
                      <a:cubicBezTo>
                        <a:pt x="17026" y="15932"/>
                        <a:pt x="17210" y="15950"/>
                        <a:pt x="17606" y="15996"/>
                      </a:cubicBezTo>
                      <a:cubicBezTo>
                        <a:pt x="18389" y="16116"/>
                        <a:pt x="19300" y="15821"/>
                        <a:pt x="20037" y="15959"/>
                      </a:cubicBezTo>
                      <a:cubicBezTo>
                        <a:pt x="20820" y="16116"/>
                        <a:pt x="21731" y="17469"/>
                        <a:pt x="22229" y="19210"/>
                      </a:cubicBezTo>
                      <a:cubicBezTo>
                        <a:pt x="21952" y="21264"/>
                        <a:pt x="19982" y="21346"/>
                        <a:pt x="18223" y="21475"/>
                      </a:cubicBezTo>
                      <a:cubicBezTo>
                        <a:pt x="15184" y="21825"/>
                        <a:pt x="10994" y="20637"/>
                        <a:pt x="8461" y="19099"/>
                      </a:cubicBezTo>
                      <a:cubicBezTo>
                        <a:pt x="6490" y="18004"/>
                        <a:pt x="4575" y="16539"/>
                        <a:pt x="3267" y="14753"/>
                      </a:cubicBezTo>
                      <a:cubicBezTo>
                        <a:pt x="1923" y="12939"/>
                        <a:pt x="781" y="11032"/>
                        <a:pt x="238" y="8951"/>
                      </a:cubicBezTo>
                      <a:cubicBezTo>
                        <a:pt x="-149" y="7432"/>
                        <a:pt x="44" y="5847"/>
                        <a:pt x="81" y="4420"/>
                      </a:cubicBezTo>
                      <a:cubicBezTo>
                        <a:pt x="109" y="2882"/>
                        <a:pt x="403" y="1381"/>
                        <a:pt x="97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9" name="Google Shape;419;p13"/>
              <p:cNvGrpSpPr/>
              <p:nvPr/>
            </p:nvGrpSpPr>
            <p:grpSpPr>
              <a:xfrm rot="6837065" flipH="1">
                <a:off x="8284937" y="5092697"/>
                <a:ext cx="111101" cy="113779"/>
                <a:chOff x="-4021703" y="-4402108"/>
                <a:chExt cx="435770" cy="446275"/>
              </a:xfrm>
            </p:grpSpPr>
            <p:sp>
              <p:nvSpPr>
                <p:cNvPr id="420" name="Google Shape;420;p13"/>
                <p:cNvSpPr/>
                <p:nvPr/>
              </p:nvSpPr>
              <p:spPr>
                <a:xfrm>
                  <a:off x="-3977138" y="-4362882"/>
                  <a:ext cx="361966" cy="359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7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4"/>
                      </a:cubicBezTo>
                      <a:cubicBezTo>
                        <a:pt x="22129" y="22685"/>
                        <a:pt x="26006" y="16331"/>
                        <a:pt x="24993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21;p13"/>
                <p:cNvSpPr/>
                <p:nvPr/>
              </p:nvSpPr>
              <p:spPr>
                <a:xfrm>
                  <a:off x="-3922659" y="-4402108"/>
                  <a:ext cx="336726" cy="295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0" h="20539" extrusionOk="0">
                      <a:moveTo>
                        <a:pt x="20581" y="20540"/>
                      </a:moveTo>
                      <a:cubicBezTo>
                        <a:pt x="19992" y="19573"/>
                        <a:pt x="20876" y="19149"/>
                        <a:pt x="21032" y="18431"/>
                      </a:cubicBezTo>
                      <a:cubicBezTo>
                        <a:pt x="21465" y="16138"/>
                        <a:pt x="20176" y="13771"/>
                        <a:pt x="19973" y="11671"/>
                      </a:cubicBezTo>
                      <a:cubicBezTo>
                        <a:pt x="18877" y="10428"/>
                        <a:pt x="18665" y="9120"/>
                        <a:pt x="17312" y="7794"/>
                      </a:cubicBezTo>
                      <a:cubicBezTo>
                        <a:pt x="16750" y="7214"/>
                        <a:pt x="15829" y="7076"/>
                        <a:pt x="15240" y="6726"/>
                      </a:cubicBezTo>
                      <a:cubicBezTo>
                        <a:pt x="12569" y="5299"/>
                        <a:pt x="9502" y="5124"/>
                        <a:pt x="6731" y="6035"/>
                      </a:cubicBezTo>
                      <a:cubicBezTo>
                        <a:pt x="6372" y="6146"/>
                        <a:pt x="6196" y="6201"/>
                        <a:pt x="5828" y="6312"/>
                      </a:cubicBezTo>
                      <a:cubicBezTo>
                        <a:pt x="5082" y="6505"/>
                        <a:pt x="4428" y="7168"/>
                        <a:pt x="3747" y="7371"/>
                      </a:cubicBezTo>
                      <a:cubicBezTo>
                        <a:pt x="3028" y="7574"/>
                        <a:pt x="1564" y="6892"/>
                        <a:pt x="201" y="5695"/>
                      </a:cubicBezTo>
                      <a:cubicBezTo>
                        <a:pt x="-627" y="3761"/>
                        <a:pt x="1260" y="2509"/>
                        <a:pt x="2973" y="1597"/>
                      </a:cubicBezTo>
                      <a:cubicBezTo>
                        <a:pt x="5883" y="-190"/>
                        <a:pt x="10783" y="-439"/>
                        <a:pt x="13923" y="657"/>
                      </a:cubicBezTo>
                      <a:cubicBezTo>
                        <a:pt x="16336" y="1348"/>
                        <a:pt x="18758" y="2794"/>
                        <a:pt x="20286" y="4774"/>
                      </a:cubicBezTo>
                      <a:cubicBezTo>
                        <a:pt x="21861" y="6763"/>
                        <a:pt x="22994" y="8973"/>
                        <a:pt x="23335" y="11313"/>
                      </a:cubicBezTo>
                      <a:cubicBezTo>
                        <a:pt x="23574" y="13025"/>
                        <a:pt x="23114" y="14701"/>
                        <a:pt x="22764" y="16202"/>
                      </a:cubicBezTo>
                      <a:cubicBezTo>
                        <a:pt x="22395" y="17842"/>
                        <a:pt x="21640" y="19352"/>
                        <a:pt x="20581" y="2054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13"/>
                <p:cNvSpPr/>
                <p:nvPr/>
              </p:nvSpPr>
              <p:spPr>
                <a:xfrm>
                  <a:off x="-4021703" y="-4330621"/>
                  <a:ext cx="382501" cy="374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1" h="26045" extrusionOk="0">
                      <a:moveTo>
                        <a:pt x="4405" y="0"/>
                      </a:moveTo>
                      <a:cubicBezTo>
                        <a:pt x="5058" y="1022"/>
                        <a:pt x="4119" y="1741"/>
                        <a:pt x="3926" y="2588"/>
                      </a:cubicBezTo>
                      <a:cubicBezTo>
                        <a:pt x="3272" y="5304"/>
                        <a:pt x="3778" y="8611"/>
                        <a:pt x="3401" y="11318"/>
                      </a:cubicBezTo>
                      <a:cubicBezTo>
                        <a:pt x="4119" y="13243"/>
                        <a:pt x="4082" y="14900"/>
                        <a:pt x="5408" y="16852"/>
                      </a:cubicBezTo>
                      <a:cubicBezTo>
                        <a:pt x="5998" y="17663"/>
                        <a:pt x="6992" y="18077"/>
                        <a:pt x="7711" y="18584"/>
                      </a:cubicBezTo>
                      <a:cubicBezTo>
                        <a:pt x="10962" y="20831"/>
                        <a:pt x="14885" y="21144"/>
                        <a:pt x="18467" y="19735"/>
                      </a:cubicBezTo>
                      <a:cubicBezTo>
                        <a:pt x="18909" y="19569"/>
                        <a:pt x="19204" y="19459"/>
                        <a:pt x="19655" y="19284"/>
                      </a:cubicBezTo>
                      <a:cubicBezTo>
                        <a:pt x="20631" y="18915"/>
                        <a:pt x="21589" y="18077"/>
                        <a:pt x="22501" y="17672"/>
                      </a:cubicBezTo>
                      <a:cubicBezTo>
                        <a:pt x="23495" y="17249"/>
                        <a:pt x="25134" y="17801"/>
                        <a:pt x="26460" y="19017"/>
                      </a:cubicBezTo>
                      <a:cubicBezTo>
                        <a:pt x="27114" y="21089"/>
                        <a:pt x="25005" y="22525"/>
                        <a:pt x="22988" y="23722"/>
                      </a:cubicBezTo>
                      <a:cubicBezTo>
                        <a:pt x="19701" y="26016"/>
                        <a:pt x="13448" y="26817"/>
                        <a:pt x="9553" y="25187"/>
                      </a:cubicBezTo>
                      <a:cubicBezTo>
                        <a:pt x="6596" y="24183"/>
                        <a:pt x="3723" y="22258"/>
                        <a:pt x="2065" y="19450"/>
                      </a:cubicBezTo>
                      <a:cubicBezTo>
                        <a:pt x="380" y="16622"/>
                        <a:pt x="-246" y="13427"/>
                        <a:pt x="86" y="10618"/>
                      </a:cubicBezTo>
                      <a:cubicBezTo>
                        <a:pt x="325" y="8555"/>
                        <a:pt x="1218" y="6787"/>
                        <a:pt x="1863" y="5092"/>
                      </a:cubicBezTo>
                      <a:cubicBezTo>
                        <a:pt x="2544" y="3287"/>
                        <a:pt x="3419" y="1612"/>
                        <a:pt x="44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3" name="Google Shape;423;p13"/>
              <p:cNvGrpSpPr/>
              <p:nvPr/>
            </p:nvGrpSpPr>
            <p:grpSpPr>
              <a:xfrm rot="6837065" flipH="1">
                <a:off x="8904957" y="3136077"/>
                <a:ext cx="257194" cy="611907"/>
                <a:chOff x="2916156" y="-5144433"/>
                <a:chExt cx="1008788" cy="2400073"/>
              </a:xfrm>
            </p:grpSpPr>
            <p:sp>
              <p:nvSpPr>
                <p:cNvPr id="424" name="Google Shape;424;p13"/>
                <p:cNvSpPr/>
                <p:nvPr/>
              </p:nvSpPr>
              <p:spPr>
                <a:xfrm>
                  <a:off x="2948144" y="-5123137"/>
                  <a:ext cx="960806" cy="2322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69" h="161405" extrusionOk="0">
                      <a:moveTo>
                        <a:pt x="66172" y="72306"/>
                      </a:moveTo>
                      <a:cubicBezTo>
                        <a:pt x="68999" y="97667"/>
                        <a:pt x="61706" y="124014"/>
                        <a:pt x="46235" y="144302"/>
                      </a:cubicBezTo>
                      <a:cubicBezTo>
                        <a:pt x="40976" y="151209"/>
                        <a:pt x="34475" y="157637"/>
                        <a:pt x="26214" y="160298"/>
                      </a:cubicBezTo>
                      <a:cubicBezTo>
                        <a:pt x="17954" y="162960"/>
                        <a:pt x="7686" y="160860"/>
                        <a:pt x="2934" y="153603"/>
                      </a:cubicBezTo>
                      <a:cubicBezTo>
                        <a:pt x="-1579" y="146715"/>
                        <a:pt x="-59" y="137635"/>
                        <a:pt x="2022" y="129669"/>
                      </a:cubicBezTo>
                      <a:cubicBezTo>
                        <a:pt x="10513" y="97271"/>
                        <a:pt x="25956" y="64883"/>
                        <a:pt x="20394" y="31859"/>
                      </a:cubicBezTo>
                      <a:cubicBezTo>
                        <a:pt x="19445" y="26260"/>
                        <a:pt x="17898" y="20679"/>
                        <a:pt x="18211" y="15016"/>
                      </a:cubicBezTo>
                      <a:cubicBezTo>
                        <a:pt x="18524" y="9343"/>
                        <a:pt x="21167" y="3348"/>
                        <a:pt x="26352" y="1018"/>
                      </a:cubicBezTo>
                      <a:cubicBezTo>
                        <a:pt x="35368" y="-3043"/>
                        <a:pt x="44807" y="5797"/>
                        <a:pt x="49891" y="14279"/>
                      </a:cubicBezTo>
                      <a:cubicBezTo>
                        <a:pt x="74635" y="55573"/>
                        <a:pt x="71468" y="111822"/>
                        <a:pt x="42238" y="15007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13"/>
                <p:cNvSpPr/>
                <p:nvPr/>
              </p:nvSpPr>
              <p:spPr>
                <a:xfrm>
                  <a:off x="3236555" y="-5144433"/>
                  <a:ext cx="688389" cy="1543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38" h="107279" extrusionOk="0">
                      <a:moveTo>
                        <a:pt x="39407" y="107280"/>
                      </a:moveTo>
                      <a:cubicBezTo>
                        <a:pt x="39241" y="104747"/>
                        <a:pt x="40982" y="102260"/>
                        <a:pt x="41589" y="99709"/>
                      </a:cubicBezTo>
                      <a:cubicBezTo>
                        <a:pt x="43809" y="91679"/>
                        <a:pt x="43938" y="81982"/>
                        <a:pt x="44380" y="73316"/>
                      </a:cubicBezTo>
                      <a:cubicBezTo>
                        <a:pt x="43745" y="67082"/>
                        <a:pt x="43689" y="61750"/>
                        <a:pt x="42031" y="54097"/>
                      </a:cubicBezTo>
                      <a:cubicBezTo>
                        <a:pt x="41396" y="50782"/>
                        <a:pt x="40006" y="47706"/>
                        <a:pt x="39048" y="44667"/>
                      </a:cubicBezTo>
                      <a:cubicBezTo>
                        <a:pt x="34664" y="31654"/>
                        <a:pt x="28024" y="19913"/>
                        <a:pt x="18769" y="10124"/>
                      </a:cubicBezTo>
                      <a:cubicBezTo>
                        <a:pt x="17812" y="9193"/>
                        <a:pt x="16762" y="8282"/>
                        <a:pt x="15620" y="7481"/>
                      </a:cubicBezTo>
                      <a:cubicBezTo>
                        <a:pt x="12968" y="5501"/>
                        <a:pt x="9487" y="5049"/>
                        <a:pt x="6880" y="5685"/>
                      </a:cubicBezTo>
                      <a:cubicBezTo>
                        <a:pt x="4145" y="6118"/>
                        <a:pt x="1899" y="7149"/>
                        <a:pt x="29" y="6845"/>
                      </a:cubicBezTo>
                      <a:cubicBezTo>
                        <a:pt x="-247" y="5123"/>
                        <a:pt x="1474" y="2268"/>
                        <a:pt x="4624" y="997"/>
                      </a:cubicBezTo>
                      <a:cubicBezTo>
                        <a:pt x="7673" y="-357"/>
                        <a:pt x="11761" y="-338"/>
                        <a:pt x="15224" y="1090"/>
                      </a:cubicBezTo>
                      <a:cubicBezTo>
                        <a:pt x="21109" y="3392"/>
                        <a:pt x="25538" y="8834"/>
                        <a:pt x="29222" y="13890"/>
                      </a:cubicBezTo>
                      <a:cubicBezTo>
                        <a:pt x="33007" y="19084"/>
                        <a:pt x="36257" y="24610"/>
                        <a:pt x="38403" y="29380"/>
                      </a:cubicBezTo>
                      <a:cubicBezTo>
                        <a:pt x="41838" y="36627"/>
                        <a:pt x="44490" y="44391"/>
                        <a:pt x="45936" y="52044"/>
                      </a:cubicBezTo>
                      <a:cubicBezTo>
                        <a:pt x="47419" y="59880"/>
                        <a:pt x="48174" y="67681"/>
                        <a:pt x="47695" y="75324"/>
                      </a:cubicBezTo>
                      <a:cubicBezTo>
                        <a:pt x="47336" y="80895"/>
                        <a:pt x="46231" y="86200"/>
                        <a:pt x="44960" y="91357"/>
                      </a:cubicBezTo>
                      <a:cubicBezTo>
                        <a:pt x="43763" y="96928"/>
                        <a:pt x="41672" y="102196"/>
                        <a:pt x="39407" y="10728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" name="Google Shape;426;p13"/>
                <p:cNvSpPr/>
                <p:nvPr/>
              </p:nvSpPr>
              <p:spPr>
                <a:xfrm>
                  <a:off x="2916156" y="-4539067"/>
                  <a:ext cx="670387" cy="1794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87" h="124719" extrusionOk="0">
                      <a:moveTo>
                        <a:pt x="23777" y="0"/>
                      </a:moveTo>
                      <a:cubicBezTo>
                        <a:pt x="24670" y="2910"/>
                        <a:pt x="23897" y="6603"/>
                        <a:pt x="23722" y="9853"/>
                      </a:cubicBezTo>
                      <a:cubicBezTo>
                        <a:pt x="23280" y="20195"/>
                        <a:pt x="22801" y="32517"/>
                        <a:pt x="19753" y="43273"/>
                      </a:cubicBezTo>
                      <a:cubicBezTo>
                        <a:pt x="18491" y="51184"/>
                        <a:pt x="16373" y="57695"/>
                        <a:pt x="13058" y="67162"/>
                      </a:cubicBezTo>
                      <a:cubicBezTo>
                        <a:pt x="11907" y="70670"/>
                        <a:pt x="10212" y="75809"/>
                        <a:pt x="9098" y="79189"/>
                      </a:cubicBezTo>
                      <a:cubicBezTo>
                        <a:pt x="6252" y="87412"/>
                        <a:pt x="4143" y="95747"/>
                        <a:pt x="5930" y="103547"/>
                      </a:cubicBezTo>
                      <a:cubicBezTo>
                        <a:pt x="7440" y="111328"/>
                        <a:pt x="12929" y="118318"/>
                        <a:pt x="20664" y="119009"/>
                      </a:cubicBezTo>
                      <a:cubicBezTo>
                        <a:pt x="22202" y="119184"/>
                        <a:pt x="23906" y="119184"/>
                        <a:pt x="25683" y="118880"/>
                      </a:cubicBezTo>
                      <a:cubicBezTo>
                        <a:pt x="29818" y="118355"/>
                        <a:pt x="34432" y="115685"/>
                        <a:pt x="37812" y="113400"/>
                      </a:cubicBezTo>
                      <a:cubicBezTo>
                        <a:pt x="41532" y="110905"/>
                        <a:pt x="44903" y="109247"/>
                        <a:pt x="46588" y="110076"/>
                      </a:cubicBezTo>
                      <a:cubicBezTo>
                        <a:pt x="45842" y="113944"/>
                        <a:pt x="39294" y="120206"/>
                        <a:pt x="31163" y="123079"/>
                      </a:cubicBezTo>
                      <a:cubicBezTo>
                        <a:pt x="27801" y="124332"/>
                        <a:pt x="23685" y="125142"/>
                        <a:pt x="19357" y="124488"/>
                      </a:cubicBezTo>
                      <a:cubicBezTo>
                        <a:pt x="15047" y="123926"/>
                        <a:pt x="10700" y="121735"/>
                        <a:pt x="7597" y="118465"/>
                      </a:cubicBezTo>
                      <a:cubicBezTo>
                        <a:pt x="1252" y="111844"/>
                        <a:pt x="-332" y="102810"/>
                        <a:pt x="55" y="95940"/>
                      </a:cubicBezTo>
                      <a:cubicBezTo>
                        <a:pt x="708" y="85276"/>
                        <a:pt x="5175" y="75791"/>
                        <a:pt x="8591" y="67116"/>
                      </a:cubicBezTo>
                      <a:cubicBezTo>
                        <a:pt x="12146" y="58164"/>
                        <a:pt x="14816" y="49131"/>
                        <a:pt x="17063" y="40133"/>
                      </a:cubicBezTo>
                      <a:cubicBezTo>
                        <a:pt x="18721" y="33585"/>
                        <a:pt x="20407" y="27213"/>
                        <a:pt x="21401" y="20748"/>
                      </a:cubicBezTo>
                      <a:cubicBezTo>
                        <a:pt x="22469" y="13850"/>
                        <a:pt x="23252" y="6953"/>
                        <a:pt x="237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7" name="Google Shape;427;p13"/>
              <p:cNvGrpSpPr/>
              <p:nvPr/>
            </p:nvGrpSpPr>
            <p:grpSpPr>
              <a:xfrm rot="6837065" flipH="1">
                <a:off x="8547778" y="3079368"/>
                <a:ext cx="229413" cy="250587"/>
                <a:chOff x="3230655" y="-2727760"/>
                <a:chExt cx="899822" cy="982874"/>
              </a:xfrm>
            </p:grpSpPr>
            <p:sp>
              <p:nvSpPr>
                <p:cNvPr id="428" name="Google Shape;428;p13"/>
                <p:cNvSpPr/>
                <p:nvPr/>
              </p:nvSpPr>
              <p:spPr>
                <a:xfrm>
                  <a:off x="3232310" y="-2705615"/>
                  <a:ext cx="893633" cy="905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1" h="62900" extrusionOk="0">
                      <a:moveTo>
                        <a:pt x="45688" y="378"/>
                      </a:moveTo>
                      <a:cubicBezTo>
                        <a:pt x="30152" y="4043"/>
                        <a:pt x="16053" y="13455"/>
                        <a:pt x="6706" y="26384"/>
                      </a:cubicBezTo>
                      <a:cubicBezTo>
                        <a:pt x="1862" y="33089"/>
                        <a:pt x="-1804" y="41717"/>
                        <a:pt x="941" y="49527"/>
                      </a:cubicBezTo>
                      <a:cubicBezTo>
                        <a:pt x="3842" y="57769"/>
                        <a:pt x="13079" y="62254"/>
                        <a:pt x="21799" y="62825"/>
                      </a:cubicBezTo>
                      <a:cubicBezTo>
                        <a:pt x="33808" y="63607"/>
                        <a:pt x="46047" y="58266"/>
                        <a:pt x="53644" y="48928"/>
                      </a:cubicBezTo>
                      <a:cubicBezTo>
                        <a:pt x="61242" y="39599"/>
                        <a:pt x="63986" y="26522"/>
                        <a:pt x="60791" y="14928"/>
                      </a:cubicBezTo>
                      <a:cubicBezTo>
                        <a:pt x="58903" y="8068"/>
                        <a:pt x="54142" y="1152"/>
                        <a:pt x="47097" y="129"/>
                      </a:cubicBezTo>
                      <a:cubicBezTo>
                        <a:pt x="42483" y="-534"/>
                        <a:pt x="37934" y="1456"/>
                        <a:pt x="33854" y="3711"/>
                      </a:cubicBezTo>
                      <a:cubicBezTo>
                        <a:pt x="24000" y="9164"/>
                        <a:pt x="15151" y="16439"/>
                        <a:pt x="7903" y="25058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" name="Google Shape;429;p13"/>
                <p:cNvSpPr/>
                <p:nvPr/>
              </p:nvSpPr>
              <p:spPr>
                <a:xfrm>
                  <a:off x="3730464" y="-2727760"/>
                  <a:ext cx="400013" cy="587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98" h="40807" extrusionOk="0">
                      <a:moveTo>
                        <a:pt x="23391" y="40808"/>
                      </a:moveTo>
                      <a:cubicBezTo>
                        <a:pt x="22746" y="39620"/>
                        <a:pt x="23704" y="38607"/>
                        <a:pt x="23907" y="37520"/>
                      </a:cubicBezTo>
                      <a:cubicBezTo>
                        <a:pt x="24561" y="34048"/>
                        <a:pt x="23925" y="29922"/>
                        <a:pt x="24367" y="26349"/>
                      </a:cubicBezTo>
                      <a:cubicBezTo>
                        <a:pt x="23677" y="23780"/>
                        <a:pt x="23833" y="21588"/>
                        <a:pt x="22829" y="18540"/>
                      </a:cubicBezTo>
                      <a:cubicBezTo>
                        <a:pt x="22387" y="17232"/>
                        <a:pt x="21475" y="16137"/>
                        <a:pt x="20867" y="15041"/>
                      </a:cubicBezTo>
                      <a:cubicBezTo>
                        <a:pt x="18225" y="10233"/>
                        <a:pt x="14246" y="6835"/>
                        <a:pt x="9282" y="5859"/>
                      </a:cubicBezTo>
                      <a:cubicBezTo>
                        <a:pt x="8730" y="5748"/>
                        <a:pt x="8279" y="5666"/>
                        <a:pt x="7680" y="5555"/>
                      </a:cubicBezTo>
                      <a:cubicBezTo>
                        <a:pt x="6382" y="5325"/>
                        <a:pt x="4862" y="5657"/>
                        <a:pt x="3693" y="5694"/>
                      </a:cubicBezTo>
                      <a:cubicBezTo>
                        <a:pt x="2440" y="5694"/>
                        <a:pt x="930" y="4717"/>
                        <a:pt x="0" y="3152"/>
                      </a:cubicBezTo>
                      <a:cubicBezTo>
                        <a:pt x="276" y="831"/>
                        <a:pt x="3684" y="2"/>
                        <a:pt x="6695" y="30"/>
                      </a:cubicBezTo>
                      <a:cubicBezTo>
                        <a:pt x="11925" y="-366"/>
                        <a:pt x="18740" y="3262"/>
                        <a:pt x="21687" y="7213"/>
                      </a:cubicBezTo>
                      <a:cubicBezTo>
                        <a:pt x="24119" y="10068"/>
                        <a:pt x="25877" y="13466"/>
                        <a:pt x="26734" y="16883"/>
                      </a:cubicBezTo>
                      <a:cubicBezTo>
                        <a:pt x="27618" y="20373"/>
                        <a:pt x="28014" y="23891"/>
                        <a:pt x="27683" y="27224"/>
                      </a:cubicBezTo>
                      <a:cubicBezTo>
                        <a:pt x="27434" y="29674"/>
                        <a:pt x="26596" y="31912"/>
                        <a:pt x="25969" y="34085"/>
                      </a:cubicBezTo>
                      <a:cubicBezTo>
                        <a:pt x="25316" y="36442"/>
                        <a:pt x="24441" y="38671"/>
                        <a:pt x="23391" y="408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13"/>
                <p:cNvSpPr/>
                <p:nvPr/>
              </p:nvSpPr>
              <p:spPr>
                <a:xfrm>
                  <a:off x="3230655" y="-2538509"/>
                  <a:ext cx="767404" cy="79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29" h="55151" extrusionOk="0">
                      <a:moveTo>
                        <a:pt x="22219" y="0"/>
                      </a:moveTo>
                      <a:cubicBezTo>
                        <a:pt x="21509" y="1962"/>
                        <a:pt x="19309" y="3113"/>
                        <a:pt x="17844" y="4632"/>
                      </a:cubicBezTo>
                      <a:cubicBezTo>
                        <a:pt x="13130" y="9458"/>
                        <a:pt x="8912" y="16116"/>
                        <a:pt x="5882" y="22341"/>
                      </a:cubicBezTo>
                      <a:cubicBezTo>
                        <a:pt x="4684" y="27130"/>
                        <a:pt x="3257" y="31329"/>
                        <a:pt x="4574" y="37278"/>
                      </a:cubicBezTo>
                      <a:cubicBezTo>
                        <a:pt x="5200" y="39829"/>
                        <a:pt x="6692" y="41984"/>
                        <a:pt x="8101" y="43845"/>
                      </a:cubicBezTo>
                      <a:cubicBezTo>
                        <a:pt x="11186" y="48016"/>
                        <a:pt x="15929" y="49849"/>
                        <a:pt x="20976" y="49775"/>
                      </a:cubicBezTo>
                      <a:cubicBezTo>
                        <a:pt x="25994" y="49711"/>
                        <a:pt x="31299" y="48283"/>
                        <a:pt x="36290" y="46184"/>
                      </a:cubicBezTo>
                      <a:cubicBezTo>
                        <a:pt x="37331" y="45714"/>
                        <a:pt x="38371" y="45245"/>
                        <a:pt x="39522" y="44738"/>
                      </a:cubicBezTo>
                      <a:cubicBezTo>
                        <a:pt x="42101" y="43513"/>
                        <a:pt x="44799" y="41459"/>
                        <a:pt x="46890" y="39912"/>
                      </a:cubicBezTo>
                      <a:cubicBezTo>
                        <a:pt x="49210" y="38273"/>
                        <a:pt x="51725" y="37545"/>
                        <a:pt x="53327" y="38457"/>
                      </a:cubicBezTo>
                      <a:cubicBezTo>
                        <a:pt x="53456" y="41469"/>
                        <a:pt x="49128" y="45456"/>
                        <a:pt x="44542" y="48201"/>
                      </a:cubicBezTo>
                      <a:cubicBezTo>
                        <a:pt x="36916" y="52952"/>
                        <a:pt x="24622" y="56866"/>
                        <a:pt x="15109" y="54380"/>
                      </a:cubicBezTo>
                      <a:cubicBezTo>
                        <a:pt x="7751" y="52667"/>
                        <a:pt x="2170" y="45972"/>
                        <a:pt x="725" y="39268"/>
                      </a:cubicBezTo>
                      <a:cubicBezTo>
                        <a:pt x="-997" y="32241"/>
                        <a:pt x="513" y="25168"/>
                        <a:pt x="3533" y="19496"/>
                      </a:cubicBezTo>
                      <a:cubicBezTo>
                        <a:pt x="5753" y="15297"/>
                        <a:pt x="8893" y="12027"/>
                        <a:pt x="11914" y="8942"/>
                      </a:cubicBezTo>
                      <a:cubicBezTo>
                        <a:pt x="15137" y="5618"/>
                        <a:pt x="18655" y="2763"/>
                        <a:pt x="222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1" name="Google Shape;431;p13"/>
              <p:cNvGrpSpPr/>
              <p:nvPr/>
            </p:nvGrpSpPr>
            <p:grpSpPr>
              <a:xfrm rot="6837065" flipH="1">
                <a:off x="8686624" y="2934717"/>
                <a:ext cx="101353" cy="109645"/>
                <a:chOff x="4372038" y="-2377002"/>
                <a:chExt cx="397537" cy="430059"/>
              </a:xfrm>
            </p:grpSpPr>
            <p:sp>
              <p:nvSpPr>
                <p:cNvPr id="432" name="Google Shape;432;p13"/>
                <p:cNvSpPr/>
                <p:nvPr/>
              </p:nvSpPr>
              <p:spPr>
                <a:xfrm>
                  <a:off x="4407609" y="-2346942"/>
                  <a:ext cx="361966" cy="359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7" extrusionOk="0">
                      <a:moveTo>
                        <a:pt x="6640" y="2131"/>
                      </a:moveTo>
                      <a:cubicBezTo>
                        <a:pt x="1437" y="5068"/>
                        <a:pt x="-911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4"/>
                      </a:cubicBezTo>
                      <a:cubicBezTo>
                        <a:pt x="22139" y="22686"/>
                        <a:pt x="26007" y="16331"/>
                        <a:pt x="24994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13"/>
                <p:cNvSpPr/>
                <p:nvPr/>
              </p:nvSpPr>
              <p:spPr>
                <a:xfrm>
                  <a:off x="4551146" y="-2377002"/>
                  <a:ext cx="195574" cy="286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1" h="19884" extrusionOk="0">
                      <a:moveTo>
                        <a:pt x="11316" y="19884"/>
                      </a:moveTo>
                      <a:cubicBezTo>
                        <a:pt x="10496" y="19221"/>
                        <a:pt x="11252" y="18880"/>
                        <a:pt x="11316" y="18401"/>
                      </a:cubicBezTo>
                      <a:cubicBezTo>
                        <a:pt x="11390" y="16808"/>
                        <a:pt x="10073" y="15233"/>
                        <a:pt x="10239" y="13751"/>
                      </a:cubicBezTo>
                      <a:cubicBezTo>
                        <a:pt x="9373" y="12858"/>
                        <a:pt x="9447" y="11937"/>
                        <a:pt x="8728" y="10813"/>
                      </a:cubicBezTo>
                      <a:cubicBezTo>
                        <a:pt x="8452" y="10316"/>
                        <a:pt x="7706" y="10095"/>
                        <a:pt x="7402" y="9689"/>
                      </a:cubicBezTo>
                      <a:cubicBezTo>
                        <a:pt x="5892" y="8023"/>
                        <a:pt x="4290" y="6743"/>
                        <a:pt x="2457" y="5886"/>
                      </a:cubicBezTo>
                      <a:cubicBezTo>
                        <a:pt x="2264" y="5813"/>
                        <a:pt x="2070" y="5702"/>
                        <a:pt x="1877" y="5582"/>
                      </a:cubicBezTo>
                      <a:cubicBezTo>
                        <a:pt x="1435" y="5269"/>
                        <a:pt x="754" y="5315"/>
                        <a:pt x="376" y="4947"/>
                      </a:cubicBezTo>
                      <a:cubicBezTo>
                        <a:pt x="-39" y="4606"/>
                        <a:pt x="-112" y="2985"/>
                        <a:pt x="164" y="1217"/>
                      </a:cubicBezTo>
                      <a:cubicBezTo>
                        <a:pt x="1067" y="-569"/>
                        <a:pt x="2439" y="29"/>
                        <a:pt x="3710" y="416"/>
                      </a:cubicBezTo>
                      <a:cubicBezTo>
                        <a:pt x="5947" y="1015"/>
                        <a:pt x="8461" y="3041"/>
                        <a:pt x="9815" y="4708"/>
                      </a:cubicBezTo>
                      <a:cubicBezTo>
                        <a:pt x="10929" y="5933"/>
                        <a:pt x="11887" y="7350"/>
                        <a:pt x="12467" y="8852"/>
                      </a:cubicBezTo>
                      <a:cubicBezTo>
                        <a:pt x="13038" y="10399"/>
                        <a:pt x="13554" y="11937"/>
                        <a:pt x="13591" y="13530"/>
                      </a:cubicBezTo>
                      <a:cubicBezTo>
                        <a:pt x="13591" y="14709"/>
                        <a:pt x="13075" y="15832"/>
                        <a:pt x="12808" y="16863"/>
                      </a:cubicBezTo>
                      <a:cubicBezTo>
                        <a:pt x="12504" y="17969"/>
                        <a:pt x="11998" y="19000"/>
                        <a:pt x="11326" y="1988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13"/>
                <p:cNvSpPr/>
                <p:nvPr/>
              </p:nvSpPr>
              <p:spPr>
                <a:xfrm>
                  <a:off x="4372038" y="-2357763"/>
                  <a:ext cx="297686" cy="410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7" h="28549" extrusionOk="0">
                      <a:moveTo>
                        <a:pt x="6606" y="0"/>
                      </a:moveTo>
                      <a:cubicBezTo>
                        <a:pt x="6809" y="1161"/>
                        <a:pt x="5759" y="1354"/>
                        <a:pt x="5336" y="2035"/>
                      </a:cubicBezTo>
                      <a:cubicBezTo>
                        <a:pt x="4010" y="4255"/>
                        <a:pt x="4230" y="7248"/>
                        <a:pt x="3586" y="9568"/>
                      </a:cubicBezTo>
                      <a:cubicBezTo>
                        <a:pt x="4101" y="11355"/>
                        <a:pt x="3798" y="12828"/>
                        <a:pt x="4553" y="14873"/>
                      </a:cubicBezTo>
                      <a:cubicBezTo>
                        <a:pt x="4857" y="15757"/>
                        <a:pt x="5676" y="16383"/>
                        <a:pt x="6118" y="17064"/>
                      </a:cubicBezTo>
                      <a:cubicBezTo>
                        <a:pt x="8144" y="20002"/>
                        <a:pt x="11137" y="21936"/>
                        <a:pt x="14498" y="22710"/>
                      </a:cubicBezTo>
                      <a:cubicBezTo>
                        <a:pt x="14913" y="22811"/>
                        <a:pt x="15162" y="22875"/>
                        <a:pt x="15585" y="22977"/>
                      </a:cubicBezTo>
                      <a:cubicBezTo>
                        <a:pt x="16469" y="23225"/>
                        <a:pt x="17547" y="23023"/>
                        <a:pt x="18366" y="23207"/>
                      </a:cubicBezTo>
                      <a:cubicBezTo>
                        <a:pt x="19250" y="23419"/>
                        <a:pt x="20208" y="24772"/>
                        <a:pt x="20687" y="26522"/>
                      </a:cubicBezTo>
                      <a:cubicBezTo>
                        <a:pt x="20227" y="28603"/>
                        <a:pt x="17814" y="28640"/>
                        <a:pt x="15686" y="28502"/>
                      </a:cubicBezTo>
                      <a:cubicBezTo>
                        <a:pt x="11984" y="28474"/>
                        <a:pt x="7242" y="26080"/>
                        <a:pt x="4801" y="23437"/>
                      </a:cubicBezTo>
                      <a:cubicBezTo>
                        <a:pt x="2849" y="21540"/>
                        <a:pt x="1237" y="19017"/>
                        <a:pt x="611" y="16401"/>
                      </a:cubicBezTo>
                      <a:cubicBezTo>
                        <a:pt x="-52" y="13740"/>
                        <a:pt x="-236" y="11051"/>
                        <a:pt x="363" y="8546"/>
                      </a:cubicBezTo>
                      <a:cubicBezTo>
                        <a:pt x="814" y="6713"/>
                        <a:pt x="1891" y="5176"/>
                        <a:pt x="2822" y="3748"/>
                      </a:cubicBezTo>
                      <a:cubicBezTo>
                        <a:pt x="3807" y="2229"/>
                        <a:pt x="5105" y="912"/>
                        <a:pt x="66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5" name="Google Shape;435;p13"/>
              <p:cNvGrpSpPr/>
              <p:nvPr/>
            </p:nvGrpSpPr>
            <p:grpSpPr>
              <a:xfrm rot="6837065" flipH="1">
                <a:off x="8349996" y="3354529"/>
                <a:ext cx="240050" cy="238276"/>
                <a:chOff x="1939074" y="-2442056"/>
                <a:chExt cx="941546" cy="934586"/>
              </a:xfrm>
            </p:grpSpPr>
            <p:sp>
              <p:nvSpPr>
                <p:cNvPr id="436" name="Google Shape;436;p13"/>
                <p:cNvSpPr/>
                <p:nvPr/>
              </p:nvSpPr>
              <p:spPr>
                <a:xfrm>
                  <a:off x="1979652" y="-2432905"/>
                  <a:ext cx="893633" cy="905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1" h="62898" extrusionOk="0">
                      <a:moveTo>
                        <a:pt x="45688" y="378"/>
                      </a:moveTo>
                      <a:cubicBezTo>
                        <a:pt x="30152" y="4043"/>
                        <a:pt x="16053" y="13455"/>
                        <a:pt x="6705" y="26384"/>
                      </a:cubicBezTo>
                      <a:cubicBezTo>
                        <a:pt x="1862" y="33089"/>
                        <a:pt x="-1804" y="41727"/>
                        <a:pt x="941" y="49527"/>
                      </a:cubicBezTo>
                      <a:cubicBezTo>
                        <a:pt x="3833" y="57769"/>
                        <a:pt x="13078" y="62254"/>
                        <a:pt x="21799" y="62825"/>
                      </a:cubicBezTo>
                      <a:cubicBezTo>
                        <a:pt x="33808" y="63598"/>
                        <a:pt x="46047" y="58266"/>
                        <a:pt x="53644" y="48928"/>
                      </a:cubicBezTo>
                      <a:cubicBezTo>
                        <a:pt x="61242" y="39599"/>
                        <a:pt x="63986" y="26522"/>
                        <a:pt x="60790" y="14928"/>
                      </a:cubicBezTo>
                      <a:cubicBezTo>
                        <a:pt x="58903" y="8058"/>
                        <a:pt x="54142" y="1152"/>
                        <a:pt x="47097" y="129"/>
                      </a:cubicBezTo>
                      <a:cubicBezTo>
                        <a:pt x="42492" y="-534"/>
                        <a:pt x="37934" y="1456"/>
                        <a:pt x="33854" y="3711"/>
                      </a:cubicBezTo>
                      <a:cubicBezTo>
                        <a:pt x="24000" y="9163"/>
                        <a:pt x="15150" y="16439"/>
                        <a:pt x="7903" y="25058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" name="Google Shape;437;p13"/>
                <p:cNvSpPr/>
                <p:nvPr/>
              </p:nvSpPr>
              <p:spPr>
                <a:xfrm>
                  <a:off x="2685174" y="-2442056"/>
                  <a:ext cx="195445" cy="85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82" h="59418" extrusionOk="0">
                      <a:moveTo>
                        <a:pt x="0" y="59419"/>
                      </a:moveTo>
                      <a:cubicBezTo>
                        <a:pt x="0" y="57945"/>
                        <a:pt x="1381" y="57236"/>
                        <a:pt x="2090" y="56149"/>
                      </a:cubicBezTo>
                      <a:cubicBezTo>
                        <a:pt x="4310" y="52687"/>
                        <a:pt x="5360" y="48000"/>
                        <a:pt x="7146" y="44196"/>
                      </a:cubicBezTo>
                      <a:cubicBezTo>
                        <a:pt x="7496" y="41129"/>
                        <a:pt x="8500" y="38754"/>
                        <a:pt x="8850" y="34987"/>
                      </a:cubicBezTo>
                      <a:cubicBezTo>
                        <a:pt x="9016" y="33366"/>
                        <a:pt x="8638" y="31727"/>
                        <a:pt x="8611" y="30217"/>
                      </a:cubicBezTo>
                      <a:cubicBezTo>
                        <a:pt x="8399" y="23613"/>
                        <a:pt x="7008" y="17481"/>
                        <a:pt x="4328" y="11504"/>
                      </a:cubicBezTo>
                      <a:cubicBezTo>
                        <a:pt x="4034" y="10841"/>
                        <a:pt x="3776" y="10260"/>
                        <a:pt x="3463" y="9552"/>
                      </a:cubicBezTo>
                      <a:cubicBezTo>
                        <a:pt x="2791" y="7958"/>
                        <a:pt x="1557" y="6282"/>
                        <a:pt x="884" y="4809"/>
                      </a:cubicBezTo>
                      <a:cubicBezTo>
                        <a:pt x="157" y="3197"/>
                        <a:pt x="571" y="1227"/>
                        <a:pt x="1916" y="2"/>
                      </a:cubicBezTo>
                      <a:cubicBezTo>
                        <a:pt x="4273" y="-81"/>
                        <a:pt x="6014" y="2875"/>
                        <a:pt x="7607" y="5647"/>
                      </a:cubicBezTo>
                      <a:cubicBezTo>
                        <a:pt x="10471" y="10279"/>
                        <a:pt x="12662" y="17646"/>
                        <a:pt x="13188" y="22895"/>
                      </a:cubicBezTo>
                      <a:cubicBezTo>
                        <a:pt x="13694" y="26901"/>
                        <a:pt x="13759" y="31064"/>
                        <a:pt x="13114" y="34950"/>
                      </a:cubicBezTo>
                      <a:cubicBezTo>
                        <a:pt x="12469" y="38919"/>
                        <a:pt x="11530" y="42750"/>
                        <a:pt x="9946" y="46268"/>
                      </a:cubicBezTo>
                      <a:cubicBezTo>
                        <a:pt x="8777" y="48828"/>
                        <a:pt x="7091" y="51010"/>
                        <a:pt x="5581" y="53175"/>
                      </a:cubicBezTo>
                      <a:cubicBezTo>
                        <a:pt x="3951" y="55486"/>
                        <a:pt x="2090" y="57595"/>
                        <a:pt x="0" y="5941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" name="Google Shape;438;p13"/>
                <p:cNvSpPr/>
                <p:nvPr/>
              </p:nvSpPr>
              <p:spPr>
                <a:xfrm>
                  <a:off x="1939074" y="-2413939"/>
                  <a:ext cx="650572" cy="90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10" h="62993" extrusionOk="0">
                      <a:moveTo>
                        <a:pt x="39676" y="0"/>
                      </a:moveTo>
                      <a:cubicBezTo>
                        <a:pt x="38608" y="1906"/>
                        <a:pt x="36112" y="2726"/>
                        <a:pt x="34261" y="3941"/>
                      </a:cubicBezTo>
                      <a:cubicBezTo>
                        <a:pt x="28358" y="7828"/>
                        <a:pt x="21792" y="12920"/>
                        <a:pt x="15935" y="17424"/>
                      </a:cubicBezTo>
                      <a:cubicBezTo>
                        <a:pt x="12444" y="21411"/>
                        <a:pt x="9001" y="24496"/>
                        <a:pt x="6376" y="30473"/>
                      </a:cubicBezTo>
                      <a:cubicBezTo>
                        <a:pt x="5326" y="33061"/>
                        <a:pt x="5133" y="35832"/>
                        <a:pt x="5022" y="38374"/>
                      </a:cubicBezTo>
                      <a:cubicBezTo>
                        <a:pt x="4746" y="43927"/>
                        <a:pt x="6634" y="49250"/>
                        <a:pt x="10529" y="52510"/>
                      </a:cubicBezTo>
                      <a:cubicBezTo>
                        <a:pt x="14378" y="55853"/>
                        <a:pt x="19830" y="57400"/>
                        <a:pt x="25337" y="57391"/>
                      </a:cubicBezTo>
                      <a:cubicBezTo>
                        <a:pt x="26479" y="57391"/>
                        <a:pt x="27732" y="57354"/>
                        <a:pt x="29021" y="57262"/>
                      </a:cubicBezTo>
                      <a:cubicBezTo>
                        <a:pt x="32014" y="57078"/>
                        <a:pt x="35578" y="56111"/>
                        <a:pt x="38479" y="55604"/>
                      </a:cubicBezTo>
                      <a:cubicBezTo>
                        <a:pt x="41656" y="55061"/>
                        <a:pt x="44474" y="55862"/>
                        <a:pt x="45210" y="57510"/>
                      </a:cubicBezTo>
                      <a:cubicBezTo>
                        <a:pt x="43498" y="59969"/>
                        <a:pt x="38055" y="61332"/>
                        <a:pt x="32530" y="62327"/>
                      </a:cubicBezTo>
                      <a:cubicBezTo>
                        <a:pt x="27953" y="63174"/>
                        <a:pt x="21958" y="63459"/>
                        <a:pt x="16267" y="61682"/>
                      </a:cubicBezTo>
                      <a:cubicBezTo>
                        <a:pt x="10603" y="60052"/>
                        <a:pt x="5381" y="56111"/>
                        <a:pt x="2950" y="51571"/>
                      </a:cubicBezTo>
                      <a:cubicBezTo>
                        <a:pt x="-955" y="44719"/>
                        <a:pt x="-706" y="36403"/>
                        <a:pt x="2075" y="29819"/>
                      </a:cubicBezTo>
                      <a:cubicBezTo>
                        <a:pt x="4967" y="23032"/>
                        <a:pt x="9820" y="17764"/>
                        <a:pt x="15097" y="13777"/>
                      </a:cubicBezTo>
                      <a:cubicBezTo>
                        <a:pt x="18992" y="10857"/>
                        <a:pt x="23182" y="8887"/>
                        <a:pt x="27124" y="6741"/>
                      </a:cubicBezTo>
                      <a:cubicBezTo>
                        <a:pt x="31351" y="4448"/>
                        <a:pt x="35569" y="2339"/>
                        <a:pt x="396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9" name="Google Shape;439;p13"/>
              <p:cNvGrpSpPr/>
              <p:nvPr/>
            </p:nvGrpSpPr>
            <p:grpSpPr>
              <a:xfrm rot="6837065" flipH="1">
                <a:off x="9406856" y="4324330"/>
                <a:ext cx="475969" cy="308320"/>
                <a:chOff x="-254794" y="-8390575"/>
                <a:chExt cx="1866886" cy="1209320"/>
              </a:xfrm>
            </p:grpSpPr>
            <p:sp>
              <p:nvSpPr>
                <p:cNvPr id="440" name="Google Shape;440;p13"/>
                <p:cNvSpPr/>
                <p:nvPr/>
              </p:nvSpPr>
              <p:spPr>
                <a:xfrm>
                  <a:off x="-229238" y="-8329031"/>
                  <a:ext cx="1841330" cy="1137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59" h="79080" extrusionOk="0">
                      <a:moveTo>
                        <a:pt x="84918" y="3301"/>
                      </a:moveTo>
                      <a:cubicBezTo>
                        <a:pt x="69649" y="-1911"/>
                        <a:pt x="52446" y="-834"/>
                        <a:pt x="37730" y="5705"/>
                      </a:cubicBezTo>
                      <a:cubicBezTo>
                        <a:pt x="29691" y="8062"/>
                        <a:pt x="21983" y="11553"/>
                        <a:pt x="14956" y="16139"/>
                      </a:cubicBezTo>
                      <a:cubicBezTo>
                        <a:pt x="9854" y="19463"/>
                        <a:pt x="4964" y="23487"/>
                        <a:pt x="2156" y="28893"/>
                      </a:cubicBezTo>
                      <a:cubicBezTo>
                        <a:pt x="-653" y="34299"/>
                        <a:pt x="-966" y="41353"/>
                        <a:pt x="2708" y="46206"/>
                      </a:cubicBezTo>
                      <a:cubicBezTo>
                        <a:pt x="8565" y="53960"/>
                        <a:pt x="20251" y="52634"/>
                        <a:pt x="29949" y="51971"/>
                      </a:cubicBezTo>
                      <a:cubicBezTo>
                        <a:pt x="52060" y="50461"/>
                        <a:pt x="74640" y="56787"/>
                        <a:pt x="92736" y="69588"/>
                      </a:cubicBezTo>
                      <a:cubicBezTo>
                        <a:pt x="99698" y="74515"/>
                        <a:pt x="107443" y="80712"/>
                        <a:pt x="115722" y="78687"/>
                      </a:cubicBezTo>
                      <a:cubicBezTo>
                        <a:pt x="121082" y="77379"/>
                        <a:pt x="125152" y="72654"/>
                        <a:pt x="126828" y="67396"/>
                      </a:cubicBezTo>
                      <a:cubicBezTo>
                        <a:pt x="128504" y="62138"/>
                        <a:pt x="128108" y="56428"/>
                        <a:pt x="126994" y="51023"/>
                      </a:cubicBezTo>
                      <a:cubicBezTo>
                        <a:pt x="122509" y="29298"/>
                        <a:pt x="105924" y="10484"/>
                        <a:pt x="84918" y="33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1" name="Google Shape;441;p13"/>
                <p:cNvSpPr/>
                <p:nvPr/>
              </p:nvSpPr>
              <p:spPr>
                <a:xfrm>
                  <a:off x="404869" y="-8390575"/>
                  <a:ext cx="1043836" cy="443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39" h="30813" extrusionOk="0">
                      <a:moveTo>
                        <a:pt x="72540" y="30813"/>
                      </a:moveTo>
                      <a:cubicBezTo>
                        <a:pt x="70974" y="30021"/>
                        <a:pt x="70551" y="28087"/>
                        <a:pt x="69547" y="26742"/>
                      </a:cubicBezTo>
                      <a:cubicBezTo>
                        <a:pt x="66314" y="22460"/>
                        <a:pt x="61222" y="18878"/>
                        <a:pt x="57115" y="15213"/>
                      </a:cubicBezTo>
                      <a:cubicBezTo>
                        <a:pt x="53560" y="13362"/>
                        <a:pt x="50926" y="11216"/>
                        <a:pt x="46349" y="9282"/>
                      </a:cubicBezTo>
                      <a:cubicBezTo>
                        <a:pt x="44387" y="8426"/>
                        <a:pt x="42242" y="8149"/>
                        <a:pt x="40326" y="7579"/>
                      </a:cubicBezTo>
                      <a:cubicBezTo>
                        <a:pt x="31946" y="5276"/>
                        <a:pt x="23612" y="4853"/>
                        <a:pt x="15093" y="6317"/>
                      </a:cubicBezTo>
                      <a:cubicBezTo>
                        <a:pt x="14182" y="6482"/>
                        <a:pt x="13307" y="6630"/>
                        <a:pt x="12312" y="6814"/>
                      </a:cubicBezTo>
                      <a:cubicBezTo>
                        <a:pt x="10065" y="7191"/>
                        <a:pt x="7514" y="8196"/>
                        <a:pt x="5442" y="8693"/>
                      </a:cubicBezTo>
                      <a:cubicBezTo>
                        <a:pt x="3177" y="9218"/>
                        <a:pt x="948" y="8573"/>
                        <a:pt x="0" y="7007"/>
                      </a:cubicBezTo>
                      <a:cubicBezTo>
                        <a:pt x="810" y="4512"/>
                        <a:pt x="5000" y="3103"/>
                        <a:pt x="8997" y="1979"/>
                      </a:cubicBezTo>
                      <a:cubicBezTo>
                        <a:pt x="15738" y="-157"/>
                        <a:pt x="25702" y="-516"/>
                        <a:pt x="32434" y="672"/>
                      </a:cubicBezTo>
                      <a:cubicBezTo>
                        <a:pt x="37610" y="1427"/>
                        <a:pt x="42813" y="2891"/>
                        <a:pt x="47399" y="5119"/>
                      </a:cubicBezTo>
                      <a:cubicBezTo>
                        <a:pt x="52096" y="7385"/>
                        <a:pt x="56451" y="10065"/>
                        <a:pt x="60181" y="13380"/>
                      </a:cubicBezTo>
                      <a:cubicBezTo>
                        <a:pt x="62898" y="15811"/>
                        <a:pt x="64997" y="18666"/>
                        <a:pt x="67060" y="21411"/>
                      </a:cubicBezTo>
                      <a:cubicBezTo>
                        <a:pt x="69270" y="24348"/>
                        <a:pt x="71122" y="27507"/>
                        <a:pt x="72540" y="3081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2" name="Google Shape;442;p13"/>
                <p:cNvSpPr/>
                <p:nvPr/>
              </p:nvSpPr>
              <p:spPr>
                <a:xfrm>
                  <a:off x="-206142" y="-8260998"/>
                  <a:ext cx="482324" cy="45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18" h="31633" extrusionOk="0">
                      <a:moveTo>
                        <a:pt x="154" y="31634"/>
                      </a:moveTo>
                      <a:cubicBezTo>
                        <a:pt x="-389" y="30528"/>
                        <a:pt x="652" y="29810"/>
                        <a:pt x="974" y="28954"/>
                      </a:cubicBezTo>
                      <a:cubicBezTo>
                        <a:pt x="2070" y="26265"/>
                        <a:pt x="2797" y="22554"/>
                        <a:pt x="5100" y="20224"/>
                      </a:cubicBezTo>
                      <a:cubicBezTo>
                        <a:pt x="5965" y="17995"/>
                        <a:pt x="7448" y="16623"/>
                        <a:pt x="9354" y="14431"/>
                      </a:cubicBezTo>
                      <a:cubicBezTo>
                        <a:pt x="10137" y="13446"/>
                        <a:pt x="10782" y="12304"/>
                        <a:pt x="11592" y="11392"/>
                      </a:cubicBezTo>
                      <a:cubicBezTo>
                        <a:pt x="15285" y="7635"/>
                        <a:pt x="19411" y="4660"/>
                        <a:pt x="24227" y="2210"/>
                      </a:cubicBezTo>
                      <a:cubicBezTo>
                        <a:pt x="24816" y="1962"/>
                        <a:pt x="25240" y="1787"/>
                        <a:pt x="25857" y="1529"/>
                      </a:cubicBezTo>
                      <a:cubicBezTo>
                        <a:pt x="27165" y="995"/>
                        <a:pt x="28721" y="240"/>
                        <a:pt x="30056" y="19"/>
                      </a:cubicBezTo>
                      <a:cubicBezTo>
                        <a:pt x="31548" y="-166"/>
                        <a:pt x="32985" y="1022"/>
                        <a:pt x="33519" y="2726"/>
                      </a:cubicBezTo>
                      <a:cubicBezTo>
                        <a:pt x="33077" y="4872"/>
                        <a:pt x="30922" y="5203"/>
                        <a:pt x="28988" y="6124"/>
                      </a:cubicBezTo>
                      <a:cubicBezTo>
                        <a:pt x="25737" y="7607"/>
                        <a:pt x="21418" y="10001"/>
                        <a:pt x="18646" y="12046"/>
                      </a:cubicBezTo>
                      <a:cubicBezTo>
                        <a:pt x="16482" y="13547"/>
                        <a:pt x="14567" y="15435"/>
                        <a:pt x="12633" y="17102"/>
                      </a:cubicBezTo>
                      <a:cubicBezTo>
                        <a:pt x="10662" y="18852"/>
                        <a:pt x="9078" y="20868"/>
                        <a:pt x="7356" y="22738"/>
                      </a:cubicBezTo>
                      <a:cubicBezTo>
                        <a:pt x="6140" y="24128"/>
                        <a:pt x="4676" y="25344"/>
                        <a:pt x="3580" y="26808"/>
                      </a:cubicBezTo>
                      <a:cubicBezTo>
                        <a:pt x="2668" y="28097"/>
                        <a:pt x="1554" y="29663"/>
                        <a:pt x="154" y="3163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3" name="Google Shape;443;p13"/>
                <p:cNvSpPr/>
                <p:nvPr/>
              </p:nvSpPr>
              <p:spPr>
                <a:xfrm>
                  <a:off x="831708" y="-7518672"/>
                  <a:ext cx="777535" cy="337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33" h="23448" extrusionOk="0">
                      <a:moveTo>
                        <a:pt x="52094" y="665"/>
                      </a:moveTo>
                      <a:cubicBezTo>
                        <a:pt x="53531" y="1457"/>
                        <a:pt x="53439" y="3400"/>
                        <a:pt x="53678" y="4818"/>
                      </a:cubicBezTo>
                      <a:cubicBezTo>
                        <a:pt x="54092" y="7139"/>
                        <a:pt x="54249" y="9819"/>
                        <a:pt x="53568" y="12508"/>
                      </a:cubicBezTo>
                      <a:cubicBezTo>
                        <a:pt x="52923" y="15179"/>
                        <a:pt x="51284" y="17766"/>
                        <a:pt x="49027" y="19277"/>
                      </a:cubicBezTo>
                      <a:cubicBezTo>
                        <a:pt x="46357" y="22150"/>
                        <a:pt x="42821" y="23476"/>
                        <a:pt x="37829" y="23448"/>
                      </a:cubicBezTo>
                      <a:cubicBezTo>
                        <a:pt x="35684" y="23412"/>
                        <a:pt x="33464" y="23301"/>
                        <a:pt x="31512" y="22647"/>
                      </a:cubicBezTo>
                      <a:cubicBezTo>
                        <a:pt x="27285" y="21201"/>
                        <a:pt x="23767" y="18936"/>
                        <a:pt x="20360" y="16910"/>
                      </a:cubicBezTo>
                      <a:cubicBezTo>
                        <a:pt x="16860" y="14792"/>
                        <a:pt x="13453" y="12720"/>
                        <a:pt x="9944" y="10593"/>
                      </a:cubicBezTo>
                      <a:cubicBezTo>
                        <a:pt x="9189" y="10105"/>
                        <a:pt x="8489" y="9644"/>
                        <a:pt x="7660" y="9119"/>
                      </a:cubicBezTo>
                      <a:cubicBezTo>
                        <a:pt x="5855" y="7894"/>
                        <a:pt x="3516" y="6679"/>
                        <a:pt x="1905" y="5390"/>
                      </a:cubicBezTo>
                      <a:cubicBezTo>
                        <a:pt x="137" y="3971"/>
                        <a:pt x="-453" y="1761"/>
                        <a:pt x="357" y="159"/>
                      </a:cubicBezTo>
                      <a:cubicBezTo>
                        <a:pt x="2743" y="-624"/>
                        <a:pt x="5782" y="1651"/>
                        <a:pt x="8940" y="3483"/>
                      </a:cubicBezTo>
                      <a:cubicBezTo>
                        <a:pt x="14245" y="6550"/>
                        <a:pt x="21419" y="11219"/>
                        <a:pt x="26364" y="14396"/>
                      </a:cubicBezTo>
                      <a:cubicBezTo>
                        <a:pt x="30112" y="16790"/>
                        <a:pt x="33925" y="18706"/>
                        <a:pt x="37507" y="19222"/>
                      </a:cubicBezTo>
                      <a:cubicBezTo>
                        <a:pt x="41135" y="19783"/>
                        <a:pt x="44856" y="18383"/>
                        <a:pt x="47628" y="16091"/>
                      </a:cubicBezTo>
                      <a:cubicBezTo>
                        <a:pt x="49672" y="14461"/>
                        <a:pt x="51449" y="12333"/>
                        <a:pt x="52223" y="9644"/>
                      </a:cubicBezTo>
                      <a:cubicBezTo>
                        <a:pt x="53033" y="6780"/>
                        <a:pt x="53042" y="3658"/>
                        <a:pt x="52094" y="6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4" name="Google Shape;444;p13"/>
                <p:cNvSpPr/>
                <p:nvPr/>
              </p:nvSpPr>
              <p:spPr>
                <a:xfrm>
                  <a:off x="-254794" y="-7733723"/>
                  <a:ext cx="1068242" cy="257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35" h="17899" extrusionOk="0">
                      <a:moveTo>
                        <a:pt x="0" y="0"/>
                      </a:moveTo>
                      <a:cubicBezTo>
                        <a:pt x="1658" y="322"/>
                        <a:pt x="2505" y="1961"/>
                        <a:pt x="3822" y="2864"/>
                      </a:cubicBezTo>
                      <a:cubicBezTo>
                        <a:pt x="8058" y="5710"/>
                        <a:pt x="13841" y="6621"/>
                        <a:pt x="18796" y="8040"/>
                      </a:cubicBezTo>
                      <a:cubicBezTo>
                        <a:pt x="22572" y="8132"/>
                        <a:pt x="25656" y="8841"/>
                        <a:pt x="30372" y="8905"/>
                      </a:cubicBezTo>
                      <a:cubicBezTo>
                        <a:pt x="32398" y="8942"/>
                        <a:pt x="34414" y="8491"/>
                        <a:pt x="36348" y="8426"/>
                      </a:cubicBezTo>
                      <a:cubicBezTo>
                        <a:pt x="44765" y="8113"/>
                        <a:pt x="52925" y="7662"/>
                        <a:pt x="61811" y="9209"/>
                      </a:cubicBezTo>
                      <a:cubicBezTo>
                        <a:pt x="62723" y="9402"/>
                        <a:pt x="63699" y="9587"/>
                        <a:pt x="64685" y="9900"/>
                      </a:cubicBezTo>
                      <a:cubicBezTo>
                        <a:pt x="66978" y="10508"/>
                        <a:pt x="69805" y="11327"/>
                        <a:pt x="71785" y="12488"/>
                      </a:cubicBezTo>
                      <a:cubicBezTo>
                        <a:pt x="73986" y="13768"/>
                        <a:pt x="74723" y="16153"/>
                        <a:pt x="73921" y="17709"/>
                      </a:cubicBezTo>
                      <a:cubicBezTo>
                        <a:pt x="71545" y="18510"/>
                        <a:pt x="68589" y="16576"/>
                        <a:pt x="65127" y="15692"/>
                      </a:cubicBezTo>
                      <a:cubicBezTo>
                        <a:pt x="59435" y="14044"/>
                        <a:pt x="50963" y="13445"/>
                        <a:pt x="44941" y="13390"/>
                      </a:cubicBezTo>
                      <a:cubicBezTo>
                        <a:pt x="40336" y="13298"/>
                        <a:pt x="35556" y="13519"/>
                        <a:pt x="30897" y="13141"/>
                      </a:cubicBezTo>
                      <a:cubicBezTo>
                        <a:pt x="26145" y="12782"/>
                        <a:pt x="21430" y="12331"/>
                        <a:pt x="16908" y="11023"/>
                      </a:cubicBezTo>
                      <a:cubicBezTo>
                        <a:pt x="13611" y="10056"/>
                        <a:pt x="10618" y="8445"/>
                        <a:pt x="7800" y="6787"/>
                      </a:cubicBezTo>
                      <a:cubicBezTo>
                        <a:pt x="4770" y="5028"/>
                        <a:pt x="2063" y="2735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5" name="Google Shape;445;p13"/>
              <p:cNvGrpSpPr/>
              <p:nvPr/>
            </p:nvGrpSpPr>
            <p:grpSpPr>
              <a:xfrm rot="6837065" flipH="1">
                <a:off x="9403158" y="4780356"/>
                <a:ext cx="112055" cy="112579"/>
                <a:chOff x="-1120544" y="-7911491"/>
                <a:chExt cx="439512" cy="441568"/>
              </a:xfrm>
            </p:grpSpPr>
            <p:sp>
              <p:nvSpPr>
                <p:cNvPr id="446" name="Google Shape;446;p13"/>
                <p:cNvSpPr/>
                <p:nvPr/>
              </p:nvSpPr>
              <p:spPr>
                <a:xfrm>
                  <a:off x="-1042998" y="-7860308"/>
                  <a:ext cx="361966" cy="359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0"/>
                      </a:moveTo>
                      <a:cubicBezTo>
                        <a:pt x="1427" y="5068"/>
                        <a:pt x="-911" y="12196"/>
                        <a:pt x="1492" y="17666"/>
                      </a:cubicBezTo>
                      <a:cubicBezTo>
                        <a:pt x="3905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3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7" name="Google Shape;447;p13"/>
                <p:cNvSpPr/>
                <p:nvPr/>
              </p:nvSpPr>
              <p:spPr>
                <a:xfrm>
                  <a:off x="-1120544" y="-7804750"/>
                  <a:ext cx="369823" cy="334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0" h="23268" extrusionOk="0">
                      <a:moveTo>
                        <a:pt x="7194" y="0"/>
                      </a:moveTo>
                      <a:cubicBezTo>
                        <a:pt x="7019" y="1179"/>
                        <a:pt x="5950" y="1123"/>
                        <a:pt x="5361" y="1768"/>
                      </a:cubicBezTo>
                      <a:cubicBezTo>
                        <a:pt x="3528" y="3868"/>
                        <a:pt x="3740" y="7008"/>
                        <a:pt x="3399" y="9375"/>
                      </a:cubicBezTo>
                      <a:cubicBezTo>
                        <a:pt x="4145" y="11078"/>
                        <a:pt x="4229" y="12533"/>
                        <a:pt x="5628" y="14265"/>
                      </a:cubicBezTo>
                      <a:cubicBezTo>
                        <a:pt x="6236" y="14983"/>
                        <a:pt x="7212" y="15324"/>
                        <a:pt x="7912" y="15784"/>
                      </a:cubicBezTo>
                      <a:cubicBezTo>
                        <a:pt x="11025" y="17856"/>
                        <a:pt x="14552" y="18261"/>
                        <a:pt x="18070" y="17276"/>
                      </a:cubicBezTo>
                      <a:cubicBezTo>
                        <a:pt x="18503" y="17165"/>
                        <a:pt x="18779" y="17092"/>
                        <a:pt x="19230" y="16981"/>
                      </a:cubicBezTo>
                      <a:cubicBezTo>
                        <a:pt x="20179" y="16742"/>
                        <a:pt x="21145" y="16051"/>
                        <a:pt x="22039" y="15802"/>
                      </a:cubicBezTo>
                      <a:cubicBezTo>
                        <a:pt x="23015" y="15545"/>
                        <a:pt x="24516" y="16355"/>
                        <a:pt x="25649" y="17746"/>
                      </a:cubicBezTo>
                      <a:cubicBezTo>
                        <a:pt x="26063" y="19855"/>
                        <a:pt x="23926" y="20895"/>
                        <a:pt x="21947" y="21788"/>
                      </a:cubicBezTo>
                      <a:cubicBezTo>
                        <a:pt x="18641" y="23511"/>
                        <a:pt x="12996" y="23815"/>
                        <a:pt x="9395" y="22249"/>
                      </a:cubicBezTo>
                      <a:cubicBezTo>
                        <a:pt x="6669" y="21227"/>
                        <a:pt x="4109" y="19477"/>
                        <a:pt x="2460" y="17055"/>
                      </a:cubicBezTo>
                      <a:cubicBezTo>
                        <a:pt x="784" y="14651"/>
                        <a:pt x="-303" y="11594"/>
                        <a:pt x="75" y="8702"/>
                      </a:cubicBezTo>
                      <a:cubicBezTo>
                        <a:pt x="342" y="6603"/>
                        <a:pt x="1447" y="4844"/>
                        <a:pt x="2534" y="3352"/>
                      </a:cubicBezTo>
                      <a:cubicBezTo>
                        <a:pt x="3703" y="1722"/>
                        <a:pt x="5389" y="497"/>
                        <a:pt x="7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8" name="Google Shape;448;p13"/>
                <p:cNvSpPr/>
                <p:nvPr/>
              </p:nvSpPr>
              <p:spPr>
                <a:xfrm>
                  <a:off x="-950631" y="-7911491"/>
                  <a:ext cx="267453" cy="239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6" h="16673" extrusionOk="0">
                      <a:moveTo>
                        <a:pt x="18078" y="16674"/>
                      </a:moveTo>
                      <a:cubicBezTo>
                        <a:pt x="17147" y="16195"/>
                        <a:pt x="17792" y="15642"/>
                        <a:pt x="17663" y="15108"/>
                      </a:cubicBezTo>
                      <a:cubicBezTo>
                        <a:pt x="17239" y="13423"/>
                        <a:pt x="15352" y="12345"/>
                        <a:pt x="14910" y="10780"/>
                      </a:cubicBezTo>
                      <a:cubicBezTo>
                        <a:pt x="13731" y="10154"/>
                        <a:pt x="13418" y="9159"/>
                        <a:pt x="12331" y="8174"/>
                      </a:cubicBezTo>
                      <a:cubicBezTo>
                        <a:pt x="11862" y="7750"/>
                        <a:pt x="11097" y="7649"/>
                        <a:pt x="10637" y="7345"/>
                      </a:cubicBezTo>
                      <a:cubicBezTo>
                        <a:pt x="8601" y="5991"/>
                        <a:pt x="6704" y="5365"/>
                        <a:pt x="4890" y="5632"/>
                      </a:cubicBezTo>
                      <a:cubicBezTo>
                        <a:pt x="4706" y="5660"/>
                        <a:pt x="4522" y="5669"/>
                        <a:pt x="4319" y="5678"/>
                      </a:cubicBezTo>
                      <a:cubicBezTo>
                        <a:pt x="3840" y="5697"/>
                        <a:pt x="3463" y="6083"/>
                        <a:pt x="3067" y="6056"/>
                      </a:cubicBezTo>
                      <a:cubicBezTo>
                        <a:pt x="2661" y="5991"/>
                        <a:pt x="1446" y="4996"/>
                        <a:pt x="203" y="3707"/>
                      </a:cubicBezTo>
                      <a:cubicBezTo>
                        <a:pt x="-617" y="1801"/>
                        <a:pt x="1216" y="908"/>
                        <a:pt x="2735" y="447"/>
                      </a:cubicBezTo>
                      <a:cubicBezTo>
                        <a:pt x="5369" y="-602"/>
                        <a:pt x="9320" y="346"/>
                        <a:pt x="11337" y="1736"/>
                      </a:cubicBezTo>
                      <a:cubicBezTo>
                        <a:pt x="12957" y="2713"/>
                        <a:pt x="14385" y="3901"/>
                        <a:pt x="15370" y="5245"/>
                      </a:cubicBezTo>
                      <a:cubicBezTo>
                        <a:pt x="16374" y="6636"/>
                        <a:pt x="17341" y="7861"/>
                        <a:pt x="17967" y="9417"/>
                      </a:cubicBezTo>
                      <a:cubicBezTo>
                        <a:pt x="18409" y="10550"/>
                        <a:pt x="18400" y="11857"/>
                        <a:pt x="18529" y="13017"/>
                      </a:cubicBezTo>
                      <a:cubicBezTo>
                        <a:pt x="18676" y="14242"/>
                        <a:pt x="18547" y="15541"/>
                        <a:pt x="18078" y="1667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49" name="Google Shape;449;p13"/>
          <p:cNvGrpSpPr/>
          <p:nvPr/>
        </p:nvGrpSpPr>
        <p:grpSpPr>
          <a:xfrm>
            <a:off x="-449513" y="1182359"/>
            <a:ext cx="9955358" cy="5973523"/>
            <a:chOff x="-449513" y="886769"/>
            <a:chExt cx="9955358" cy="4480142"/>
          </a:xfrm>
        </p:grpSpPr>
        <p:grpSp>
          <p:nvGrpSpPr>
            <p:cNvPr id="450" name="Google Shape;450;p13"/>
            <p:cNvGrpSpPr/>
            <p:nvPr/>
          </p:nvGrpSpPr>
          <p:grpSpPr>
            <a:xfrm>
              <a:off x="-449513" y="886769"/>
              <a:ext cx="1336688" cy="2194352"/>
              <a:chOff x="-449513" y="886769"/>
              <a:chExt cx="1336688" cy="2194352"/>
            </a:xfrm>
          </p:grpSpPr>
          <p:grpSp>
            <p:nvGrpSpPr>
              <p:cNvPr id="451" name="Google Shape;451;p13"/>
              <p:cNvGrpSpPr/>
              <p:nvPr/>
            </p:nvGrpSpPr>
            <p:grpSpPr>
              <a:xfrm flipH="1">
                <a:off x="-436976" y="899201"/>
                <a:ext cx="1323595" cy="2164665"/>
                <a:chOff x="-2731503" y="-10054160"/>
                <a:chExt cx="4733888" cy="7742007"/>
              </a:xfrm>
            </p:grpSpPr>
            <p:sp>
              <p:nvSpPr>
                <p:cNvPr id="452" name="Google Shape;452;p13"/>
                <p:cNvSpPr/>
                <p:nvPr/>
              </p:nvSpPr>
              <p:spPr>
                <a:xfrm>
                  <a:off x="-2731503" y="-4059336"/>
                  <a:ext cx="2062116" cy="1133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02" h="78799" extrusionOk="0">
                      <a:moveTo>
                        <a:pt x="12754" y="78800"/>
                      </a:moveTo>
                      <a:lnTo>
                        <a:pt x="0" y="58844"/>
                      </a:lnTo>
                      <a:cubicBezTo>
                        <a:pt x="103418" y="-7231"/>
                        <a:pt x="134673" y="-2443"/>
                        <a:pt x="143302" y="2705"/>
                      </a:cubicBezTo>
                      <a:lnTo>
                        <a:pt x="131201" y="23066"/>
                      </a:lnTo>
                      <a:cubicBezTo>
                        <a:pt x="132261" y="23692"/>
                        <a:pt x="132924" y="23868"/>
                        <a:pt x="132924" y="23868"/>
                      </a:cubicBezTo>
                      <a:cubicBezTo>
                        <a:pt x="132675" y="23775"/>
                        <a:pt x="107185" y="18471"/>
                        <a:pt x="12754" y="78800"/>
                      </a:cubicBezTo>
                      <a:close/>
                    </a:path>
                  </a:pathLst>
                </a:custGeom>
                <a:solidFill>
                  <a:srgbClr val="BE613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3" name="Google Shape;453;p13"/>
                <p:cNvSpPr/>
                <p:nvPr/>
              </p:nvSpPr>
              <p:spPr>
                <a:xfrm>
                  <a:off x="-2050400" y="-10054160"/>
                  <a:ext cx="4052785" cy="7742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639" h="538013" extrusionOk="0">
                      <a:moveTo>
                        <a:pt x="73435" y="268066"/>
                      </a:moveTo>
                      <a:cubicBezTo>
                        <a:pt x="73435" y="268066"/>
                        <a:pt x="54814" y="250873"/>
                        <a:pt x="53203" y="230861"/>
                      </a:cubicBezTo>
                      <a:cubicBezTo>
                        <a:pt x="53203" y="230861"/>
                        <a:pt x="13254" y="219792"/>
                        <a:pt x="3814" y="179226"/>
                      </a:cubicBezTo>
                      <a:cubicBezTo>
                        <a:pt x="-5616" y="138669"/>
                        <a:pt x="3317" y="91178"/>
                        <a:pt x="20971" y="63965"/>
                      </a:cubicBezTo>
                      <a:cubicBezTo>
                        <a:pt x="38625" y="36743"/>
                        <a:pt x="73195" y="5119"/>
                        <a:pt x="96006" y="1067"/>
                      </a:cubicBezTo>
                      <a:cubicBezTo>
                        <a:pt x="118808" y="-2975"/>
                        <a:pt x="147503" y="4382"/>
                        <a:pt x="172147" y="24606"/>
                      </a:cubicBezTo>
                      <a:cubicBezTo>
                        <a:pt x="196791" y="44838"/>
                        <a:pt x="201598" y="49083"/>
                        <a:pt x="209048" y="62658"/>
                      </a:cubicBezTo>
                      <a:cubicBezTo>
                        <a:pt x="209048" y="62658"/>
                        <a:pt x="267728" y="105139"/>
                        <a:pt x="278678" y="140170"/>
                      </a:cubicBezTo>
                      <a:cubicBezTo>
                        <a:pt x="289627" y="175202"/>
                        <a:pt x="266853" y="211550"/>
                        <a:pt x="264662" y="226441"/>
                      </a:cubicBezTo>
                      <a:cubicBezTo>
                        <a:pt x="262470" y="241332"/>
                        <a:pt x="281238" y="292304"/>
                        <a:pt x="267185" y="353637"/>
                      </a:cubicBezTo>
                      <a:cubicBezTo>
                        <a:pt x="253132" y="414969"/>
                        <a:pt x="226434" y="484111"/>
                        <a:pt x="196892" y="507861"/>
                      </a:cubicBezTo>
                      <a:cubicBezTo>
                        <a:pt x="167340" y="531612"/>
                        <a:pt x="142153" y="533656"/>
                        <a:pt x="92424" y="525515"/>
                      </a:cubicBezTo>
                      <a:cubicBezTo>
                        <a:pt x="92424" y="525515"/>
                        <a:pt x="74927" y="537689"/>
                        <a:pt x="62099" y="538003"/>
                      </a:cubicBezTo>
                      <a:cubicBezTo>
                        <a:pt x="49270" y="538316"/>
                        <a:pt x="26377" y="531897"/>
                        <a:pt x="27288" y="521822"/>
                      </a:cubicBezTo>
                      <a:cubicBezTo>
                        <a:pt x="28209" y="511747"/>
                        <a:pt x="31561" y="505034"/>
                        <a:pt x="38588" y="500752"/>
                      </a:cubicBezTo>
                      <a:cubicBezTo>
                        <a:pt x="38588" y="500752"/>
                        <a:pt x="31257" y="494646"/>
                        <a:pt x="23328" y="484268"/>
                      </a:cubicBezTo>
                      <a:cubicBezTo>
                        <a:pt x="23328" y="484268"/>
                        <a:pt x="6697" y="440294"/>
                        <a:pt x="59566" y="413588"/>
                      </a:cubicBezTo>
                      <a:cubicBezTo>
                        <a:pt x="59566" y="413588"/>
                        <a:pt x="37639" y="395943"/>
                        <a:pt x="50818" y="357385"/>
                      </a:cubicBezTo>
                      <a:cubicBezTo>
                        <a:pt x="63996" y="318827"/>
                        <a:pt x="85959" y="308089"/>
                        <a:pt x="85959" y="308089"/>
                      </a:cubicBezTo>
                      <a:cubicBezTo>
                        <a:pt x="85959" y="308089"/>
                        <a:pt x="81769" y="302508"/>
                        <a:pt x="89063" y="296881"/>
                      </a:cubicBezTo>
                      <a:cubicBezTo>
                        <a:pt x="89063" y="296881"/>
                        <a:pt x="48635" y="313762"/>
                        <a:pt x="46554" y="297093"/>
                      </a:cubicBezTo>
                      <a:cubicBezTo>
                        <a:pt x="44445" y="280416"/>
                        <a:pt x="63876" y="271344"/>
                        <a:pt x="73435" y="268066"/>
                      </a:cubicBezTo>
                      <a:close/>
                    </a:path>
                  </a:pathLst>
                </a:custGeom>
                <a:solidFill>
                  <a:srgbClr val="BE613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54" name="Google Shape;454;p13"/>
              <p:cNvGrpSpPr/>
              <p:nvPr/>
            </p:nvGrpSpPr>
            <p:grpSpPr>
              <a:xfrm flipH="1">
                <a:off x="50770" y="909574"/>
                <a:ext cx="813436" cy="2105651"/>
                <a:chOff x="-2651338" y="-10017063"/>
                <a:chExt cx="2909285" cy="7530939"/>
              </a:xfrm>
            </p:grpSpPr>
            <p:sp>
              <p:nvSpPr>
                <p:cNvPr id="455" name="Google Shape;455;p13"/>
                <p:cNvSpPr/>
                <p:nvPr/>
              </p:nvSpPr>
              <p:spPr>
                <a:xfrm>
                  <a:off x="-2007864" y="-10017063"/>
                  <a:ext cx="1514173" cy="1861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24" h="129369" extrusionOk="0">
                      <a:moveTo>
                        <a:pt x="105224" y="0"/>
                      </a:moveTo>
                      <a:cubicBezTo>
                        <a:pt x="102959" y="2671"/>
                        <a:pt x="98934" y="3149"/>
                        <a:pt x="95748" y="4586"/>
                      </a:cubicBezTo>
                      <a:cubicBezTo>
                        <a:pt x="85784" y="9550"/>
                        <a:pt x="75939" y="17958"/>
                        <a:pt x="66306" y="24431"/>
                      </a:cubicBezTo>
                      <a:cubicBezTo>
                        <a:pt x="63387" y="27480"/>
                        <a:pt x="60404" y="29902"/>
                        <a:pt x="57457" y="32784"/>
                      </a:cubicBezTo>
                      <a:cubicBezTo>
                        <a:pt x="54372" y="35510"/>
                        <a:pt x="51195" y="38531"/>
                        <a:pt x="47741" y="42444"/>
                      </a:cubicBezTo>
                      <a:cubicBezTo>
                        <a:pt x="44610" y="45686"/>
                        <a:pt x="42566" y="49793"/>
                        <a:pt x="39858" y="53063"/>
                      </a:cubicBezTo>
                      <a:cubicBezTo>
                        <a:pt x="28927" y="67944"/>
                        <a:pt x="20574" y="83342"/>
                        <a:pt x="14588" y="100775"/>
                      </a:cubicBezTo>
                      <a:cubicBezTo>
                        <a:pt x="13990" y="102589"/>
                        <a:pt x="13364" y="104486"/>
                        <a:pt x="12710" y="106494"/>
                      </a:cubicBezTo>
                      <a:cubicBezTo>
                        <a:pt x="11015" y="111043"/>
                        <a:pt x="10205" y="116854"/>
                        <a:pt x="8814" y="121182"/>
                      </a:cubicBezTo>
                      <a:cubicBezTo>
                        <a:pt x="7562" y="125980"/>
                        <a:pt x="4330" y="129323"/>
                        <a:pt x="1281" y="129369"/>
                      </a:cubicBezTo>
                      <a:cubicBezTo>
                        <a:pt x="-1343" y="125326"/>
                        <a:pt x="554" y="116532"/>
                        <a:pt x="2607" y="108225"/>
                      </a:cubicBezTo>
                      <a:cubicBezTo>
                        <a:pt x="5775" y="94089"/>
                        <a:pt x="14331" y="75726"/>
                        <a:pt x="21965" y="64049"/>
                      </a:cubicBezTo>
                      <a:cubicBezTo>
                        <a:pt x="27527" y="54895"/>
                        <a:pt x="34333" y="46340"/>
                        <a:pt x="41442" y="38789"/>
                      </a:cubicBezTo>
                      <a:cubicBezTo>
                        <a:pt x="48846" y="31136"/>
                        <a:pt x="56655" y="24229"/>
                        <a:pt x="65017" y="18344"/>
                      </a:cubicBezTo>
                      <a:cubicBezTo>
                        <a:pt x="68148" y="16319"/>
                        <a:pt x="71362" y="14523"/>
                        <a:pt x="74512" y="12745"/>
                      </a:cubicBezTo>
                      <a:cubicBezTo>
                        <a:pt x="77873" y="11088"/>
                        <a:pt x="81207" y="9439"/>
                        <a:pt x="84163" y="7975"/>
                      </a:cubicBezTo>
                      <a:cubicBezTo>
                        <a:pt x="87598" y="6364"/>
                        <a:pt x="91107" y="4945"/>
                        <a:pt x="94560" y="3481"/>
                      </a:cubicBezTo>
                      <a:cubicBezTo>
                        <a:pt x="98106" y="2238"/>
                        <a:pt x="101679" y="1114"/>
                        <a:pt x="105224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6" name="Google Shape;456;p13"/>
                <p:cNvSpPr/>
                <p:nvPr/>
              </p:nvSpPr>
              <p:spPr>
                <a:xfrm>
                  <a:off x="-2044284" y="-8338989"/>
                  <a:ext cx="724738" cy="1556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64" h="108196" extrusionOk="0">
                      <a:moveTo>
                        <a:pt x="50364" y="108194"/>
                      </a:moveTo>
                      <a:cubicBezTo>
                        <a:pt x="47648" y="108286"/>
                        <a:pt x="45953" y="105707"/>
                        <a:pt x="43937" y="104262"/>
                      </a:cubicBezTo>
                      <a:cubicBezTo>
                        <a:pt x="37564" y="99685"/>
                        <a:pt x="29230" y="94518"/>
                        <a:pt x="24579" y="87124"/>
                      </a:cubicBezTo>
                      <a:cubicBezTo>
                        <a:pt x="19965" y="82869"/>
                        <a:pt x="17368" y="78154"/>
                        <a:pt x="13547" y="71376"/>
                      </a:cubicBezTo>
                      <a:cubicBezTo>
                        <a:pt x="11861" y="68466"/>
                        <a:pt x="9826" y="65703"/>
                        <a:pt x="8454" y="62738"/>
                      </a:cubicBezTo>
                      <a:cubicBezTo>
                        <a:pt x="2744" y="49845"/>
                        <a:pt x="28" y="36427"/>
                        <a:pt x="0" y="22061"/>
                      </a:cubicBezTo>
                      <a:cubicBezTo>
                        <a:pt x="37" y="20588"/>
                        <a:pt x="55" y="19004"/>
                        <a:pt x="239" y="17365"/>
                      </a:cubicBezTo>
                      <a:cubicBezTo>
                        <a:pt x="534" y="13608"/>
                        <a:pt x="764" y="9021"/>
                        <a:pt x="1759" y="5577"/>
                      </a:cubicBezTo>
                      <a:cubicBezTo>
                        <a:pt x="2846" y="1774"/>
                        <a:pt x="6152" y="-399"/>
                        <a:pt x="9080" y="61"/>
                      </a:cubicBezTo>
                      <a:cubicBezTo>
                        <a:pt x="11613" y="3358"/>
                        <a:pt x="9891" y="9049"/>
                        <a:pt x="9614" y="14869"/>
                      </a:cubicBezTo>
                      <a:cubicBezTo>
                        <a:pt x="8905" y="24566"/>
                        <a:pt x="9854" y="38058"/>
                        <a:pt x="12193" y="47110"/>
                      </a:cubicBezTo>
                      <a:cubicBezTo>
                        <a:pt x="13823" y="54100"/>
                        <a:pt x="16503" y="60850"/>
                        <a:pt x="19358" y="67167"/>
                      </a:cubicBezTo>
                      <a:cubicBezTo>
                        <a:pt x="22277" y="73687"/>
                        <a:pt x="26172" y="79489"/>
                        <a:pt x="30105" y="85153"/>
                      </a:cubicBezTo>
                      <a:cubicBezTo>
                        <a:pt x="32987" y="89260"/>
                        <a:pt x="35630" y="93505"/>
                        <a:pt x="38982" y="97143"/>
                      </a:cubicBezTo>
                      <a:cubicBezTo>
                        <a:pt x="42565" y="101011"/>
                        <a:pt x="46349" y="104685"/>
                        <a:pt x="50364" y="108194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7" name="Google Shape;457;p13"/>
                <p:cNvSpPr/>
                <p:nvPr/>
              </p:nvSpPr>
              <p:spPr>
                <a:xfrm>
                  <a:off x="-1259087" y="-7097261"/>
                  <a:ext cx="431024" cy="89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3" h="62270" extrusionOk="0">
                      <a:moveTo>
                        <a:pt x="9316" y="0"/>
                      </a:moveTo>
                      <a:cubicBezTo>
                        <a:pt x="10071" y="1888"/>
                        <a:pt x="8368" y="2772"/>
                        <a:pt x="7861" y="4144"/>
                      </a:cubicBezTo>
                      <a:cubicBezTo>
                        <a:pt x="6250" y="8546"/>
                        <a:pt x="7041" y="14016"/>
                        <a:pt x="6019" y="18520"/>
                      </a:cubicBezTo>
                      <a:cubicBezTo>
                        <a:pt x="6940" y="21890"/>
                        <a:pt x="6424" y="24690"/>
                        <a:pt x="7465" y="28723"/>
                      </a:cubicBezTo>
                      <a:cubicBezTo>
                        <a:pt x="7889" y="30464"/>
                        <a:pt x="9150" y="31928"/>
                        <a:pt x="9777" y="33429"/>
                      </a:cubicBezTo>
                      <a:cubicBezTo>
                        <a:pt x="12650" y="39921"/>
                        <a:pt x="16776" y="45309"/>
                        <a:pt x="22209" y="49628"/>
                      </a:cubicBezTo>
                      <a:cubicBezTo>
                        <a:pt x="22789" y="50107"/>
                        <a:pt x="23323" y="50549"/>
                        <a:pt x="23950" y="51065"/>
                      </a:cubicBezTo>
                      <a:cubicBezTo>
                        <a:pt x="25322" y="52280"/>
                        <a:pt x="27394" y="53081"/>
                        <a:pt x="28692" y="54223"/>
                      </a:cubicBezTo>
                      <a:cubicBezTo>
                        <a:pt x="30083" y="55466"/>
                        <a:pt x="30359" y="58358"/>
                        <a:pt x="29346" y="61222"/>
                      </a:cubicBezTo>
                      <a:cubicBezTo>
                        <a:pt x="26629" y="63607"/>
                        <a:pt x="23167" y="61443"/>
                        <a:pt x="19980" y="59500"/>
                      </a:cubicBezTo>
                      <a:cubicBezTo>
                        <a:pt x="14381" y="56369"/>
                        <a:pt x="8368" y="49545"/>
                        <a:pt x="5485" y="44038"/>
                      </a:cubicBezTo>
                      <a:cubicBezTo>
                        <a:pt x="3146" y="39921"/>
                        <a:pt x="1286" y="35298"/>
                        <a:pt x="632" y="30703"/>
                      </a:cubicBezTo>
                      <a:cubicBezTo>
                        <a:pt x="-49" y="26016"/>
                        <a:pt x="-316" y="21374"/>
                        <a:pt x="531" y="16936"/>
                      </a:cubicBezTo>
                      <a:cubicBezTo>
                        <a:pt x="1166" y="13694"/>
                        <a:pt x="2750" y="10812"/>
                        <a:pt x="4021" y="8049"/>
                      </a:cubicBezTo>
                      <a:cubicBezTo>
                        <a:pt x="5375" y="5074"/>
                        <a:pt x="7152" y="2339"/>
                        <a:pt x="9316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8" name="Google Shape;458;p13"/>
                <p:cNvSpPr/>
                <p:nvPr/>
              </p:nvSpPr>
              <p:spPr>
                <a:xfrm>
                  <a:off x="-1367067" y="-6207026"/>
                  <a:ext cx="403050" cy="466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09" h="32388" extrusionOk="0">
                      <a:moveTo>
                        <a:pt x="724" y="32388"/>
                      </a:moveTo>
                      <a:cubicBezTo>
                        <a:pt x="-759" y="31458"/>
                        <a:pt x="484" y="30620"/>
                        <a:pt x="558" y="29800"/>
                      </a:cubicBezTo>
                      <a:cubicBezTo>
                        <a:pt x="769" y="27194"/>
                        <a:pt x="-188" y="23262"/>
                        <a:pt x="1921" y="20821"/>
                      </a:cubicBezTo>
                      <a:cubicBezTo>
                        <a:pt x="1948" y="18363"/>
                        <a:pt x="3376" y="16954"/>
                        <a:pt x="4849" y="14587"/>
                      </a:cubicBezTo>
                      <a:cubicBezTo>
                        <a:pt x="5476" y="13556"/>
                        <a:pt x="5706" y="12119"/>
                        <a:pt x="6433" y="11143"/>
                      </a:cubicBezTo>
                      <a:cubicBezTo>
                        <a:pt x="9620" y="6980"/>
                        <a:pt x="13736" y="3868"/>
                        <a:pt x="18672" y="1639"/>
                      </a:cubicBezTo>
                      <a:cubicBezTo>
                        <a:pt x="19179" y="1418"/>
                        <a:pt x="19750" y="1215"/>
                        <a:pt x="20357" y="1077"/>
                      </a:cubicBezTo>
                      <a:cubicBezTo>
                        <a:pt x="21720" y="709"/>
                        <a:pt x="23313" y="-92"/>
                        <a:pt x="24713" y="9"/>
                      </a:cubicBezTo>
                      <a:cubicBezTo>
                        <a:pt x="26269" y="119"/>
                        <a:pt x="27632" y="2597"/>
                        <a:pt x="28010" y="5553"/>
                      </a:cubicBezTo>
                      <a:cubicBezTo>
                        <a:pt x="27504" y="8905"/>
                        <a:pt x="25689" y="8730"/>
                        <a:pt x="24013" y="9513"/>
                      </a:cubicBezTo>
                      <a:cubicBezTo>
                        <a:pt x="21232" y="10728"/>
                        <a:pt x="17549" y="12561"/>
                        <a:pt x="15302" y="14320"/>
                      </a:cubicBezTo>
                      <a:cubicBezTo>
                        <a:pt x="13543" y="15628"/>
                        <a:pt x="12106" y="17285"/>
                        <a:pt x="10586" y="18759"/>
                      </a:cubicBezTo>
                      <a:cubicBezTo>
                        <a:pt x="9012" y="20287"/>
                        <a:pt x="7962" y="22157"/>
                        <a:pt x="6636" y="23870"/>
                      </a:cubicBezTo>
                      <a:cubicBezTo>
                        <a:pt x="5678" y="25122"/>
                        <a:pt x="4214" y="26218"/>
                        <a:pt x="3385" y="27636"/>
                      </a:cubicBezTo>
                      <a:cubicBezTo>
                        <a:pt x="2676" y="28898"/>
                        <a:pt x="1819" y="30427"/>
                        <a:pt x="724" y="3238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9" name="Google Shape;459;p13"/>
                <p:cNvSpPr/>
                <p:nvPr/>
              </p:nvSpPr>
              <p:spPr>
                <a:xfrm>
                  <a:off x="-760084" y="-6074053"/>
                  <a:ext cx="201129" cy="309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77" h="21526" extrusionOk="0">
                      <a:moveTo>
                        <a:pt x="10839" y="20772"/>
                      </a:moveTo>
                      <a:cubicBezTo>
                        <a:pt x="10194" y="22291"/>
                        <a:pt x="9706" y="21057"/>
                        <a:pt x="9237" y="20993"/>
                      </a:cubicBezTo>
                      <a:cubicBezTo>
                        <a:pt x="7745" y="20864"/>
                        <a:pt x="4310" y="21020"/>
                        <a:pt x="3637" y="18626"/>
                      </a:cubicBezTo>
                      <a:cubicBezTo>
                        <a:pt x="1851" y="17899"/>
                        <a:pt x="1612" y="16315"/>
                        <a:pt x="1041" y="14288"/>
                      </a:cubicBezTo>
                      <a:cubicBezTo>
                        <a:pt x="764" y="13404"/>
                        <a:pt x="9" y="12392"/>
                        <a:pt x="0" y="11332"/>
                      </a:cubicBezTo>
                      <a:cubicBezTo>
                        <a:pt x="129" y="6756"/>
                        <a:pt x="3076" y="2943"/>
                        <a:pt x="7211" y="982"/>
                      </a:cubicBezTo>
                      <a:cubicBezTo>
                        <a:pt x="7653" y="797"/>
                        <a:pt x="8132" y="613"/>
                        <a:pt x="8675" y="530"/>
                      </a:cubicBezTo>
                      <a:cubicBezTo>
                        <a:pt x="9853" y="272"/>
                        <a:pt x="11410" y="-271"/>
                        <a:pt x="12635" y="162"/>
                      </a:cubicBezTo>
                      <a:cubicBezTo>
                        <a:pt x="14053" y="641"/>
                        <a:pt x="14348" y="3459"/>
                        <a:pt x="13519" y="6314"/>
                      </a:cubicBezTo>
                      <a:cubicBezTo>
                        <a:pt x="12211" y="9371"/>
                        <a:pt x="11935" y="8920"/>
                        <a:pt x="11226" y="9307"/>
                      </a:cubicBezTo>
                      <a:cubicBezTo>
                        <a:pt x="10231" y="9914"/>
                        <a:pt x="8905" y="10881"/>
                        <a:pt x="8491" y="11692"/>
                      </a:cubicBezTo>
                      <a:cubicBezTo>
                        <a:pt x="8122" y="12327"/>
                        <a:pt x="8242" y="12778"/>
                        <a:pt x="8049" y="13377"/>
                      </a:cubicBezTo>
                      <a:cubicBezTo>
                        <a:pt x="7855" y="14049"/>
                        <a:pt x="8242" y="14767"/>
                        <a:pt x="8389" y="15698"/>
                      </a:cubicBezTo>
                      <a:cubicBezTo>
                        <a:pt x="8491" y="16360"/>
                        <a:pt x="8334" y="17567"/>
                        <a:pt x="8804" y="18331"/>
                      </a:cubicBezTo>
                      <a:cubicBezTo>
                        <a:pt x="9283" y="19114"/>
                        <a:pt x="9890" y="19952"/>
                        <a:pt x="10839" y="20772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" name="Google Shape;460;p13"/>
                <p:cNvSpPr/>
                <p:nvPr/>
              </p:nvSpPr>
              <p:spPr>
                <a:xfrm>
                  <a:off x="-770963" y="-5812768"/>
                  <a:ext cx="166032" cy="26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38" h="18459" extrusionOk="0">
                      <a:moveTo>
                        <a:pt x="9045" y="17118"/>
                      </a:moveTo>
                      <a:cubicBezTo>
                        <a:pt x="9294" y="18721"/>
                        <a:pt x="8391" y="17800"/>
                        <a:pt x="8096" y="17874"/>
                      </a:cubicBezTo>
                      <a:cubicBezTo>
                        <a:pt x="7120" y="18343"/>
                        <a:pt x="3925" y="19236"/>
                        <a:pt x="3197" y="17063"/>
                      </a:cubicBezTo>
                      <a:cubicBezTo>
                        <a:pt x="1438" y="16575"/>
                        <a:pt x="1318" y="14945"/>
                        <a:pt x="932" y="13296"/>
                      </a:cubicBezTo>
                      <a:cubicBezTo>
                        <a:pt x="747" y="12550"/>
                        <a:pt x="11" y="11685"/>
                        <a:pt x="2" y="10865"/>
                      </a:cubicBezTo>
                      <a:cubicBezTo>
                        <a:pt x="-63" y="7375"/>
                        <a:pt x="1742" y="4290"/>
                        <a:pt x="3612" y="2062"/>
                      </a:cubicBezTo>
                      <a:cubicBezTo>
                        <a:pt x="3805" y="1822"/>
                        <a:pt x="4044" y="1619"/>
                        <a:pt x="4311" y="1426"/>
                      </a:cubicBezTo>
                      <a:cubicBezTo>
                        <a:pt x="4919" y="993"/>
                        <a:pt x="5324" y="118"/>
                        <a:pt x="6042" y="8"/>
                      </a:cubicBezTo>
                      <a:cubicBezTo>
                        <a:pt x="6835" y="-130"/>
                        <a:pt x="8796" y="1629"/>
                        <a:pt x="10675" y="3958"/>
                      </a:cubicBezTo>
                      <a:cubicBezTo>
                        <a:pt x="12314" y="6832"/>
                        <a:pt x="11209" y="7154"/>
                        <a:pt x="10693" y="7983"/>
                      </a:cubicBezTo>
                      <a:cubicBezTo>
                        <a:pt x="9800" y="9364"/>
                        <a:pt x="8677" y="10653"/>
                        <a:pt x="8409" y="11381"/>
                      </a:cubicBezTo>
                      <a:cubicBezTo>
                        <a:pt x="8124" y="12007"/>
                        <a:pt x="8207" y="12597"/>
                        <a:pt x="7995" y="12919"/>
                      </a:cubicBezTo>
                      <a:cubicBezTo>
                        <a:pt x="7811" y="13398"/>
                        <a:pt x="7884" y="13315"/>
                        <a:pt x="7654" y="13702"/>
                      </a:cubicBezTo>
                      <a:cubicBezTo>
                        <a:pt x="7498" y="14006"/>
                        <a:pt x="7203" y="15037"/>
                        <a:pt x="7479" y="15553"/>
                      </a:cubicBezTo>
                      <a:cubicBezTo>
                        <a:pt x="7756" y="16059"/>
                        <a:pt x="8124" y="16686"/>
                        <a:pt x="9045" y="1711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" name="Google Shape;461;p13"/>
                <p:cNvSpPr/>
                <p:nvPr/>
              </p:nvSpPr>
              <p:spPr>
                <a:xfrm>
                  <a:off x="-682424" y="-5551886"/>
                  <a:ext cx="237996" cy="2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39" h="17156" extrusionOk="0">
                      <a:moveTo>
                        <a:pt x="16539" y="15592"/>
                      </a:moveTo>
                      <a:cubicBezTo>
                        <a:pt x="16282" y="17203"/>
                        <a:pt x="15655" y="16108"/>
                        <a:pt x="15250" y="16181"/>
                      </a:cubicBezTo>
                      <a:cubicBezTo>
                        <a:pt x="13970" y="16439"/>
                        <a:pt x="11429" y="18041"/>
                        <a:pt x="10084" y="16485"/>
                      </a:cubicBezTo>
                      <a:cubicBezTo>
                        <a:pt x="8426" y="16863"/>
                        <a:pt x="7680" y="15794"/>
                        <a:pt x="6290" y="14855"/>
                      </a:cubicBezTo>
                      <a:cubicBezTo>
                        <a:pt x="5673" y="14459"/>
                        <a:pt x="4568" y="14376"/>
                        <a:pt x="3979" y="13833"/>
                      </a:cubicBezTo>
                      <a:cubicBezTo>
                        <a:pt x="1483" y="11448"/>
                        <a:pt x="156" y="8178"/>
                        <a:pt x="0" y="4559"/>
                      </a:cubicBezTo>
                      <a:cubicBezTo>
                        <a:pt x="0" y="4182"/>
                        <a:pt x="28" y="3785"/>
                        <a:pt x="129" y="3380"/>
                      </a:cubicBezTo>
                      <a:cubicBezTo>
                        <a:pt x="313" y="2459"/>
                        <a:pt x="212" y="1207"/>
                        <a:pt x="847" y="443"/>
                      </a:cubicBezTo>
                      <a:cubicBezTo>
                        <a:pt x="1556" y="-432"/>
                        <a:pt x="4236" y="47"/>
                        <a:pt x="6907" y="1373"/>
                      </a:cubicBezTo>
                      <a:cubicBezTo>
                        <a:pt x="9670" y="3196"/>
                        <a:pt x="9080" y="3528"/>
                        <a:pt x="9228" y="4311"/>
                      </a:cubicBezTo>
                      <a:cubicBezTo>
                        <a:pt x="9476" y="5508"/>
                        <a:pt x="9642" y="7000"/>
                        <a:pt x="10066" y="7921"/>
                      </a:cubicBezTo>
                      <a:cubicBezTo>
                        <a:pt x="10370" y="8657"/>
                        <a:pt x="10913" y="9099"/>
                        <a:pt x="11226" y="9781"/>
                      </a:cubicBezTo>
                      <a:cubicBezTo>
                        <a:pt x="11585" y="10508"/>
                        <a:pt x="12294" y="10868"/>
                        <a:pt x="12828" y="11613"/>
                      </a:cubicBezTo>
                      <a:cubicBezTo>
                        <a:pt x="13215" y="12147"/>
                        <a:pt x="13528" y="13280"/>
                        <a:pt x="14173" y="13805"/>
                      </a:cubicBezTo>
                      <a:cubicBezTo>
                        <a:pt x="14827" y="14357"/>
                        <a:pt x="15582" y="14956"/>
                        <a:pt x="16539" y="15592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" name="Google Shape;462;p13"/>
                <p:cNvSpPr/>
                <p:nvPr/>
              </p:nvSpPr>
              <p:spPr>
                <a:xfrm>
                  <a:off x="-1344029" y="-5599847"/>
                  <a:ext cx="525393" cy="1545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1" h="107368" extrusionOk="0">
                      <a:moveTo>
                        <a:pt x="36512" y="0"/>
                      </a:moveTo>
                      <a:cubicBezTo>
                        <a:pt x="35931" y="2569"/>
                        <a:pt x="33224" y="3472"/>
                        <a:pt x="31575" y="5194"/>
                      </a:cubicBezTo>
                      <a:cubicBezTo>
                        <a:pt x="26345" y="10710"/>
                        <a:pt x="22661" y="18759"/>
                        <a:pt x="18149" y="25123"/>
                      </a:cubicBezTo>
                      <a:cubicBezTo>
                        <a:pt x="16344" y="30537"/>
                        <a:pt x="13728" y="34543"/>
                        <a:pt x="11739" y="41275"/>
                      </a:cubicBezTo>
                      <a:cubicBezTo>
                        <a:pt x="10855" y="44167"/>
                        <a:pt x="10883" y="47252"/>
                        <a:pt x="10367" y="50033"/>
                      </a:cubicBezTo>
                      <a:cubicBezTo>
                        <a:pt x="8341" y="62152"/>
                        <a:pt x="8599" y="73848"/>
                        <a:pt x="11269" y="85755"/>
                      </a:cubicBezTo>
                      <a:cubicBezTo>
                        <a:pt x="11545" y="87007"/>
                        <a:pt x="11822" y="88269"/>
                        <a:pt x="12135" y="89650"/>
                      </a:cubicBezTo>
                      <a:cubicBezTo>
                        <a:pt x="12780" y="92809"/>
                        <a:pt x="14382" y="96327"/>
                        <a:pt x="15100" y="99265"/>
                      </a:cubicBezTo>
                      <a:cubicBezTo>
                        <a:pt x="15874" y="102469"/>
                        <a:pt x="14631" y="105794"/>
                        <a:pt x="12015" y="107369"/>
                      </a:cubicBezTo>
                      <a:cubicBezTo>
                        <a:pt x="8000" y="106494"/>
                        <a:pt x="5947" y="100563"/>
                        <a:pt x="4086" y="94964"/>
                      </a:cubicBezTo>
                      <a:cubicBezTo>
                        <a:pt x="660" y="85534"/>
                        <a:pt x="-638" y="71472"/>
                        <a:pt x="292" y="61811"/>
                      </a:cubicBezTo>
                      <a:cubicBezTo>
                        <a:pt x="808" y="54407"/>
                        <a:pt x="2171" y="46865"/>
                        <a:pt x="4666" y="40078"/>
                      </a:cubicBezTo>
                      <a:cubicBezTo>
                        <a:pt x="7199" y="33134"/>
                        <a:pt x="10219" y="26531"/>
                        <a:pt x="14253" y="20693"/>
                      </a:cubicBezTo>
                      <a:cubicBezTo>
                        <a:pt x="17218" y="16448"/>
                        <a:pt x="20930" y="13013"/>
                        <a:pt x="24392" y="9578"/>
                      </a:cubicBezTo>
                      <a:cubicBezTo>
                        <a:pt x="28103" y="5913"/>
                        <a:pt x="32156" y="2689"/>
                        <a:pt x="36512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" name="Google Shape;463;p13"/>
                <p:cNvSpPr/>
                <p:nvPr/>
              </p:nvSpPr>
              <p:spPr>
                <a:xfrm>
                  <a:off x="-2651338" y="-4043507"/>
                  <a:ext cx="2067008" cy="868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42" h="60334" extrusionOk="0">
                      <a:moveTo>
                        <a:pt x="143643" y="1228"/>
                      </a:moveTo>
                      <a:cubicBezTo>
                        <a:pt x="140770" y="2683"/>
                        <a:pt x="137252" y="1495"/>
                        <a:pt x="134075" y="1642"/>
                      </a:cubicBezTo>
                      <a:cubicBezTo>
                        <a:pt x="123954" y="2167"/>
                        <a:pt x="112756" y="5878"/>
                        <a:pt x="102377" y="7803"/>
                      </a:cubicBezTo>
                      <a:cubicBezTo>
                        <a:pt x="95323" y="10778"/>
                        <a:pt x="89015" y="12159"/>
                        <a:pt x="80266" y="15953"/>
                      </a:cubicBezTo>
                      <a:cubicBezTo>
                        <a:pt x="76490" y="17565"/>
                        <a:pt x="73111" y="19950"/>
                        <a:pt x="69639" y="21709"/>
                      </a:cubicBezTo>
                      <a:cubicBezTo>
                        <a:pt x="54610" y="29454"/>
                        <a:pt x="41109" y="37972"/>
                        <a:pt x="26955" y="47633"/>
                      </a:cubicBezTo>
                      <a:cubicBezTo>
                        <a:pt x="25472" y="48608"/>
                        <a:pt x="23916" y="49631"/>
                        <a:pt x="22267" y="50717"/>
                      </a:cubicBezTo>
                      <a:cubicBezTo>
                        <a:pt x="18464" y="53140"/>
                        <a:pt x="14191" y="56547"/>
                        <a:pt x="10480" y="58656"/>
                      </a:cubicBezTo>
                      <a:cubicBezTo>
                        <a:pt x="6400" y="60967"/>
                        <a:pt x="2035" y="60838"/>
                        <a:pt x="0" y="58600"/>
                      </a:cubicBezTo>
                      <a:cubicBezTo>
                        <a:pt x="847" y="54061"/>
                        <a:pt x="7588" y="49926"/>
                        <a:pt x="13740" y="45432"/>
                      </a:cubicBezTo>
                      <a:cubicBezTo>
                        <a:pt x="24054" y="37825"/>
                        <a:pt x="39212" y="28247"/>
                        <a:pt x="50254" y="22298"/>
                      </a:cubicBezTo>
                      <a:cubicBezTo>
                        <a:pt x="58671" y="17666"/>
                        <a:pt x="67438" y="13227"/>
                        <a:pt x="76251" y="9930"/>
                      </a:cubicBezTo>
                      <a:cubicBezTo>
                        <a:pt x="85267" y="6542"/>
                        <a:pt x="94227" y="3539"/>
                        <a:pt x="103372" y="1790"/>
                      </a:cubicBezTo>
                      <a:cubicBezTo>
                        <a:pt x="110048" y="528"/>
                        <a:pt x="116670" y="381"/>
                        <a:pt x="123125" y="95"/>
                      </a:cubicBezTo>
                      <a:cubicBezTo>
                        <a:pt x="130032" y="-190"/>
                        <a:pt x="136911" y="160"/>
                        <a:pt x="143643" y="122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" name="Google Shape;464;p13"/>
                <p:cNvSpPr/>
                <p:nvPr/>
              </p:nvSpPr>
              <p:spPr>
                <a:xfrm>
                  <a:off x="-1648599" y="-3515729"/>
                  <a:ext cx="1906545" cy="1029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91" h="71550" extrusionOk="0">
                      <a:moveTo>
                        <a:pt x="132492" y="1358"/>
                      </a:moveTo>
                      <a:cubicBezTo>
                        <a:pt x="129545" y="2684"/>
                        <a:pt x="126101" y="1321"/>
                        <a:pt x="122905" y="1561"/>
                      </a:cubicBezTo>
                      <a:cubicBezTo>
                        <a:pt x="112720" y="2086"/>
                        <a:pt x="101927" y="6875"/>
                        <a:pt x="92405" y="10964"/>
                      </a:cubicBezTo>
                      <a:cubicBezTo>
                        <a:pt x="86262" y="15384"/>
                        <a:pt x="80829" y="18450"/>
                        <a:pt x="74235" y="25293"/>
                      </a:cubicBezTo>
                      <a:cubicBezTo>
                        <a:pt x="71371" y="28231"/>
                        <a:pt x="69014" y="31739"/>
                        <a:pt x="65892" y="34520"/>
                      </a:cubicBezTo>
                      <a:cubicBezTo>
                        <a:pt x="62558" y="37522"/>
                        <a:pt x="58700" y="40248"/>
                        <a:pt x="54233" y="41998"/>
                      </a:cubicBezTo>
                      <a:cubicBezTo>
                        <a:pt x="49739" y="43757"/>
                        <a:pt x="45208" y="44273"/>
                        <a:pt x="41064" y="44770"/>
                      </a:cubicBezTo>
                      <a:cubicBezTo>
                        <a:pt x="36902" y="45258"/>
                        <a:pt x="33062" y="45682"/>
                        <a:pt x="29672" y="46861"/>
                      </a:cubicBezTo>
                      <a:cubicBezTo>
                        <a:pt x="26210" y="48030"/>
                        <a:pt x="22913" y="49826"/>
                        <a:pt x="19929" y="52147"/>
                      </a:cubicBezTo>
                      <a:cubicBezTo>
                        <a:pt x="18714" y="53095"/>
                        <a:pt x="17434" y="54172"/>
                        <a:pt x="16181" y="55370"/>
                      </a:cubicBezTo>
                      <a:cubicBezTo>
                        <a:pt x="13216" y="58086"/>
                        <a:pt x="10914" y="62332"/>
                        <a:pt x="9099" y="65536"/>
                      </a:cubicBezTo>
                      <a:cubicBezTo>
                        <a:pt x="7073" y="68981"/>
                        <a:pt x="4117" y="71578"/>
                        <a:pt x="1023" y="71550"/>
                      </a:cubicBezTo>
                      <a:cubicBezTo>
                        <a:pt x="-1749" y="67618"/>
                        <a:pt x="1438" y="58823"/>
                        <a:pt x="6668" y="52294"/>
                      </a:cubicBezTo>
                      <a:cubicBezTo>
                        <a:pt x="10886" y="46658"/>
                        <a:pt x="17728" y="41105"/>
                        <a:pt x="25888" y="38342"/>
                      </a:cubicBezTo>
                      <a:cubicBezTo>
                        <a:pt x="34286" y="35469"/>
                        <a:pt x="42178" y="36077"/>
                        <a:pt x="47391" y="34870"/>
                      </a:cubicBezTo>
                      <a:cubicBezTo>
                        <a:pt x="55329" y="33627"/>
                        <a:pt x="61499" y="27512"/>
                        <a:pt x="68268" y="21223"/>
                      </a:cubicBezTo>
                      <a:cubicBezTo>
                        <a:pt x="75110" y="14610"/>
                        <a:pt x="83343" y="8404"/>
                        <a:pt x="92165" y="4885"/>
                      </a:cubicBezTo>
                      <a:cubicBezTo>
                        <a:pt x="98639" y="2224"/>
                        <a:pt x="105353" y="1174"/>
                        <a:pt x="111854" y="447"/>
                      </a:cubicBezTo>
                      <a:cubicBezTo>
                        <a:pt x="118807" y="-400"/>
                        <a:pt x="125815" y="-14"/>
                        <a:pt x="132492" y="135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" name="Google Shape;465;p13"/>
                <p:cNvSpPr/>
                <p:nvPr/>
              </p:nvSpPr>
              <p:spPr>
                <a:xfrm>
                  <a:off x="-1936420" y="-9973334"/>
                  <a:ext cx="1454656" cy="2836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88" h="197120" extrusionOk="0">
                      <a:moveTo>
                        <a:pt x="101088" y="0"/>
                      </a:moveTo>
                      <a:cubicBezTo>
                        <a:pt x="97662" y="2984"/>
                        <a:pt x="92257" y="4024"/>
                        <a:pt x="87937" y="6207"/>
                      </a:cubicBezTo>
                      <a:cubicBezTo>
                        <a:pt x="74234" y="13197"/>
                        <a:pt x="60835" y="25040"/>
                        <a:pt x="49084" y="35925"/>
                      </a:cubicBezTo>
                      <a:cubicBezTo>
                        <a:pt x="41837" y="44894"/>
                        <a:pt x="34976" y="51985"/>
                        <a:pt x="27728" y="64464"/>
                      </a:cubicBezTo>
                      <a:cubicBezTo>
                        <a:pt x="24533" y="69805"/>
                        <a:pt x="22571" y="75671"/>
                        <a:pt x="20269" y="81049"/>
                      </a:cubicBezTo>
                      <a:cubicBezTo>
                        <a:pt x="10747" y="104615"/>
                        <a:pt x="7487" y="129019"/>
                        <a:pt x="10333" y="154280"/>
                      </a:cubicBezTo>
                      <a:cubicBezTo>
                        <a:pt x="10719" y="156858"/>
                        <a:pt x="10903" y="159658"/>
                        <a:pt x="11419" y="162513"/>
                      </a:cubicBezTo>
                      <a:cubicBezTo>
                        <a:pt x="12285" y="169153"/>
                        <a:pt x="14707" y="176833"/>
                        <a:pt x="16236" y="182911"/>
                      </a:cubicBezTo>
                      <a:cubicBezTo>
                        <a:pt x="17893" y="189569"/>
                        <a:pt x="17672" y="195306"/>
                        <a:pt x="15075" y="197121"/>
                      </a:cubicBezTo>
                      <a:cubicBezTo>
                        <a:pt x="10121" y="193768"/>
                        <a:pt x="6133" y="181926"/>
                        <a:pt x="3564" y="170368"/>
                      </a:cubicBezTo>
                      <a:cubicBezTo>
                        <a:pt x="1298" y="160653"/>
                        <a:pt x="-184" y="148727"/>
                        <a:pt x="18" y="136856"/>
                      </a:cubicBezTo>
                      <a:cubicBezTo>
                        <a:pt x="138" y="124986"/>
                        <a:pt x="1805" y="113253"/>
                        <a:pt x="4043" y="103832"/>
                      </a:cubicBezTo>
                      <a:cubicBezTo>
                        <a:pt x="7330" y="89365"/>
                        <a:pt x="12948" y="75091"/>
                        <a:pt x="20472" y="62788"/>
                      </a:cubicBezTo>
                      <a:cubicBezTo>
                        <a:pt x="28134" y="50144"/>
                        <a:pt x="37260" y="38817"/>
                        <a:pt x="47786" y="29349"/>
                      </a:cubicBezTo>
                      <a:cubicBezTo>
                        <a:pt x="55512" y="22480"/>
                        <a:pt x="64012" y="17147"/>
                        <a:pt x="72503" y="12257"/>
                      </a:cubicBezTo>
                      <a:cubicBezTo>
                        <a:pt x="81593" y="7008"/>
                        <a:pt x="91188" y="2873"/>
                        <a:pt x="101088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6" name="Google Shape;466;p13"/>
              <p:cNvGrpSpPr/>
              <p:nvPr/>
            </p:nvGrpSpPr>
            <p:grpSpPr>
              <a:xfrm flipH="1">
                <a:off x="-436305" y="920179"/>
                <a:ext cx="1262012" cy="2145948"/>
                <a:chOff x="-2513644" y="-9979133"/>
                <a:chExt cx="4513633" cy="7675063"/>
              </a:xfrm>
            </p:grpSpPr>
            <p:sp>
              <p:nvSpPr>
                <p:cNvPr id="467" name="Google Shape;467;p13"/>
                <p:cNvSpPr/>
                <p:nvPr/>
              </p:nvSpPr>
              <p:spPr>
                <a:xfrm>
                  <a:off x="834211" y="-9167263"/>
                  <a:ext cx="1165777" cy="2402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13" h="166985" extrusionOk="0">
                      <a:moveTo>
                        <a:pt x="0" y="0"/>
                      </a:moveTo>
                      <a:cubicBezTo>
                        <a:pt x="3812" y="811"/>
                        <a:pt x="6833" y="4421"/>
                        <a:pt x="10065" y="6806"/>
                      </a:cubicBezTo>
                      <a:cubicBezTo>
                        <a:pt x="20334" y="14311"/>
                        <a:pt x="33199" y="22572"/>
                        <a:pt x="41984" y="33291"/>
                      </a:cubicBezTo>
                      <a:cubicBezTo>
                        <a:pt x="49416" y="39857"/>
                        <a:pt x="54481" y="46746"/>
                        <a:pt x="61314" y="57143"/>
                      </a:cubicBezTo>
                      <a:cubicBezTo>
                        <a:pt x="64242" y="61637"/>
                        <a:pt x="67465" y="65983"/>
                        <a:pt x="69777" y="70643"/>
                      </a:cubicBezTo>
                      <a:cubicBezTo>
                        <a:pt x="79714" y="90673"/>
                        <a:pt x="83922" y="113207"/>
                        <a:pt x="78866" y="136083"/>
                      </a:cubicBezTo>
                      <a:cubicBezTo>
                        <a:pt x="78360" y="138422"/>
                        <a:pt x="77623" y="140899"/>
                        <a:pt x="76785" y="143431"/>
                      </a:cubicBezTo>
                      <a:cubicBezTo>
                        <a:pt x="74824" y="149233"/>
                        <a:pt x="71969" y="156186"/>
                        <a:pt x="68506" y="160920"/>
                      </a:cubicBezTo>
                      <a:cubicBezTo>
                        <a:pt x="64740" y="166187"/>
                        <a:pt x="59491" y="168038"/>
                        <a:pt x="57004" y="166417"/>
                      </a:cubicBezTo>
                      <a:cubicBezTo>
                        <a:pt x="57299" y="161260"/>
                        <a:pt x="63248" y="153994"/>
                        <a:pt x="66361" y="145246"/>
                      </a:cubicBezTo>
                      <a:cubicBezTo>
                        <a:pt x="69087" y="138044"/>
                        <a:pt x="71177" y="128982"/>
                        <a:pt x="71628" y="119838"/>
                      </a:cubicBezTo>
                      <a:cubicBezTo>
                        <a:pt x="72208" y="110693"/>
                        <a:pt x="71021" y="101604"/>
                        <a:pt x="69298" y="94292"/>
                      </a:cubicBezTo>
                      <a:cubicBezTo>
                        <a:pt x="66692" y="83048"/>
                        <a:pt x="61765" y="72245"/>
                        <a:pt x="56212" y="62410"/>
                      </a:cubicBezTo>
                      <a:cubicBezTo>
                        <a:pt x="50502" y="52289"/>
                        <a:pt x="43310" y="43393"/>
                        <a:pt x="35851" y="34912"/>
                      </a:cubicBezTo>
                      <a:cubicBezTo>
                        <a:pt x="30399" y="28733"/>
                        <a:pt x="25150" y="22572"/>
                        <a:pt x="19265" y="17083"/>
                      </a:cubicBezTo>
                      <a:cubicBezTo>
                        <a:pt x="12966" y="11217"/>
                        <a:pt x="6520" y="5599"/>
                        <a:pt x="0" y="0"/>
                      </a:cubicBezTo>
                      <a:close/>
                    </a:path>
                  </a:pathLst>
                </a:custGeom>
                <a:solidFill>
                  <a:srgbClr val="924A2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8" name="Google Shape;468;p13"/>
                <p:cNvGrpSpPr/>
                <p:nvPr/>
              </p:nvGrpSpPr>
              <p:grpSpPr>
                <a:xfrm>
                  <a:off x="-2513644" y="-9979133"/>
                  <a:ext cx="4403909" cy="7675063"/>
                  <a:chOff x="-2513644" y="-9979133"/>
                  <a:chExt cx="4403909" cy="7675063"/>
                </a:xfrm>
              </p:grpSpPr>
              <p:sp>
                <p:nvSpPr>
                  <p:cNvPr id="469" name="Google Shape;469;p13"/>
                  <p:cNvSpPr/>
                  <p:nvPr/>
                </p:nvSpPr>
                <p:spPr>
                  <a:xfrm>
                    <a:off x="-808980" y="-6984217"/>
                    <a:ext cx="935566" cy="793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015" h="55109" extrusionOk="0">
                        <a:moveTo>
                          <a:pt x="64951" y="0"/>
                        </a:moveTo>
                        <a:cubicBezTo>
                          <a:pt x="65403" y="2155"/>
                          <a:pt x="63368" y="3149"/>
                          <a:pt x="62465" y="4623"/>
                        </a:cubicBezTo>
                        <a:cubicBezTo>
                          <a:pt x="59601" y="9292"/>
                          <a:pt x="57621" y="15830"/>
                          <a:pt x="53339" y="20020"/>
                        </a:cubicBezTo>
                        <a:cubicBezTo>
                          <a:pt x="51571" y="24036"/>
                          <a:pt x="48863" y="26531"/>
                          <a:pt x="45373" y="30620"/>
                        </a:cubicBezTo>
                        <a:cubicBezTo>
                          <a:pt x="43881" y="32397"/>
                          <a:pt x="42757" y="34571"/>
                          <a:pt x="41201" y="36210"/>
                        </a:cubicBezTo>
                        <a:cubicBezTo>
                          <a:pt x="34378" y="43236"/>
                          <a:pt x="26559" y="48817"/>
                          <a:pt x="16917" y="52529"/>
                        </a:cubicBezTo>
                        <a:cubicBezTo>
                          <a:pt x="15913" y="52869"/>
                          <a:pt x="14845" y="53265"/>
                          <a:pt x="13676" y="53505"/>
                        </a:cubicBezTo>
                        <a:cubicBezTo>
                          <a:pt x="11060" y="54196"/>
                          <a:pt x="7846" y="55171"/>
                          <a:pt x="5230" y="55107"/>
                        </a:cubicBezTo>
                        <a:cubicBezTo>
                          <a:pt x="2321" y="55043"/>
                          <a:pt x="165" y="52391"/>
                          <a:pt x="0" y="49434"/>
                        </a:cubicBezTo>
                        <a:cubicBezTo>
                          <a:pt x="1731" y="46147"/>
                          <a:pt x="5553" y="46377"/>
                          <a:pt x="9255" y="45207"/>
                        </a:cubicBezTo>
                        <a:cubicBezTo>
                          <a:pt x="15416" y="43467"/>
                          <a:pt x="23538" y="39479"/>
                          <a:pt x="28659" y="35722"/>
                        </a:cubicBezTo>
                        <a:cubicBezTo>
                          <a:pt x="32646" y="32941"/>
                          <a:pt x="36210" y="29515"/>
                          <a:pt x="39746" y="26255"/>
                        </a:cubicBezTo>
                        <a:cubicBezTo>
                          <a:pt x="43375" y="22912"/>
                          <a:pt x="46432" y="19109"/>
                          <a:pt x="49738" y="15563"/>
                        </a:cubicBezTo>
                        <a:cubicBezTo>
                          <a:pt x="52151" y="12966"/>
                          <a:pt x="54969" y="10747"/>
                          <a:pt x="57280" y="8150"/>
                        </a:cubicBezTo>
                        <a:cubicBezTo>
                          <a:pt x="59757" y="5378"/>
                          <a:pt x="62281" y="2643"/>
                          <a:pt x="64951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0" name="Google Shape;470;p13"/>
                  <p:cNvSpPr/>
                  <p:nvPr/>
                </p:nvSpPr>
                <p:spPr>
                  <a:xfrm>
                    <a:off x="-2414" y="-7573640"/>
                    <a:ext cx="659206" cy="897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10" h="62404" extrusionOk="0">
                        <a:moveTo>
                          <a:pt x="41528" y="0"/>
                        </a:moveTo>
                        <a:cubicBezTo>
                          <a:pt x="43425" y="1123"/>
                          <a:pt x="42762" y="3306"/>
                          <a:pt x="43130" y="4982"/>
                        </a:cubicBezTo>
                        <a:cubicBezTo>
                          <a:pt x="44355" y="10241"/>
                          <a:pt x="46869" y="16862"/>
                          <a:pt x="45322" y="22885"/>
                        </a:cubicBezTo>
                        <a:cubicBezTo>
                          <a:pt x="45828" y="27342"/>
                          <a:pt x="44539" y="31016"/>
                          <a:pt x="42697" y="36238"/>
                        </a:cubicBezTo>
                        <a:cubicBezTo>
                          <a:pt x="41887" y="38485"/>
                          <a:pt x="41472" y="40999"/>
                          <a:pt x="40340" y="43089"/>
                        </a:cubicBezTo>
                        <a:cubicBezTo>
                          <a:pt x="35542" y="52059"/>
                          <a:pt x="27088" y="59261"/>
                          <a:pt x="16313" y="61701"/>
                        </a:cubicBezTo>
                        <a:cubicBezTo>
                          <a:pt x="15217" y="61958"/>
                          <a:pt x="14002" y="62115"/>
                          <a:pt x="12749" y="62207"/>
                        </a:cubicBezTo>
                        <a:cubicBezTo>
                          <a:pt x="9876" y="62419"/>
                          <a:pt x="6266" y="62659"/>
                          <a:pt x="3586" y="61765"/>
                        </a:cubicBezTo>
                        <a:cubicBezTo>
                          <a:pt x="575" y="60807"/>
                          <a:pt x="-632" y="57492"/>
                          <a:pt x="317" y="54674"/>
                        </a:cubicBezTo>
                        <a:cubicBezTo>
                          <a:pt x="3061" y="52252"/>
                          <a:pt x="6294" y="53597"/>
                          <a:pt x="9977" y="53201"/>
                        </a:cubicBezTo>
                        <a:cubicBezTo>
                          <a:pt x="16065" y="52869"/>
                          <a:pt x="23957" y="49452"/>
                          <a:pt x="28073" y="45189"/>
                        </a:cubicBezTo>
                        <a:cubicBezTo>
                          <a:pt x="31379" y="42085"/>
                          <a:pt x="33838" y="38080"/>
                          <a:pt x="35901" y="34092"/>
                        </a:cubicBezTo>
                        <a:cubicBezTo>
                          <a:pt x="38037" y="29966"/>
                          <a:pt x="39032" y="25490"/>
                          <a:pt x="39925" y="20978"/>
                        </a:cubicBezTo>
                        <a:cubicBezTo>
                          <a:pt x="40561" y="17700"/>
                          <a:pt x="41537" y="14375"/>
                          <a:pt x="41647" y="10977"/>
                        </a:cubicBezTo>
                        <a:cubicBezTo>
                          <a:pt x="41767" y="7376"/>
                          <a:pt x="41693" y="3721"/>
                          <a:pt x="41528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1" name="Google Shape;471;p13"/>
                  <p:cNvSpPr/>
                  <p:nvPr/>
                </p:nvSpPr>
                <p:spPr>
                  <a:xfrm>
                    <a:off x="-308841" y="-6686988"/>
                    <a:ext cx="279382" cy="380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15" h="26474" extrusionOk="0">
                        <a:moveTo>
                          <a:pt x="18859" y="0"/>
                        </a:moveTo>
                        <a:cubicBezTo>
                          <a:pt x="20139" y="1068"/>
                          <a:pt x="18831" y="1299"/>
                          <a:pt x="18693" y="1879"/>
                        </a:cubicBezTo>
                        <a:cubicBezTo>
                          <a:pt x="18214" y="3702"/>
                          <a:pt x="19071" y="6760"/>
                          <a:pt x="17330" y="8224"/>
                        </a:cubicBezTo>
                        <a:cubicBezTo>
                          <a:pt x="17505" y="10103"/>
                          <a:pt x="16363" y="10950"/>
                          <a:pt x="15516" y="12681"/>
                        </a:cubicBezTo>
                        <a:cubicBezTo>
                          <a:pt x="15166" y="13445"/>
                          <a:pt x="15277" y="14578"/>
                          <a:pt x="14917" y="15324"/>
                        </a:cubicBezTo>
                        <a:cubicBezTo>
                          <a:pt x="13269" y="18501"/>
                          <a:pt x="11197" y="21218"/>
                          <a:pt x="8664" y="23870"/>
                        </a:cubicBezTo>
                        <a:cubicBezTo>
                          <a:pt x="8397" y="24137"/>
                          <a:pt x="8084" y="24386"/>
                          <a:pt x="7744" y="24625"/>
                        </a:cubicBezTo>
                        <a:cubicBezTo>
                          <a:pt x="6970" y="25178"/>
                          <a:pt x="6279" y="26200"/>
                          <a:pt x="5349" y="26449"/>
                        </a:cubicBezTo>
                        <a:cubicBezTo>
                          <a:pt x="4299" y="26706"/>
                          <a:pt x="2264" y="24985"/>
                          <a:pt x="551" y="22526"/>
                        </a:cubicBezTo>
                        <a:cubicBezTo>
                          <a:pt x="-766" y="19459"/>
                          <a:pt x="579" y="19045"/>
                          <a:pt x="1454" y="17976"/>
                        </a:cubicBezTo>
                        <a:cubicBezTo>
                          <a:pt x="2909" y="16218"/>
                          <a:pt x="5128" y="14136"/>
                          <a:pt x="6537" y="12515"/>
                        </a:cubicBezTo>
                        <a:cubicBezTo>
                          <a:pt x="7642" y="11300"/>
                          <a:pt x="8499" y="9872"/>
                          <a:pt x="9641" y="8740"/>
                        </a:cubicBezTo>
                        <a:cubicBezTo>
                          <a:pt x="10801" y="7561"/>
                          <a:pt x="11565" y="6161"/>
                          <a:pt x="12753" y="5019"/>
                        </a:cubicBezTo>
                        <a:cubicBezTo>
                          <a:pt x="13600" y="4181"/>
                          <a:pt x="14982" y="3629"/>
                          <a:pt x="15847" y="2754"/>
                        </a:cubicBezTo>
                        <a:cubicBezTo>
                          <a:pt x="16741" y="1833"/>
                          <a:pt x="17726" y="921"/>
                          <a:pt x="18859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" name="Google Shape;472;p13"/>
                  <p:cNvSpPr/>
                  <p:nvPr/>
                </p:nvSpPr>
                <p:spPr>
                  <a:xfrm>
                    <a:off x="-59368" y="-7521838"/>
                    <a:ext cx="770369" cy="9843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535" h="68407" extrusionOk="0">
                        <a:moveTo>
                          <a:pt x="48359" y="0"/>
                        </a:moveTo>
                        <a:cubicBezTo>
                          <a:pt x="50348" y="1299"/>
                          <a:pt x="49823" y="3804"/>
                          <a:pt x="50293" y="5737"/>
                        </a:cubicBezTo>
                        <a:cubicBezTo>
                          <a:pt x="51840" y="11797"/>
                          <a:pt x="54630" y="19385"/>
                          <a:pt x="53083" y="26384"/>
                        </a:cubicBezTo>
                        <a:cubicBezTo>
                          <a:pt x="53571" y="31495"/>
                          <a:pt x="52208" y="35787"/>
                          <a:pt x="49971" y="41773"/>
                        </a:cubicBezTo>
                        <a:cubicBezTo>
                          <a:pt x="48994" y="44361"/>
                          <a:pt x="48341" y="47178"/>
                          <a:pt x="46950" y="49545"/>
                        </a:cubicBezTo>
                        <a:cubicBezTo>
                          <a:pt x="41111" y="59684"/>
                          <a:pt x="30447" y="67448"/>
                          <a:pt x="17665" y="68341"/>
                        </a:cubicBezTo>
                        <a:cubicBezTo>
                          <a:pt x="16367" y="68451"/>
                          <a:pt x="14958" y="68414"/>
                          <a:pt x="13503" y="68304"/>
                        </a:cubicBezTo>
                        <a:cubicBezTo>
                          <a:pt x="10187" y="68046"/>
                          <a:pt x="6034" y="67493"/>
                          <a:pt x="3161" y="65900"/>
                        </a:cubicBezTo>
                        <a:cubicBezTo>
                          <a:pt x="-72" y="64160"/>
                          <a:pt x="-762" y="60403"/>
                          <a:pt x="803" y="57898"/>
                        </a:cubicBezTo>
                        <a:cubicBezTo>
                          <a:pt x="4238" y="56351"/>
                          <a:pt x="7590" y="58607"/>
                          <a:pt x="11873" y="58929"/>
                        </a:cubicBezTo>
                        <a:cubicBezTo>
                          <a:pt x="15335" y="59252"/>
                          <a:pt x="19571" y="58957"/>
                          <a:pt x="23522" y="57732"/>
                        </a:cubicBezTo>
                        <a:cubicBezTo>
                          <a:pt x="27491" y="56590"/>
                          <a:pt x="30990" y="54435"/>
                          <a:pt x="33625" y="52243"/>
                        </a:cubicBezTo>
                        <a:cubicBezTo>
                          <a:pt x="37667" y="48891"/>
                          <a:pt x="40725" y="44305"/>
                          <a:pt x="43147" y="39673"/>
                        </a:cubicBezTo>
                        <a:cubicBezTo>
                          <a:pt x="45661" y="34884"/>
                          <a:pt x="46793" y="29672"/>
                          <a:pt x="47668" y="24386"/>
                        </a:cubicBezTo>
                        <a:cubicBezTo>
                          <a:pt x="48285" y="20537"/>
                          <a:pt x="49160" y="16641"/>
                          <a:pt x="49123" y="12709"/>
                        </a:cubicBezTo>
                        <a:cubicBezTo>
                          <a:pt x="49077" y="8509"/>
                          <a:pt x="48792" y="4292"/>
                          <a:pt x="48359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" name="Google Shape;473;p13"/>
                  <p:cNvSpPr/>
                  <p:nvPr/>
                </p:nvSpPr>
                <p:spPr>
                  <a:xfrm>
                    <a:off x="-214834" y="-6562691"/>
                    <a:ext cx="571038" cy="303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83" h="21123" extrusionOk="0">
                        <a:moveTo>
                          <a:pt x="39345" y="0"/>
                        </a:moveTo>
                        <a:cubicBezTo>
                          <a:pt x="40349" y="1464"/>
                          <a:pt x="38839" y="1851"/>
                          <a:pt x="38415" y="2634"/>
                        </a:cubicBezTo>
                        <a:cubicBezTo>
                          <a:pt x="37116" y="5139"/>
                          <a:pt x="36260" y="9356"/>
                          <a:pt x="33129" y="10867"/>
                        </a:cubicBezTo>
                        <a:cubicBezTo>
                          <a:pt x="31950" y="13206"/>
                          <a:pt x="29934" y="13998"/>
                          <a:pt x="27383" y="15600"/>
                        </a:cubicBezTo>
                        <a:cubicBezTo>
                          <a:pt x="26278" y="16309"/>
                          <a:pt x="25357" y="17534"/>
                          <a:pt x="24178" y="18133"/>
                        </a:cubicBezTo>
                        <a:cubicBezTo>
                          <a:pt x="19067" y="20600"/>
                          <a:pt x="13514" y="21494"/>
                          <a:pt x="7657" y="20988"/>
                        </a:cubicBezTo>
                        <a:cubicBezTo>
                          <a:pt x="7058" y="20914"/>
                          <a:pt x="6414" y="20822"/>
                          <a:pt x="5769" y="20637"/>
                        </a:cubicBezTo>
                        <a:cubicBezTo>
                          <a:pt x="4277" y="20269"/>
                          <a:pt x="2352" y="20131"/>
                          <a:pt x="1091" y="19302"/>
                        </a:cubicBezTo>
                        <a:cubicBezTo>
                          <a:pt x="-327" y="18381"/>
                          <a:pt x="-318" y="15508"/>
                          <a:pt x="861" y="12773"/>
                        </a:cubicBezTo>
                        <a:cubicBezTo>
                          <a:pt x="3061" y="10176"/>
                          <a:pt x="4654" y="11290"/>
                          <a:pt x="6644" y="11474"/>
                        </a:cubicBezTo>
                        <a:cubicBezTo>
                          <a:pt x="9885" y="11852"/>
                          <a:pt x="14315" y="11999"/>
                          <a:pt x="17335" y="11419"/>
                        </a:cubicBezTo>
                        <a:cubicBezTo>
                          <a:pt x="19665" y="11032"/>
                          <a:pt x="21830" y="10139"/>
                          <a:pt x="23976" y="9393"/>
                        </a:cubicBezTo>
                        <a:cubicBezTo>
                          <a:pt x="26204" y="8629"/>
                          <a:pt x="28073" y="7275"/>
                          <a:pt x="30108" y="6142"/>
                        </a:cubicBezTo>
                        <a:cubicBezTo>
                          <a:pt x="31582" y="5314"/>
                          <a:pt x="33451" y="4807"/>
                          <a:pt x="34851" y="3721"/>
                        </a:cubicBezTo>
                        <a:cubicBezTo>
                          <a:pt x="36334" y="2569"/>
                          <a:pt x="37817" y="1344"/>
                          <a:pt x="39345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13"/>
                  <p:cNvSpPr/>
                  <p:nvPr/>
                </p:nvSpPr>
                <p:spPr>
                  <a:xfrm>
                    <a:off x="288529" y="-6574088"/>
                    <a:ext cx="500902" cy="261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09" h="18187" extrusionOk="0">
                        <a:moveTo>
                          <a:pt x="34440" y="0"/>
                        </a:moveTo>
                        <a:cubicBezTo>
                          <a:pt x="35481" y="1381"/>
                          <a:pt x="34026" y="1621"/>
                          <a:pt x="33676" y="2302"/>
                        </a:cubicBezTo>
                        <a:cubicBezTo>
                          <a:pt x="32562" y="4448"/>
                          <a:pt x="31926" y="8307"/>
                          <a:pt x="29099" y="9495"/>
                        </a:cubicBezTo>
                        <a:cubicBezTo>
                          <a:pt x="28105" y="11631"/>
                          <a:pt x="26281" y="12211"/>
                          <a:pt x="24025" y="13593"/>
                        </a:cubicBezTo>
                        <a:cubicBezTo>
                          <a:pt x="23049" y="14201"/>
                          <a:pt x="22238" y="15342"/>
                          <a:pt x="21189" y="15849"/>
                        </a:cubicBezTo>
                        <a:cubicBezTo>
                          <a:pt x="16630" y="17949"/>
                          <a:pt x="11676" y="18594"/>
                          <a:pt x="6509" y="17949"/>
                        </a:cubicBezTo>
                        <a:cubicBezTo>
                          <a:pt x="5984" y="17866"/>
                          <a:pt x="5413" y="17755"/>
                          <a:pt x="4852" y="17562"/>
                        </a:cubicBezTo>
                        <a:cubicBezTo>
                          <a:pt x="3553" y="17166"/>
                          <a:pt x="1831" y="17009"/>
                          <a:pt x="763" y="16181"/>
                        </a:cubicBezTo>
                        <a:cubicBezTo>
                          <a:pt x="-434" y="15260"/>
                          <a:pt x="-167" y="12460"/>
                          <a:pt x="1178" y="9790"/>
                        </a:cubicBezTo>
                        <a:cubicBezTo>
                          <a:pt x="3397" y="7248"/>
                          <a:pt x="4640" y="8307"/>
                          <a:pt x="6316" y="8491"/>
                        </a:cubicBezTo>
                        <a:cubicBezTo>
                          <a:pt x="9042" y="8859"/>
                          <a:pt x="12735" y="9136"/>
                          <a:pt x="15276" y="8740"/>
                        </a:cubicBezTo>
                        <a:cubicBezTo>
                          <a:pt x="17238" y="8491"/>
                          <a:pt x="19052" y="7773"/>
                          <a:pt x="20875" y="7248"/>
                        </a:cubicBezTo>
                        <a:cubicBezTo>
                          <a:pt x="22773" y="6704"/>
                          <a:pt x="24357" y="5590"/>
                          <a:pt x="26125" y="4743"/>
                        </a:cubicBezTo>
                        <a:cubicBezTo>
                          <a:pt x="27405" y="4117"/>
                          <a:pt x="29099" y="3831"/>
                          <a:pt x="30352" y="2975"/>
                        </a:cubicBezTo>
                        <a:cubicBezTo>
                          <a:pt x="31669" y="2063"/>
                          <a:pt x="33022" y="1096"/>
                          <a:pt x="34440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13"/>
                  <p:cNvSpPr/>
                  <p:nvPr/>
                </p:nvSpPr>
                <p:spPr>
                  <a:xfrm>
                    <a:off x="63504" y="-6333567"/>
                    <a:ext cx="189545" cy="193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72" h="13440" extrusionOk="0">
                        <a:moveTo>
                          <a:pt x="12561" y="0"/>
                        </a:moveTo>
                        <a:cubicBezTo>
                          <a:pt x="13868" y="930"/>
                          <a:pt x="12680" y="792"/>
                          <a:pt x="12625" y="1105"/>
                        </a:cubicBezTo>
                        <a:cubicBezTo>
                          <a:pt x="12423" y="2063"/>
                          <a:pt x="13307" y="4494"/>
                          <a:pt x="11851" y="4926"/>
                        </a:cubicBezTo>
                        <a:cubicBezTo>
                          <a:pt x="12017" y="6354"/>
                          <a:pt x="11069" y="6548"/>
                          <a:pt x="10341" y="7477"/>
                        </a:cubicBezTo>
                        <a:cubicBezTo>
                          <a:pt x="10037" y="7901"/>
                          <a:pt x="10037" y="8831"/>
                          <a:pt x="9687" y="9264"/>
                        </a:cubicBezTo>
                        <a:cubicBezTo>
                          <a:pt x="8140" y="11014"/>
                          <a:pt x="6170" y="12229"/>
                          <a:pt x="3812" y="13049"/>
                        </a:cubicBezTo>
                        <a:cubicBezTo>
                          <a:pt x="3563" y="13132"/>
                          <a:pt x="3296" y="13160"/>
                          <a:pt x="3011" y="13169"/>
                        </a:cubicBezTo>
                        <a:cubicBezTo>
                          <a:pt x="2375" y="13196"/>
                          <a:pt x="1592" y="13648"/>
                          <a:pt x="957" y="13325"/>
                        </a:cubicBezTo>
                        <a:cubicBezTo>
                          <a:pt x="239" y="12939"/>
                          <a:pt x="-120" y="10342"/>
                          <a:pt x="36" y="7358"/>
                        </a:cubicBezTo>
                        <a:cubicBezTo>
                          <a:pt x="524" y="4089"/>
                          <a:pt x="994" y="4521"/>
                          <a:pt x="1547" y="4163"/>
                        </a:cubicBezTo>
                        <a:cubicBezTo>
                          <a:pt x="2403" y="3582"/>
                          <a:pt x="3554" y="3242"/>
                          <a:pt x="4337" y="2845"/>
                        </a:cubicBezTo>
                        <a:cubicBezTo>
                          <a:pt x="4954" y="2560"/>
                          <a:pt x="5405" y="2017"/>
                          <a:pt x="6077" y="1851"/>
                        </a:cubicBezTo>
                        <a:cubicBezTo>
                          <a:pt x="6768" y="1648"/>
                          <a:pt x="7173" y="1133"/>
                          <a:pt x="7947" y="948"/>
                        </a:cubicBezTo>
                        <a:cubicBezTo>
                          <a:pt x="8490" y="810"/>
                          <a:pt x="9568" y="1031"/>
                          <a:pt x="10203" y="792"/>
                        </a:cubicBezTo>
                        <a:cubicBezTo>
                          <a:pt x="10793" y="580"/>
                          <a:pt x="11557" y="331"/>
                          <a:pt x="12561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13"/>
                  <p:cNvSpPr/>
                  <p:nvPr/>
                </p:nvSpPr>
                <p:spPr>
                  <a:xfrm>
                    <a:off x="197025" y="-6536589"/>
                    <a:ext cx="645967" cy="3574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90" h="24842" extrusionOk="0">
                        <a:moveTo>
                          <a:pt x="44437" y="0"/>
                        </a:moveTo>
                        <a:cubicBezTo>
                          <a:pt x="45634" y="1409"/>
                          <a:pt x="44124" y="2210"/>
                          <a:pt x="43774" y="3205"/>
                        </a:cubicBezTo>
                        <a:cubicBezTo>
                          <a:pt x="42669" y="6327"/>
                          <a:pt x="41913" y="11189"/>
                          <a:pt x="38460" y="13372"/>
                        </a:cubicBezTo>
                        <a:cubicBezTo>
                          <a:pt x="37162" y="16088"/>
                          <a:pt x="34896" y="17258"/>
                          <a:pt x="31912" y="19201"/>
                        </a:cubicBezTo>
                        <a:cubicBezTo>
                          <a:pt x="30632" y="20067"/>
                          <a:pt x="29500" y="21393"/>
                          <a:pt x="28091" y="22074"/>
                        </a:cubicBezTo>
                        <a:cubicBezTo>
                          <a:pt x="21994" y="24892"/>
                          <a:pt x="15272" y="25518"/>
                          <a:pt x="8466" y="24137"/>
                        </a:cubicBezTo>
                        <a:cubicBezTo>
                          <a:pt x="7776" y="23971"/>
                          <a:pt x="7030" y="23787"/>
                          <a:pt x="6293" y="23483"/>
                        </a:cubicBezTo>
                        <a:cubicBezTo>
                          <a:pt x="4580" y="22866"/>
                          <a:pt x="2370" y="22323"/>
                          <a:pt x="1007" y="21190"/>
                        </a:cubicBezTo>
                        <a:cubicBezTo>
                          <a:pt x="-531" y="19938"/>
                          <a:pt x="-227" y="16954"/>
                          <a:pt x="1375" y="14458"/>
                        </a:cubicBezTo>
                        <a:cubicBezTo>
                          <a:pt x="4110" y="12359"/>
                          <a:pt x="5777" y="13869"/>
                          <a:pt x="8043" y="14412"/>
                        </a:cubicBezTo>
                        <a:cubicBezTo>
                          <a:pt x="11717" y="15425"/>
                          <a:pt x="16939" y="16015"/>
                          <a:pt x="20493" y="15453"/>
                        </a:cubicBezTo>
                        <a:cubicBezTo>
                          <a:pt x="23238" y="15112"/>
                          <a:pt x="25779" y="14109"/>
                          <a:pt x="28247" y="13132"/>
                        </a:cubicBezTo>
                        <a:cubicBezTo>
                          <a:pt x="30808" y="12119"/>
                          <a:pt x="32926" y="10416"/>
                          <a:pt x="35127" y="8832"/>
                        </a:cubicBezTo>
                        <a:cubicBezTo>
                          <a:pt x="36729" y="7671"/>
                          <a:pt x="38709" y="6741"/>
                          <a:pt x="40127" y="5231"/>
                        </a:cubicBezTo>
                        <a:cubicBezTo>
                          <a:pt x="41628" y="3638"/>
                          <a:pt x="43056" y="1916"/>
                          <a:pt x="44437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7" name="Google Shape;477;p13"/>
                  <p:cNvSpPr/>
                  <p:nvPr/>
                </p:nvSpPr>
                <p:spPr>
                  <a:xfrm>
                    <a:off x="-562242" y="-6316660"/>
                    <a:ext cx="244860" cy="2039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16" h="14176" extrusionOk="0">
                        <a:moveTo>
                          <a:pt x="16982" y="1376"/>
                        </a:moveTo>
                        <a:cubicBezTo>
                          <a:pt x="17185" y="2988"/>
                          <a:pt x="16448" y="2057"/>
                          <a:pt x="16126" y="2269"/>
                        </a:cubicBezTo>
                        <a:cubicBezTo>
                          <a:pt x="15113" y="2941"/>
                          <a:pt x="14735" y="5418"/>
                          <a:pt x="13363" y="5207"/>
                        </a:cubicBezTo>
                        <a:cubicBezTo>
                          <a:pt x="13059" y="6579"/>
                          <a:pt x="12203" y="6404"/>
                          <a:pt x="11429" y="7196"/>
                        </a:cubicBezTo>
                        <a:cubicBezTo>
                          <a:pt x="11088" y="7527"/>
                          <a:pt x="11098" y="8458"/>
                          <a:pt x="10812" y="8808"/>
                        </a:cubicBezTo>
                        <a:cubicBezTo>
                          <a:pt x="9587" y="10318"/>
                          <a:pt x="8399" y="11561"/>
                          <a:pt x="7202" y="12924"/>
                        </a:cubicBezTo>
                        <a:cubicBezTo>
                          <a:pt x="7083" y="13071"/>
                          <a:pt x="6917" y="13182"/>
                          <a:pt x="6742" y="13274"/>
                        </a:cubicBezTo>
                        <a:cubicBezTo>
                          <a:pt x="6318" y="13495"/>
                          <a:pt x="6152" y="14176"/>
                          <a:pt x="5591" y="14176"/>
                        </a:cubicBezTo>
                        <a:cubicBezTo>
                          <a:pt x="4992" y="14176"/>
                          <a:pt x="3030" y="12445"/>
                          <a:pt x="1041" y="10207"/>
                        </a:cubicBezTo>
                        <a:cubicBezTo>
                          <a:pt x="-791" y="7472"/>
                          <a:pt x="240" y="7141"/>
                          <a:pt x="793" y="6330"/>
                        </a:cubicBezTo>
                        <a:cubicBezTo>
                          <a:pt x="1732" y="4940"/>
                          <a:pt x="3574" y="3650"/>
                          <a:pt x="4872" y="2803"/>
                        </a:cubicBezTo>
                        <a:cubicBezTo>
                          <a:pt x="5867" y="2149"/>
                          <a:pt x="6824" y="1376"/>
                          <a:pt x="7957" y="1026"/>
                        </a:cubicBezTo>
                        <a:cubicBezTo>
                          <a:pt x="9108" y="685"/>
                          <a:pt x="10103" y="77"/>
                          <a:pt x="11318" y="4"/>
                        </a:cubicBezTo>
                        <a:cubicBezTo>
                          <a:pt x="12203" y="-52"/>
                          <a:pt x="13299" y="547"/>
                          <a:pt x="14155" y="630"/>
                        </a:cubicBezTo>
                        <a:cubicBezTo>
                          <a:pt x="15076" y="713"/>
                          <a:pt x="16015" y="943"/>
                          <a:pt x="16982" y="1376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8" name="Google Shape;478;p13"/>
                  <p:cNvSpPr/>
                  <p:nvPr/>
                </p:nvSpPr>
                <p:spPr>
                  <a:xfrm>
                    <a:off x="-327691" y="-5509610"/>
                    <a:ext cx="424016" cy="2505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66" h="17412" extrusionOk="0">
                        <a:moveTo>
                          <a:pt x="28908" y="0"/>
                        </a:moveTo>
                        <a:cubicBezTo>
                          <a:pt x="30207" y="1087"/>
                          <a:pt x="28862" y="1465"/>
                          <a:pt x="28668" y="2100"/>
                        </a:cubicBezTo>
                        <a:cubicBezTo>
                          <a:pt x="28079" y="4080"/>
                          <a:pt x="28153" y="7736"/>
                          <a:pt x="25666" y="8988"/>
                        </a:cubicBezTo>
                        <a:cubicBezTo>
                          <a:pt x="25058" y="11060"/>
                          <a:pt x="23419" y="11696"/>
                          <a:pt x="21485" y="13059"/>
                        </a:cubicBezTo>
                        <a:cubicBezTo>
                          <a:pt x="20647" y="13667"/>
                          <a:pt x="19984" y="14799"/>
                          <a:pt x="19036" y="15297"/>
                        </a:cubicBezTo>
                        <a:cubicBezTo>
                          <a:pt x="14928" y="17387"/>
                          <a:pt x="10297" y="17893"/>
                          <a:pt x="5590" y="16972"/>
                        </a:cubicBezTo>
                        <a:cubicBezTo>
                          <a:pt x="5112" y="16862"/>
                          <a:pt x="4596" y="16724"/>
                          <a:pt x="4099" y="16494"/>
                        </a:cubicBezTo>
                        <a:cubicBezTo>
                          <a:pt x="2938" y="16024"/>
                          <a:pt x="1355" y="15739"/>
                          <a:pt x="461" y="14836"/>
                        </a:cubicBezTo>
                        <a:cubicBezTo>
                          <a:pt x="-543" y="13832"/>
                          <a:pt x="167" y="11134"/>
                          <a:pt x="1870" y="8684"/>
                        </a:cubicBezTo>
                        <a:cubicBezTo>
                          <a:pt x="4320" y="6400"/>
                          <a:pt x="5121" y="7404"/>
                          <a:pt x="6493" y="7644"/>
                        </a:cubicBezTo>
                        <a:cubicBezTo>
                          <a:pt x="8675" y="8067"/>
                          <a:pt x="11641" y="8436"/>
                          <a:pt x="13667" y="8123"/>
                        </a:cubicBezTo>
                        <a:cubicBezTo>
                          <a:pt x="15242" y="7938"/>
                          <a:pt x="16614" y="7303"/>
                          <a:pt x="18050" y="6870"/>
                        </a:cubicBezTo>
                        <a:cubicBezTo>
                          <a:pt x="19561" y="6400"/>
                          <a:pt x="20749" y="5406"/>
                          <a:pt x="22158" y="4632"/>
                        </a:cubicBezTo>
                        <a:cubicBezTo>
                          <a:pt x="23180" y="4070"/>
                          <a:pt x="24672" y="3776"/>
                          <a:pt x="25666" y="2947"/>
                        </a:cubicBezTo>
                        <a:cubicBezTo>
                          <a:pt x="26707" y="2063"/>
                          <a:pt x="27775" y="1114"/>
                          <a:pt x="28908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13"/>
                  <p:cNvSpPr/>
                  <p:nvPr/>
                </p:nvSpPr>
                <p:spPr>
                  <a:xfrm>
                    <a:off x="111206" y="-5534705"/>
                    <a:ext cx="788745" cy="156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12" h="10845" extrusionOk="0">
                        <a:moveTo>
                          <a:pt x="54812" y="10318"/>
                        </a:moveTo>
                        <a:cubicBezTo>
                          <a:pt x="53440" y="11589"/>
                          <a:pt x="52529" y="10189"/>
                          <a:pt x="51423" y="9995"/>
                        </a:cubicBezTo>
                        <a:cubicBezTo>
                          <a:pt x="47915" y="9388"/>
                          <a:pt x="43476" y="10585"/>
                          <a:pt x="39986" y="9139"/>
                        </a:cubicBezTo>
                        <a:cubicBezTo>
                          <a:pt x="37159" y="9747"/>
                          <a:pt x="35031" y="8826"/>
                          <a:pt x="31679" y="8679"/>
                        </a:cubicBezTo>
                        <a:cubicBezTo>
                          <a:pt x="30242" y="8596"/>
                          <a:pt x="28723" y="9240"/>
                          <a:pt x="27351" y="9222"/>
                        </a:cubicBezTo>
                        <a:cubicBezTo>
                          <a:pt x="21402" y="9222"/>
                          <a:pt x="15858" y="9222"/>
                          <a:pt x="9946" y="9443"/>
                        </a:cubicBezTo>
                        <a:cubicBezTo>
                          <a:pt x="9338" y="9471"/>
                          <a:pt x="8693" y="9443"/>
                          <a:pt x="8012" y="9406"/>
                        </a:cubicBezTo>
                        <a:cubicBezTo>
                          <a:pt x="6455" y="9296"/>
                          <a:pt x="4595" y="9747"/>
                          <a:pt x="3131" y="9406"/>
                        </a:cubicBezTo>
                        <a:cubicBezTo>
                          <a:pt x="1529" y="9056"/>
                          <a:pt x="249" y="6505"/>
                          <a:pt x="0" y="3512"/>
                        </a:cubicBezTo>
                        <a:cubicBezTo>
                          <a:pt x="1059" y="206"/>
                          <a:pt x="3923" y="566"/>
                          <a:pt x="6640" y="271"/>
                        </a:cubicBezTo>
                        <a:cubicBezTo>
                          <a:pt x="11226" y="-245"/>
                          <a:pt x="17626" y="68"/>
                          <a:pt x="22055" y="446"/>
                        </a:cubicBezTo>
                        <a:cubicBezTo>
                          <a:pt x="25454" y="704"/>
                          <a:pt x="28916" y="925"/>
                          <a:pt x="32167" y="1616"/>
                        </a:cubicBezTo>
                        <a:cubicBezTo>
                          <a:pt x="35492" y="2324"/>
                          <a:pt x="38770" y="2794"/>
                          <a:pt x="41883" y="3826"/>
                        </a:cubicBezTo>
                        <a:cubicBezTo>
                          <a:pt x="44148" y="4599"/>
                          <a:pt x="46174" y="6026"/>
                          <a:pt x="48283" y="6929"/>
                        </a:cubicBezTo>
                        <a:cubicBezTo>
                          <a:pt x="50539" y="7877"/>
                          <a:pt x="52713" y="9001"/>
                          <a:pt x="54812" y="10318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13"/>
                  <p:cNvSpPr/>
                  <p:nvPr/>
                </p:nvSpPr>
                <p:spPr>
                  <a:xfrm>
                    <a:off x="-373925" y="-5357369"/>
                    <a:ext cx="564995" cy="275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63" h="19161" extrusionOk="0">
                        <a:moveTo>
                          <a:pt x="0" y="4717"/>
                        </a:moveTo>
                        <a:cubicBezTo>
                          <a:pt x="1676" y="4136"/>
                          <a:pt x="1639" y="5646"/>
                          <a:pt x="2367" y="6199"/>
                        </a:cubicBezTo>
                        <a:cubicBezTo>
                          <a:pt x="4715" y="7995"/>
                          <a:pt x="8546" y="8428"/>
                          <a:pt x="10581" y="10490"/>
                        </a:cubicBezTo>
                        <a:cubicBezTo>
                          <a:pt x="12902" y="10509"/>
                          <a:pt x="14191" y="11697"/>
                          <a:pt x="16622" y="11798"/>
                        </a:cubicBezTo>
                        <a:cubicBezTo>
                          <a:pt x="17672" y="11844"/>
                          <a:pt x="18648" y="11043"/>
                          <a:pt x="19477" y="10822"/>
                        </a:cubicBezTo>
                        <a:cubicBezTo>
                          <a:pt x="23179" y="9763"/>
                          <a:pt x="26163" y="7451"/>
                          <a:pt x="28760" y="4201"/>
                        </a:cubicBezTo>
                        <a:cubicBezTo>
                          <a:pt x="29027" y="3860"/>
                          <a:pt x="29340" y="3529"/>
                          <a:pt x="29690" y="3178"/>
                        </a:cubicBezTo>
                        <a:cubicBezTo>
                          <a:pt x="30491" y="2377"/>
                          <a:pt x="30997" y="1023"/>
                          <a:pt x="31918" y="324"/>
                        </a:cubicBezTo>
                        <a:cubicBezTo>
                          <a:pt x="32931" y="-432"/>
                          <a:pt x="35611" y="176"/>
                          <a:pt x="38190" y="1714"/>
                        </a:cubicBezTo>
                        <a:cubicBezTo>
                          <a:pt x="40400" y="4311"/>
                          <a:pt x="38715" y="6098"/>
                          <a:pt x="37435" y="8142"/>
                        </a:cubicBezTo>
                        <a:cubicBezTo>
                          <a:pt x="35418" y="11641"/>
                          <a:pt x="30684" y="15841"/>
                          <a:pt x="26439" y="17452"/>
                        </a:cubicBezTo>
                        <a:cubicBezTo>
                          <a:pt x="23354" y="18797"/>
                          <a:pt x="19496" y="19635"/>
                          <a:pt x="16033" y="18871"/>
                        </a:cubicBezTo>
                        <a:cubicBezTo>
                          <a:pt x="12524" y="18161"/>
                          <a:pt x="9402" y="16854"/>
                          <a:pt x="7091" y="14901"/>
                        </a:cubicBezTo>
                        <a:cubicBezTo>
                          <a:pt x="5387" y="13474"/>
                          <a:pt x="4402" y="11476"/>
                          <a:pt x="3214" y="9956"/>
                        </a:cubicBezTo>
                        <a:cubicBezTo>
                          <a:pt x="1934" y="8317"/>
                          <a:pt x="884" y="6567"/>
                          <a:pt x="0" y="4717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13"/>
                  <p:cNvSpPr/>
                  <p:nvPr/>
                </p:nvSpPr>
                <p:spPr>
                  <a:xfrm>
                    <a:off x="-690237" y="-5335224"/>
                    <a:ext cx="364427" cy="163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5" h="11388" extrusionOk="0">
                        <a:moveTo>
                          <a:pt x="0" y="1705"/>
                        </a:moveTo>
                        <a:cubicBezTo>
                          <a:pt x="1474" y="922"/>
                          <a:pt x="1096" y="2101"/>
                          <a:pt x="1556" y="2405"/>
                        </a:cubicBezTo>
                        <a:cubicBezTo>
                          <a:pt x="3104" y="3335"/>
                          <a:pt x="5700" y="2405"/>
                          <a:pt x="6787" y="3703"/>
                        </a:cubicBezTo>
                        <a:cubicBezTo>
                          <a:pt x="8260" y="3114"/>
                          <a:pt x="8951" y="3924"/>
                          <a:pt x="10416" y="3887"/>
                        </a:cubicBezTo>
                        <a:cubicBezTo>
                          <a:pt x="11032" y="3906"/>
                          <a:pt x="11742" y="3132"/>
                          <a:pt x="12276" y="3058"/>
                        </a:cubicBezTo>
                        <a:cubicBezTo>
                          <a:pt x="14642" y="2579"/>
                          <a:pt x="16659" y="1954"/>
                          <a:pt x="18492" y="949"/>
                        </a:cubicBezTo>
                        <a:cubicBezTo>
                          <a:pt x="18676" y="830"/>
                          <a:pt x="18879" y="756"/>
                          <a:pt x="19109" y="710"/>
                        </a:cubicBezTo>
                        <a:cubicBezTo>
                          <a:pt x="19661" y="600"/>
                          <a:pt x="20011" y="-91"/>
                          <a:pt x="20610" y="10"/>
                        </a:cubicBezTo>
                        <a:cubicBezTo>
                          <a:pt x="21218" y="84"/>
                          <a:pt x="23041" y="1999"/>
                          <a:pt x="24818" y="4412"/>
                        </a:cubicBezTo>
                        <a:cubicBezTo>
                          <a:pt x="26181" y="7424"/>
                          <a:pt x="24505" y="8004"/>
                          <a:pt x="23253" y="8879"/>
                        </a:cubicBezTo>
                        <a:cubicBezTo>
                          <a:pt x="21089" y="10481"/>
                          <a:pt x="17432" y="11245"/>
                          <a:pt x="14937" y="11319"/>
                        </a:cubicBezTo>
                        <a:cubicBezTo>
                          <a:pt x="13022" y="11457"/>
                          <a:pt x="11032" y="11430"/>
                          <a:pt x="9237" y="10868"/>
                        </a:cubicBezTo>
                        <a:cubicBezTo>
                          <a:pt x="7423" y="10269"/>
                          <a:pt x="5608" y="9763"/>
                          <a:pt x="4116" y="8630"/>
                        </a:cubicBezTo>
                        <a:cubicBezTo>
                          <a:pt x="3039" y="7765"/>
                          <a:pt x="2431" y="6309"/>
                          <a:pt x="1685" y="5315"/>
                        </a:cubicBezTo>
                        <a:cubicBezTo>
                          <a:pt x="893" y="4256"/>
                          <a:pt x="304" y="3021"/>
                          <a:pt x="0" y="1705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13"/>
                  <p:cNvSpPr/>
                  <p:nvPr/>
                </p:nvSpPr>
                <p:spPr>
                  <a:xfrm>
                    <a:off x="120617" y="-5389343"/>
                    <a:ext cx="826116" cy="1515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09" h="10532" extrusionOk="0">
                        <a:moveTo>
                          <a:pt x="57409" y="3375"/>
                        </a:moveTo>
                        <a:cubicBezTo>
                          <a:pt x="56424" y="4987"/>
                          <a:pt x="55089" y="3900"/>
                          <a:pt x="53947" y="4011"/>
                        </a:cubicBezTo>
                        <a:cubicBezTo>
                          <a:pt x="50291" y="4379"/>
                          <a:pt x="46054" y="6626"/>
                          <a:pt x="42132" y="5963"/>
                        </a:cubicBezTo>
                        <a:cubicBezTo>
                          <a:pt x="39359" y="7151"/>
                          <a:pt x="36956" y="6681"/>
                          <a:pt x="33457" y="7096"/>
                        </a:cubicBezTo>
                        <a:cubicBezTo>
                          <a:pt x="31946" y="7280"/>
                          <a:pt x="30464" y="8118"/>
                          <a:pt x="29027" y="8321"/>
                        </a:cubicBezTo>
                        <a:cubicBezTo>
                          <a:pt x="22774" y="9177"/>
                          <a:pt x="16889" y="9711"/>
                          <a:pt x="10581" y="10245"/>
                        </a:cubicBezTo>
                        <a:cubicBezTo>
                          <a:pt x="9937" y="10300"/>
                          <a:pt x="9237" y="10309"/>
                          <a:pt x="8518" y="10300"/>
                        </a:cubicBezTo>
                        <a:cubicBezTo>
                          <a:pt x="6852" y="10264"/>
                          <a:pt x="4872" y="10733"/>
                          <a:pt x="3297" y="10429"/>
                        </a:cubicBezTo>
                        <a:cubicBezTo>
                          <a:pt x="1575" y="10089"/>
                          <a:pt x="221" y="7538"/>
                          <a:pt x="0" y="4545"/>
                        </a:cubicBezTo>
                        <a:cubicBezTo>
                          <a:pt x="1114" y="1238"/>
                          <a:pt x="4015" y="1589"/>
                          <a:pt x="6778" y="1220"/>
                        </a:cubicBezTo>
                        <a:cubicBezTo>
                          <a:pt x="11438" y="594"/>
                          <a:pt x="17912" y="438"/>
                          <a:pt x="22424" y="290"/>
                        </a:cubicBezTo>
                        <a:cubicBezTo>
                          <a:pt x="25887" y="179"/>
                          <a:pt x="29395" y="-106"/>
                          <a:pt x="32757" y="41"/>
                        </a:cubicBezTo>
                        <a:cubicBezTo>
                          <a:pt x="36210" y="198"/>
                          <a:pt x="39562" y="5"/>
                          <a:pt x="42887" y="364"/>
                        </a:cubicBezTo>
                        <a:cubicBezTo>
                          <a:pt x="45309" y="621"/>
                          <a:pt x="47666" y="1533"/>
                          <a:pt x="49996" y="1874"/>
                        </a:cubicBezTo>
                        <a:cubicBezTo>
                          <a:pt x="52473" y="2233"/>
                          <a:pt x="54942" y="2721"/>
                          <a:pt x="57409" y="3375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13"/>
                  <p:cNvSpPr/>
                  <p:nvPr/>
                </p:nvSpPr>
                <p:spPr>
                  <a:xfrm>
                    <a:off x="-2513644" y="-3841565"/>
                    <a:ext cx="1723131" cy="8598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745" h="59751" extrusionOk="0">
                        <a:moveTo>
                          <a:pt x="0" y="59752"/>
                        </a:moveTo>
                        <a:cubicBezTo>
                          <a:pt x="718" y="56998"/>
                          <a:pt x="3767" y="55801"/>
                          <a:pt x="5719" y="53959"/>
                        </a:cubicBezTo>
                        <a:cubicBezTo>
                          <a:pt x="12036" y="48240"/>
                          <a:pt x="18869" y="40440"/>
                          <a:pt x="27047" y="36047"/>
                        </a:cubicBezTo>
                        <a:cubicBezTo>
                          <a:pt x="32011" y="31553"/>
                          <a:pt x="37113" y="29011"/>
                          <a:pt x="44323" y="24904"/>
                        </a:cubicBezTo>
                        <a:cubicBezTo>
                          <a:pt x="47390" y="23044"/>
                          <a:pt x="50291" y="20898"/>
                          <a:pt x="53311" y="19213"/>
                        </a:cubicBezTo>
                        <a:cubicBezTo>
                          <a:pt x="66563" y="12380"/>
                          <a:pt x="79824" y="7306"/>
                          <a:pt x="94439" y="3373"/>
                        </a:cubicBezTo>
                        <a:cubicBezTo>
                          <a:pt x="95986" y="3033"/>
                          <a:pt x="97570" y="2683"/>
                          <a:pt x="99274" y="2305"/>
                        </a:cubicBezTo>
                        <a:cubicBezTo>
                          <a:pt x="103151" y="1467"/>
                          <a:pt x="107820" y="298"/>
                          <a:pt x="111559" y="12"/>
                        </a:cubicBezTo>
                        <a:cubicBezTo>
                          <a:pt x="115703" y="-181"/>
                          <a:pt x="119064" y="1955"/>
                          <a:pt x="119745" y="4884"/>
                        </a:cubicBezTo>
                        <a:cubicBezTo>
                          <a:pt x="117379" y="8512"/>
                          <a:pt x="110803" y="8964"/>
                          <a:pt x="104597" y="10501"/>
                        </a:cubicBezTo>
                        <a:cubicBezTo>
                          <a:pt x="94163" y="12951"/>
                          <a:pt x="79907" y="17160"/>
                          <a:pt x="70293" y="20972"/>
                        </a:cubicBezTo>
                        <a:cubicBezTo>
                          <a:pt x="62861" y="23744"/>
                          <a:pt x="55669" y="27363"/>
                          <a:pt x="48689" y="30605"/>
                        </a:cubicBezTo>
                        <a:cubicBezTo>
                          <a:pt x="41551" y="33994"/>
                          <a:pt x="35004" y="38055"/>
                          <a:pt x="28392" y="41821"/>
                        </a:cubicBezTo>
                        <a:cubicBezTo>
                          <a:pt x="23621" y="44639"/>
                          <a:pt x="18685" y="46987"/>
                          <a:pt x="14182" y="49962"/>
                        </a:cubicBezTo>
                        <a:cubicBezTo>
                          <a:pt x="9430" y="53158"/>
                          <a:pt x="4743" y="56436"/>
                          <a:pt x="0" y="59752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" name="Google Shape;484;p13"/>
                  <p:cNvSpPr/>
                  <p:nvPr/>
                </p:nvSpPr>
                <p:spPr>
                  <a:xfrm>
                    <a:off x="-1732347" y="-3734176"/>
                    <a:ext cx="996407" cy="420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243" h="29199" extrusionOk="0">
                        <a:moveTo>
                          <a:pt x="69243" y="0"/>
                        </a:moveTo>
                        <a:cubicBezTo>
                          <a:pt x="68424" y="1897"/>
                          <a:pt x="66508" y="1289"/>
                          <a:pt x="65108" y="1796"/>
                        </a:cubicBezTo>
                        <a:cubicBezTo>
                          <a:pt x="60679" y="3417"/>
                          <a:pt x="56102" y="7100"/>
                          <a:pt x="51120" y="7957"/>
                        </a:cubicBezTo>
                        <a:cubicBezTo>
                          <a:pt x="48072" y="10148"/>
                          <a:pt x="45023" y="10627"/>
                          <a:pt x="40907" y="12442"/>
                        </a:cubicBezTo>
                        <a:cubicBezTo>
                          <a:pt x="39130" y="13215"/>
                          <a:pt x="37610" y="14642"/>
                          <a:pt x="35934" y="15416"/>
                        </a:cubicBezTo>
                        <a:cubicBezTo>
                          <a:pt x="28106" y="19090"/>
                          <a:pt x="21614" y="22139"/>
                          <a:pt x="14606" y="25427"/>
                        </a:cubicBezTo>
                        <a:cubicBezTo>
                          <a:pt x="13869" y="25785"/>
                          <a:pt x="13040" y="26126"/>
                          <a:pt x="12193" y="26458"/>
                        </a:cubicBezTo>
                        <a:cubicBezTo>
                          <a:pt x="10222" y="27204"/>
                          <a:pt x="8067" y="28622"/>
                          <a:pt x="6115" y="29101"/>
                        </a:cubicBezTo>
                        <a:cubicBezTo>
                          <a:pt x="3978" y="29635"/>
                          <a:pt x="1409" y="27959"/>
                          <a:pt x="0" y="25307"/>
                        </a:cubicBezTo>
                        <a:cubicBezTo>
                          <a:pt x="55" y="21697"/>
                          <a:pt x="3628" y="20546"/>
                          <a:pt x="6796" y="18842"/>
                        </a:cubicBezTo>
                        <a:cubicBezTo>
                          <a:pt x="12119" y="15959"/>
                          <a:pt x="19901" y="12792"/>
                          <a:pt x="25343" y="10664"/>
                        </a:cubicBezTo>
                        <a:cubicBezTo>
                          <a:pt x="29506" y="9016"/>
                          <a:pt x="33705" y="7257"/>
                          <a:pt x="37877" y="6004"/>
                        </a:cubicBezTo>
                        <a:cubicBezTo>
                          <a:pt x="42150" y="4734"/>
                          <a:pt x="46239" y="3233"/>
                          <a:pt x="50438" y="2293"/>
                        </a:cubicBezTo>
                        <a:cubicBezTo>
                          <a:pt x="53505" y="1621"/>
                          <a:pt x="56673" y="1630"/>
                          <a:pt x="59647" y="1124"/>
                        </a:cubicBezTo>
                        <a:cubicBezTo>
                          <a:pt x="62825" y="581"/>
                          <a:pt x="66020" y="203"/>
                          <a:pt x="69243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" name="Google Shape;485;p13"/>
                  <p:cNvSpPr/>
                  <p:nvPr/>
                </p:nvSpPr>
                <p:spPr>
                  <a:xfrm>
                    <a:off x="-1778753" y="-3363833"/>
                    <a:ext cx="272878" cy="4208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3" h="29245" extrusionOk="0">
                        <a:moveTo>
                          <a:pt x="18963" y="28882"/>
                        </a:moveTo>
                        <a:cubicBezTo>
                          <a:pt x="17628" y="29895"/>
                          <a:pt x="17564" y="28504"/>
                          <a:pt x="16965" y="28209"/>
                        </a:cubicBezTo>
                        <a:cubicBezTo>
                          <a:pt x="15123" y="27215"/>
                          <a:pt x="11633" y="26883"/>
                          <a:pt x="10611" y="24443"/>
                        </a:cubicBezTo>
                        <a:cubicBezTo>
                          <a:pt x="8631" y="23761"/>
                          <a:pt x="8115" y="22196"/>
                          <a:pt x="6752" y="20400"/>
                        </a:cubicBezTo>
                        <a:cubicBezTo>
                          <a:pt x="6126" y="19645"/>
                          <a:pt x="5021" y="19101"/>
                          <a:pt x="4431" y="18301"/>
                        </a:cubicBezTo>
                        <a:cubicBezTo>
                          <a:pt x="2111" y="14764"/>
                          <a:pt x="702" y="10850"/>
                          <a:pt x="85" y="6448"/>
                        </a:cubicBezTo>
                        <a:cubicBezTo>
                          <a:pt x="29" y="5997"/>
                          <a:pt x="29" y="5500"/>
                          <a:pt x="57" y="4993"/>
                        </a:cubicBezTo>
                        <a:cubicBezTo>
                          <a:pt x="94" y="3842"/>
                          <a:pt x="-192" y="2387"/>
                          <a:pt x="250" y="1319"/>
                        </a:cubicBezTo>
                        <a:cubicBezTo>
                          <a:pt x="803" y="131"/>
                          <a:pt x="3483" y="-293"/>
                          <a:pt x="6430" y="204"/>
                        </a:cubicBezTo>
                        <a:cubicBezTo>
                          <a:pt x="9552" y="1476"/>
                          <a:pt x="8925" y="2765"/>
                          <a:pt x="9174" y="4210"/>
                        </a:cubicBezTo>
                        <a:cubicBezTo>
                          <a:pt x="9561" y="6577"/>
                          <a:pt x="10058" y="9764"/>
                          <a:pt x="10786" y="11927"/>
                        </a:cubicBezTo>
                        <a:cubicBezTo>
                          <a:pt x="11283" y="13613"/>
                          <a:pt x="12213" y="15114"/>
                          <a:pt x="12784" y="16716"/>
                        </a:cubicBezTo>
                        <a:cubicBezTo>
                          <a:pt x="13401" y="18374"/>
                          <a:pt x="14478" y="19682"/>
                          <a:pt x="15206" y="21257"/>
                        </a:cubicBezTo>
                        <a:cubicBezTo>
                          <a:pt x="15768" y="22380"/>
                          <a:pt x="15924" y="23936"/>
                          <a:pt x="16615" y="25078"/>
                        </a:cubicBezTo>
                        <a:cubicBezTo>
                          <a:pt x="17241" y="26082"/>
                          <a:pt x="17996" y="27298"/>
                          <a:pt x="18963" y="28882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13"/>
                  <p:cNvSpPr/>
                  <p:nvPr/>
                </p:nvSpPr>
                <p:spPr>
                  <a:xfrm>
                    <a:off x="-1589012" y="-2895095"/>
                    <a:ext cx="1861001" cy="591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26" h="41072" extrusionOk="0">
                        <a:moveTo>
                          <a:pt x="129327" y="0"/>
                        </a:moveTo>
                        <a:cubicBezTo>
                          <a:pt x="128756" y="2882"/>
                          <a:pt x="125477" y="4070"/>
                          <a:pt x="123230" y="5534"/>
                        </a:cubicBezTo>
                        <a:cubicBezTo>
                          <a:pt x="116066" y="10461"/>
                          <a:pt x="105982" y="14955"/>
                          <a:pt x="96460" y="15490"/>
                        </a:cubicBezTo>
                        <a:cubicBezTo>
                          <a:pt x="89921" y="17626"/>
                          <a:pt x="84083" y="17644"/>
                          <a:pt x="76154" y="19974"/>
                        </a:cubicBezTo>
                        <a:cubicBezTo>
                          <a:pt x="72755" y="21033"/>
                          <a:pt x="69735" y="22958"/>
                          <a:pt x="66668" y="24386"/>
                        </a:cubicBezTo>
                        <a:cubicBezTo>
                          <a:pt x="60001" y="27489"/>
                          <a:pt x="53647" y="31145"/>
                          <a:pt x="46768" y="34341"/>
                        </a:cubicBezTo>
                        <a:cubicBezTo>
                          <a:pt x="39971" y="37554"/>
                          <a:pt x="32263" y="40299"/>
                          <a:pt x="23883" y="40953"/>
                        </a:cubicBezTo>
                        <a:cubicBezTo>
                          <a:pt x="22170" y="41100"/>
                          <a:pt x="20292" y="41118"/>
                          <a:pt x="18349" y="40971"/>
                        </a:cubicBezTo>
                        <a:cubicBezTo>
                          <a:pt x="13919" y="40750"/>
                          <a:pt x="8264" y="39857"/>
                          <a:pt x="4369" y="37582"/>
                        </a:cubicBezTo>
                        <a:cubicBezTo>
                          <a:pt x="-42" y="35096"/>
                          <a:pt x="-945" y="30436"/>
                          <a:pt x="906" y="28170"/>
                        </a:cubicBezTo>
                        <a:cubicBezTo>
                          <a:pt x="5032" y="27664"/>
                          <a:pt x="9508" y="31007"/>
                          <a:pt x="15623" y="31532"/>
                        </a:cubicBezTo>
                        <a:cubicBezTo>
                          <a:pt x="20549" y="32047"/>
                          <a:pt x="26719" y="31532"/>
                          <a:pt x="32641" y="29883"/>
                        </a:cubicBezTo>
                        <a:cubicBezTo>
                          <a:pt x="38507" y="28263"/>
                          <a:pt x="44410" y="25564"/>
                          <a:pt x="49263" y="23299"/>
                        </a:cubicBezTo>
                        <a:cubicBezTo>
                          <a:pt x="56713" y="19790"/>
                          <a:pt x="64532" y="15655"/>
                          <a:pt x="73014" y="13510"/>
                        </a:cubicBezTo>
                        <a:cubicBezTo>
                          <a:pt x="81661" y="11345"/>
                          <a:pt x="89903" y="10461"/>
                          <a:pt x="97685" y="9651"/>
                        </a:cubicBezTo>
                        <a:cubicBezTo>
                          <a:pt x="103367" y="9089"/>
                          <a:pt x="108837" y="8951"/>
                          <a:pt x="114021" y="7468"/>
                        </a:cubicBezTo>
                        <a:cubicBezTo>
                          <a:pt x="119519" y="5912"/>
                          <a:pt x="124769" y="3610"/>
                          <a:pt x="129327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13"/>
                  <p:cNvSpPr/>
                  <p:nvPr/>
                </p:nvSpPr>
                <p:spPr>
                  <a:xfrm>
                    <a:off x="-580387" y="-2837192"/>
                    <a:ext cx="878193" cy="3831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028" h="26623" extrusionOk="0">
                        <a:moveTo>
                          <a:pt x="61029" y="0"/>
                        </a:moveTo>
                        <a:cubicBezTo>
                          <a:pt x="60817" y="1943"/>
                          <a:pt x="58957" y="1713"/>
                          <a:pt x="57870" y="2441"/>
                        </a:cubicBezTo>
                        <a:cubicBezTo>
                          <a:pt x="54389" y="4688"/>
                          <a:pt x="50944" y="8832"/>
                          <a:pt x="46524" y="10010"/>
                        </a:cubicBezTo>
                        <a:cubicBezTo>
                          <a:pt x="44047" y="12350"/>
                          <a:pt x="41312" y="12985"/>
                          <a:pt x="37656" y="14753"/>
                        </a:cubicBezTo>
                        <a:cubicBezTo>
                          <a:pt x="36090" y="15545"/>
                          <a:pt x="34727" y="16853"/>
                          <a:pt x="33208" y="17599"/>
                        </a:cubicBezTo>
                        <a:cubicBezTo>
                          <a:pt x="26577" y="20684"/>
                          <a:pt x="20030" y="22986"/>
                          <a:pt x="12902" y="24975"/>
                        </a:cubicBezTo>
                        <a:cubicBezTo>
                          <a:pt x="12174" y="25168"/>
                          <a:pt x="11364" y="25334"/>
                          <a:pt x="10535" y="25472"/>
                        </a:cubicBezTo>
                        <a:cubicBezTo>
                          <a:pt x="8620" y="25822"/>
                          <a:pt x="6391" y="26633"/>
                          <a:pt x="4531" y="26624"/>
                        </a:cubicBezTo>
                        <a:cubicBezTo>
                          <a:pt x="2477" y="26568"/>
                          <a:pt x="599" y="24266"/>
                          <a:pt x="0" y="21328"/>
                        </a:cubicBezTo>
                        <a:cubicBezTo>
                          <a:pt x="847" y="17875"/>
                          <a:pt x="4052" y="17792"/>
                          <a:pt x="7026" y="16890"/>
                        </a:cubicBezTo>
                        <a:cubicBezTo>
                          <a:pt x="12018" y="15416"/>
                          <a:pt x="18971" y="13630"/>
                          <a:pt x="23732" y="12101"/>
                        </a:cubicBezTo>
                        <a:cubicBezTo>
                          <a:pt x="27332" y="10858"/>
                          <a:pt x="30721" y="9688"/>
                          <a:pt x="34552" y="8371"/>
                        </a:cubicBezTo>
                        <a:cubicBezTo>
                          <a:pt x="38208" y="7229"/>
                          <a:pt x="41588" y="5654"/>
                          <a:pt x="45106" y="4531"/>
                        </a:cubicBezTo>
                        <a:cubicBezTo>
                          <a:pt x="47666" y="3684"/>
                          <a:pt x="50429" y="3408"/>
                          <a:pt x="52934" y="2560"/>
                        </a:cubicBezTo>
                        <a:cubicBezTo>
                          <a:pt x="55577" y="1630"/>
                          <a:pt x="58256" y="774"/>
                          <a:pt x="61029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13"/>
                  <p:cNvSpPr/>
                  <p:nvPr/>
                </p:nvSpPr>
                <p:spPr>
                  <a:xfrm>
                    <a:off x="-526584" y="-5264989"/>
                    <a:ext cx="2247761" cy="2878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203" h="200043" extrusionOk="0">
                        <a:moveTo>
                          <a:pt x="156002" y="0"/>
                        </a:moveTo>
                        <a:cubicBezTo>
                          <a:pt x="156849" y="5185"/>
                          <a:pt x="154805" y="11355"/>
                          <a:pt x="154041" y="16954"/>
                        </a:cubicBezTo>
                        <a:cubicBezTo>
                          <a:pt x="151628" y="34700"/>
                          <a:pt x="150145" y="55862"/>
                          <a:pt x="144343" y="74299"/>
                        </a:cubicBezTo>
                        <a:cubicBezTo>
                          <a:pt x="141710" y="87864"/>
                          <a:pt x="137713" y="99062"/>
                          <a:pt x="130741" y="114985"/>
                        </a:cubicBezTo>
                        <a:cubicBezTo>
                          <a:pt x="127712" y="121845"/>
                          <a:pt x="124885" y="128789"/>
                          <a:pt x="121210" y="135033"/>
                        </a:cubicBezTo>
                        <a:cubicBezTo>
                          <a:pt x="105518" y="161859"/>
                          <a:pt x="82495" y="184117"/>
                          <a:pt x="51700" y="194625"/>
                        </a:cubicBezTo>
                        <a:cubicBezTo>
                          <a:pt x="48569" y="195711"/>
                          <a:pt x="45106" y="196632"/>
                          <a:pt x="41497" y="197452"/>
                        </a:cubicBezTo>
                        <a:cubicBezTo>
                          <a:pt x="33208" y="199331"/>
                          <a:pt x="22866" y="200611"/>
                          <a:pt x="14799" y="199791"/>
                        </a:cubicBezTo>
                        <a:cubicBezTo>
                          <a:pt x="5876" y="198990"/>
                          <a:pt x="-55" y="194745"/>
                          <a:pt x="0" y="191770"/>
                        </a:cubicBezTo>
                        <a:cubicBezTo>
                          <a:pt x="6281" y="190020"/>
                          <a:pt x="19533" y="192267"/>
                          <a:pt x="32481" y="189827"/>
                        </a:cubicBezTo>
                        <a:cubicBezTo>
                          <a:pt x="43265" y="188050"/>
                          <a:pt x="55844" y="183869"/>
                          <a:pt x="67180" y="177459"/>
                        </a:cubicBezTo>
                        <a:cubicBezTo>
                          <a:pt x="78627" y="171225"/>
                          <a:pt x="88499" y="162679"/>
                          <a:pt x="95821" y="154915"/>
                        </a:cubicBezTo>
                        <a:cubicBezTo>
                          <a:pt x="107102" y="143008"/>
                          <a:pt x="116007" y="128660"/>
                          <a:pt x="123199" y="114331"/>
                        </a:cubicBezTo>
                        <a:cubicBezTo>
                          <a:pt x="130603" y="99587"/>
                          <a:pt x="135631" y="84162"/>
                          <a:pt x="140024" y="68774"/>
                        </a:cubicBezTo>
                        <a:cubicBezTo>
                          <a:pt x="143211" y="57538"/>
                          <a:pt x="146406" y="46589"/>
                          <a:pt x="148754" y="35492"/>
                        </a:cubicBezTo>
                        <a:cubicBezTo>
                          <a:pt x="151121" y="23888"/>
                          <a:pt x="153515" y="12175"/>
                          <a:pt x="156002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13"/>
                  <p:cNvSpPr/>
                  <p:nvPr/>
                </p:nvSpPr>
                <p:spPr>
                  <a:xfrm>
                    <a:off x="-325432" y="-6756561"/>
                    <a:ext cx="2168659" cy="4260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706" h="296071" extrusionOk="0">
                        <a:moveTo>
                          <a:pt x="0" y="294746"/>
                        </a:moveTo>
                        <a:cubicBezTo>
                          <a:pt x="6695" y="294221"/>
                          <a:pt x="14974" y="295363"/>
                          <a:pt x="22369" y="294184"/>
                        </a:cubicBezTo>
                        <a:cubicBezTo>
                          <a:pt x="34037" y="292471"/>
                          <a:pt x="46018" y="287452"/>
                          <a:pt x="56756" y="280527"/>
                        </a:cubicBezTo>
                        <a:cubicBezTo>
                          <a:pt x="67577" y="273630"/>
                          <a:pt x="77071" y="264761"/>
                          <a:pt x="85405" y="255617"/>
                        </a:cubicBezTo>
                        <a:cubicBezTo>
                          <a:pt x="95894" y="241343"/>
                          <a:pt x="104284" y="228680"/>
                          <a:pt x="113170" y="208208"/>
                        </a:cubicBezTo>
                        <a:cubicBezTo>
                          <a:pt x="116946" y="199358"/>
                          <a:pt x="119580" y="190167"/>
                          <a:pt x="122435" y="181474"/>
                        </a:cubicBezTo>
                        <a:cubicBezTo>
                          <a:pt x="134729" y="143745"/>
                          <a:pt x="140899" y="106466"/>
                          <a:pt x="141286" y="66591"/>
                        </a:cubicBezTo>
                        <a:cubicBezTo>
                          <a:pt x="141415" y="62512"/>
                          <a:pt x="141258" y="58100"/>
                          <a:pt x="141286" y="53551"/>
                        </a:cubicBezTo>
                        <a:cubicBezTo>
                          <a:pt x="141175" y="43071"/>
                          <a:pt x="139987" y="30510"/>
                          <a:pt x="139177" y="20693"/>
                        </a:cubicBezTo>
                        <a:cubicBezTo>
                          <a:pt x="138495" y="9918"/>
                          <a:pt x="139472" y="1474"/>
                          <a:pt x="142391" y="0"/>
                        </a:cubicBezTo>
                        <a:cubicBezTo>
                          <a:pt x="146839" y="7036"/>
                          <a:pt x="149095" y="25647"/>
                          <a:pt x="150081" y="43541"/>
                        </a:cubicBezTo>
                        <a:cubicBezTo>
                          <a:pt x="151047" y="58598"/>
                          <a:pt x="150955" y="76684"/>
                          <a:pt x="149371" y="94541"/>
                        </a:cubicBezTo>
                        <a:cubicBezTo>
                          <a:pt x="147852" y="112406"/>
                          <a:pt x="144859" y="129986"/>
                          <a:pt x="141608" y="144233"/>
                        </a:cubicBezTo>
                        <a:cubicBezTo>
                          <a:pt x="136736" y="166123"/>
                          <a:pt x="129802" y="187875"/>
                          <a:pt x="121044" y="207840"/>
                        </a:cubicBezTo>
                        <a:cubicBezTo>
                          <a:pt x="112010" y="228229"/>
                          <a:pt x="101088" y="247789"/>
                          <a:pt x="85810" y="263527"/>
                        </a:cubicBezTo>
                        <a:cubicBezTo>
                          <a:pt x="74714" y="275002"/>
                          <a:pt x="61378" y="283502"/>
                          <a:pt x="47335" y="289267"/>
                        </a:cubicBezTo>
                        <a:cubicBezTo>
                          <a:pt x="32342" y="295492"/>
                          <a:pt x="15692" y="297767"/>
                          <a:pt x="0" y="294746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13"/>
                  <p:cNvSpPr/>
                  <p:nvPr/>
                </p:nvSpPr>
                <p:spPr>
                  <a:xfrm>
                    <a:off x="845334" y="-9123922"/>
                    <a:ext cx="1044930" cy="2320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615" h="161240" extrusionOk="0">
                        <a:moveTo>
                          <a:pt x="0" y="0"/>
                        </a:moveTo>
                        <a:cubicBezTo>
                          <a:pt x="3564" y="967"/>
                          <a:pt x="6078" y="4586"/>
                          <a:pt x="8970" y="6990"/>
                        </a:cubicBezTo>
                        <a:cubicBezTo>
                          <a:pt x="18142" y="14578"/>
                          <a:pt x="30031" y="22507"/>
                          <a:pt x="37987" y="32739"/>
                        </a:cubicBezTo>
                        <a:cubicBezTo>
                          <a:pt x="44867" y="38982"/>
                          <a:pt x="49443" y="45548"/>
                          <a:pt x="55513" y="55513"/>
                        </a:cubicBezTo>
                        <a:cubicBezTo>
                          <a:pt x="58091" y="59841"/>
                          <a:pt x="61010" y="64022"/>
                          <a:pt x="62935" y="68488"/>
                        </a:cubicBezTo>
                        <a:cubicBezTo>
                          <a:pt x="71288" y="87836"/>
                          <a:pt x="74216" y="108317"/>
                          <a:pt x="71794" y="129646"/>
                        </a:cubicBezTo>
                        <a:cubicBezTo>
                          <a:pt x="71472" y="131819"/>
                          <a:pt x="71113" y="134167"/>
                          <a:pt x="70643" y="136571"/>
                        </a:cubicBezTo>
                        <a:cubicBezTo>
                          <a:pt x="69399" y="142068"/>
                          <a:pt x="68138" y="148810"/>
                          <a:pt x="65873" y="153681"/>
                        </a:cubicBezTo>
                        <a:cubicBezTo>
                          <a:pt x="63589" y="159115"/>
                          <a:pt x="59214" y="161933"/>
                          <a:pt x="56415" y="161095"/>
                        </a:cubicBezTo>
                        <a:cubicBezTo>
                          <a:pt x="55034" y="156195"/>
                          <a:pt x="58957" y="148110"/>
                          <a:pt x="60623" y="139481"/>
                        </a:cubicBezTo>
                        <a:cubicBezTo>
                          <a:pt x="62152" y="132307"/>
                          <a:pt x="63276" y="123604"/>
                          <a:pt x="63312" y="114920"/>
                        </a:cubicBezTo>
                        <a:cubicBezTo>
                          <a:pt x="63414" y="106236"/>
                          <a:pt x="62428" y="97635"/>
                          <a:pt x="60992" y="90728"/>
                        </a:cubicBezTo>
                        <a:cubicBezTo>
                          <a:pt x="58911" y="80073"/>
                          <a:pt x="54923" y="69759"/>
                          <a:pt x="50134" y="60458"/>
                        </a:cubicBezTo>
                        <a:cubicBezTo>
                          <a:pt x="45309" y="50825"/>
                          <a:pt x="38651" y="42454"/>
                          <a:pt x="31928" y="34341"/>
                        </a:cubicBezTo>
                        <a:cubicBezTo>
                          <a:pt x="26982" y="28447"/>
                          <a:pt x="22268" y="22488"/>
                          <a:pt x="16981" y="17111"/>
                        </a:cubicBezTo>
                        <a:cubicBezTo>
                          <a:pt x="11585" y="11668"/>
                          <a:pt x="6014" y="605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1" name="Google Shape;491;p13"/>
                  <p:cNvSpPr/>
                  <p:nvPr/>
                </p:nvSpPr>
                <p:spPr>
                  <a:xfrm>
                    <a:off x="-407856" y="-9979133"/>
                    <a:ext cx="1249340" cy="831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820" h="57750" extrusionOk="0">
                        <a:moveTo>
                          <a:pt x="0" y="348"/>
                        </a:moveTo>
                        <a:cubicBezTo>
                          <a:pt x="2173" y="-721"/>
                          <a:pt x="4227" y="973"/>
                          <a:pt x="6280" y="1425"/>
                        </a:cubicBezTo>
                        <a:cubicBezTo>
                          <a:pt x="12736" y="3000"/>
                          <a:pt x="20960" y="3718"/>
                          <a:pt x="27259" y="7438"/>
                        </a:cubicBezTo>
                        <a:cubicBezTo>
                          <a:pt x="32425" y="8617"/>
                          <a:pt x="36201" y="11039"/>
                          <a:pt x="41957" y="14106"/>
                        </a:cubicBezTo>
                        <a:cubicBezTo>
                          <a:pt x="44489" y="15358"/>
                          <a:pt x="47197" y="16288"/>
                          <a:pt x="49591" y="17596"/>
                        </a:cubicBezTo>
                        <a:cubicBezTo>
                          <a:pt x="59693" y="23600"/>
                          <a:pt x="68515" y="30544"/>
                          <a:pt x="76979" y="38989"/>
                        </a:cubicBezTo>
                        <a:cubicBezTo>
                          <a:pt x="77826" y="39873"/>
                          <a:pt x="78710" y="40858"/>
                          <a:pt x="79594" y="41899"/>
                        </a:cubicBezTo>
                        <a:cubicBezTo>
                          <a:pt x="81666" y="44256"/>
                          <a:pt x="84327" y="46982"/>
                          <a:pt x="85902" y="49505"/>
                        </a:cubicBezTo>
                        <a:cubicBezTo>
                          <a:pt x="87551" y="52360"/>
                          <a:pt x="86897" y="55814"/>
                          <a:pt x="84603" y="57747"/>
                        </a:cubicBezTo>
                        <a:cubicBezTo>
                          <a:pt x="80644" y="57895"/>
                          <a:pt x="77982" y="53557"/>
                          <a:pt x="74538" y="49975"/>
                        </a:cubicBezTo>
                        <a:cubicBezTo>
                          <a:pt x="68865" y="43915"/>
                          <a:pt x="60522" y="35996"/>
                          <a:pt x="54177" y="31124"/>
                        </a:cubicBezTo>
                        <a:cubicBezTo>
                          <a:pt x="49397" y="27266"/>
                          <a:pt x="44084" y="24015"/>
                          <a:pt x="39157" y="20681"/>
                        </a:cubicBezTo>
                        <a:cubicBezTo>
                          <a:pt x="34055" y="17301"/>
                          <a:pt x="28686" y="14713"/>
                          <a:pt x="23520" y="11868"/>
                        </a:cubicBezTo>
                        <a:cubicBezTo>
                          <a:pt x="19726" y="9870"/>
                          <a:pt x="16190" y="7438"/>
                          <a:pt x="12368" y="5689"/>
                        </a:cubicBezTo>
                        <a:cubicBezTo>
                          <a:pt x="8288" y="3865"/>
                          <a:pt x="4172" y="2125"/>
                          <a:pt x="0" y="348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2" name="Google Shape;492;p13"/>
              <p:cNvGrpSpPr/>
              <p:nvPr/>
            </p:nvGrpSpPr>
            <p:grpSpPr>
              <a:xfrm flipH="1">
                <a:off x="-449513" y="886769"/>
                <a:ext cx="1336688" cy="2194352"/>
                <a:chOff x="-2733489" y="-10098623"/>
                <a:chExt cx="4780716" cy="7848183"/>
              </a:xfrm>
            </p:grpSpPr>
            <p:sp>
              <p:nvSpPr>
                <p:cNvPr id="493" name="Google Shape;493;p13"/>
                <p:cNvSpPr/>
                <p:nvPr/>
              </p:nvSpPr>
              <p:spPr>
                <a:xfrm>
                  <a:off x="-769092" y="-7229501"/>
                  <a:ext cx="340827" cy="39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5" h="27767" extrusionOk="0">
                      <a:moveTo>
                        <a:pt x="19763" y="0"/>
                      </a:moveTo>
                      <a:cubicBezTo>
                        <a:pt x="21107" y="277"/>
                        <a:pt x="20675" y="1465"/>
                        <a:pt x="20979" y="2238"/>
                      </a:cubicBezTo>
                      <a:cubicBezTo>
                        <a:pt x="21955" y="4623"/>
                        <a:pt x="24110" y="7653"/>
                        <a:pt x="23409" y="10738"/>
                      </a:cubicBezTo>
                      <a:cubicBezTo>
                        <a:pt x="24082" y="12939"/>
                        <a:pt x="23428" y="14873"/>
                        <a:pt x="22498" y="17525"/>
                      </a:cubicBezTo>
                      <a:cubicBezTo>
                        <a:pt x="22093" y="18667"/>
                        <a:pt x="21964" y="20039"/>
                        <a:pt x="21301" y="21107"/>
                      </a:cubicBezTo>
                      <a:cubicBezTo>
                        <a:pt x="19901" y="23391"/>
                        <a:pt x="17847" y="25380"/>
                        <a:pt x="15241" y="26596"/>
                      </a:cubicBezTo>
                      <a:cubicBezTo>
                        <a:pt x="12561" y="27848"/>
                        <a:pt x="9430" y="28097"/>
                        <a:pt x="6456" y="27342"/>
                      </a:cubicBezTo>
                      <a:cubicBezTo>
                        <a:pt x="5839" y="27185"/>
                        <a:pt x="5203" y="26937"/>
                        <a:pt x="4559" y="26615"/>
                      </a:cubicBezTo>
                      <a:cubicBezTo>
                        <a:pt x="3113" y="25914"/>
                        <a:pt x="1234" y="24883"/>
                        <a:pt x="359" y="23419"/>
                      </a:cubicBezTo>
                      <a:cubicBezTo>
                        <a:pt x="-654" y="21770"/>
                        <a:pt x="599" y="19717"/>
                        <a:pt x="2579" y="18879"/>
                      </a:cubicBezTo>
                      <a:cubicBezTo>
                        <a:pt x="5047" y="18630"/>
                        <a:pt x="5369" y="19643"/>
                        <a:pt x="6732" y="20251"/>
                      </a:cubicBezTo>
                      <a:cubicBezTo>
                        <a:pt x="8933" y="21283"/>
                        <a:pt x="12202" y="21236"/>
                        <a:pt x="14062" y="19827"/>
                      </a:cubicBezTo>
                      <a:cubicBezTo>
                        <a:pt x="15554" y="18870"/>
                        <a:pt x="16696" y="17267"/>
                        <a:pt x="17672" y="15646"/>
                      </a:cubicBezTo>
                      <a:cubicBezTo>
                        <a:pt x="18695" y="13952"/>
                        <a:pt x="19008" y="12046"/>
                        <a:pt x="19358" y="9992"/>
                      </a:cubicBezTo>
                      <a:cubicBezTo>
                        <a:pt x="19606" y="8518"/>
                        <a:pt x="20140" y="6907"/>
                        <a:pt x="20095" y="5295"/>
                      </a:cubicBezTo>
                      <a:cubicBezTo>
                        <a:pt x="20048" y="3601"/>
                        <a:pt x="19910" y="1842"/>
                        <a:pt x="197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13"/>
                <p:cNvSpPr/>
                <p:nvPr/>
              </p:nvSpPr>
              <p:spPr>
                <a:xfrm>
                  <a:off x="-1010866" y="-6880196"/>
                  <a:ext cx="1107253" cy="757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6" h="52638" extrusionOk="0">
                      <a:moveTo>
                        <a:pt x="76946" y="0"/>
                      </a:moveTo>
                      <a:cubicBezTo>
                        <a:pt x="76983" y="2090"/>
                        <a:pt x="75086" y="3527"/>
                        <a:pt x="74073" y="5194"/>
                      </a:cubicBezTo>
                      <a:cubicBezTo>
                        <a:pt x="70831" y="10489"/>
                        <a:pt x="67885" y="17442"/>
                        <a:pt x="63124" y="22277"/>
                      </a:cubicBezTo>
                      <a:cubicBezTo>
                        <a:pt x="60637" y="26485"/>
                        <a:pt x="57617" y="29358"/>
                        <a:pt x="53261" y="33613"/>
                      </a:cubicBezTo>
                      <a:cubicBezTo>
                        <a:pt x="51401" y="35473"/>
                        <a:pt x="49715" y="37554"/>
                        <a:pt x="47744" y="39184"/>
                      </a:cubicBezTo>
                      <a:cubicBezTo>
                        <a:pt x="39115" y="46119"/>
                        <a:pt x="29225" y="50834"/>
                        <a:pt x="17760" y="52372"/>
                      </a:cubicBezTo>
                      <a:cubicBezTo>
                        <a:pt x="16581" y="52473"/>
                        <a:pt x="15310" y="52639"/>
                        <a:pt x="13984" y="52602"/>
                      </a:cubicBezTo>
                      <a:cubicBezTo>
                        <a:pt x="10954" y="52704"/>
                        <a:pt x="7215" y="52630"/>
                        <a:pt x="4397" y="51865"/>
                      </a:cubicBezTo>
                      <a:cubicBezTo>
                        <a:pt x="1275" y="51018"/>
                        <a:pt x="-391" y="48394"/>
                        <a:pt x="78" y="46321"/>
                      </a:cubicBezTo>
                      <a:cubicBezTo>
                        <a:pt x="2703" y="44664"/>
                        <a:pt x="6930" y="46082"/>
                        <a:pt x="11396" y="45972"/>
                      </a:cubicBezTo>
                      <a:cubicBezTo>
                        <a:pt x="18819" y="46091"/>
                        <a:pt x="28995" y="43273"/>
                        <a:pt x="35413" y="39820"/>
                      </a:cubicBezTo>
                      <a:cubicBezTo>
                        <a:pt x="40414" y="37315"/>
                        <a:pt x="44926" y="33889"/>
                        <a:pt x="49163" y="30381"/>
                      </a:cubicBezTo>
                      <a:cubicBezTo>
                        <a:pt x="53519" y="26798"/>
                        <a:pt x="57211" y="22636"/>
                        <a:pt x="60932" y="18575"/>
                      </a:cubicBezTo>
                      <a:cubicBezTo>
                        <a:pt x="63640" y="15600"/>
                        <a:pt x="66531" y="12856"/>
                        <a:pt x="69008" y="9798"/>
                      </a:cubicBezTo>
                      <a:cubicBezTo>
                        <a:pt x="71347" y="6897"/>
                        <a:pt x="73926" y="3721"/>
                        <a:pt x="769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13"/>
                <p:cNvSpPr/>
                <p:nvPr/>
              </p:nvSpPr>
              <p:spPr>
                <a:xfrm>
                  <a:off x="-24877" y="-7479288"/>
                  <a:ext cx="689195" cy="84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94" h="58521" extrusionOk="0">
                      <a:moveTo>
                        <a:pt x="46193" y="0"/>
                      </a:moveTo>
                      <a:cubicBezTo>
                        <a:pt x="47408" y="1501"/>
                        <a:pt x="46672" y="3518"/>
                        <a:pt x="46791" y="5267"/>
                      </a:cubicBezTo>
                      <a:cubicBezTo>
                        <a:pt x="47169" y="10774"/>
                        <a:pt x="48744" y="17414"/>
                        <a:pt x="47289" y="23373"/>
                      </a:cubicBezTo>
                      <a:cubicBezTo>
                        <a:pt x="47417" y="27774"/>
                        <a:pt x="46230" y="31430"/>
                        <a:pt x="44240" y="36578"/>
                      </a:cubicBezTo>
                      <a:cubicBezTo>
                        <a:pt x="43356" y="38788"/>
                        <a:pt x="42711" y="41183"/>
                        <a:pt x="41459" y="43199"/>
                      </a:cubicBezTo>
                      <a:cubicBezTo>
                        <a:pt x="36265" y="52151"/>
                        <a:pt x="26172" y="57474"/>
                        <a:pt x="15978" y="58321"/>
                      </a:cubicBezTo>
                      <a:cubicBezTo>
                        <a:pt x="14928" y="58459"/>
                        <a:pt x="13795" y="58487"/>
                        <a:pt x="12616" y="58505"/>
                      </a:cubicBezTo>
                      <a:cubicBezTo>
                        <a:pt x="9936" y="58505"/>
                        <a:pt x="6704" y="58643"/>
                        <a:pt x="4255" y="58118"/>
                      </a:cubicBezTo>
                      <a:cubicBezTo>
                        <a:pt x="1556" y="57547"/>
                        <a:pt x="-138" y="55346"/>
                        <a:pt x="9" y="53173"/>
                      </a:cubicBezTo>
                      <a:cubicBezTo>
                        <a:pt x="2164" y="51128"/>
                        <a:pt x="6280" y="52013"/>
                        <a:pt x="10296" y="51874"/>
                      </a:cubicBezTo>
                      <a:cubicBezTo>
                        <a:pt x="17046" y="51856"/>
                        <a:pt x="26025" y="49913"/>
                        <a:pt x="30657" y="46027"/>
                      </a:cubicBezTo>
                      <a:cubicBezTo>
                        <a:pt x="34350" y="43292"/>
                        <a:pt x="37085" y="39267"/>
                        <a:pt x="39231" y="35160"/>
                      </a:cubicBezTo>
                      <a:cubicBezTo>
                        <a:pt x="41441" y="30887"/>
                        <a:pt x="42528" y="26236"/>
                        <a:pt x="43439" y="21540"/>
                      </a:cubicBezTo>
                      <a:cubicBezTo>
                        <a:pt x="44093" y="18105"/>
                        <a:pt x="44958" y="14688"/>
                        <a:pt x="45253" y="11207"/>
                      </a:cubicBezTo>
                      <a:cubicBezTo>
                        <a:pt x="45529" y="7938"/>
                        <a:pt x="45824" y="4310"/>
                        <a:pt x="461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" name="Google Shape;496;p13"/>
                <p:cNvSpPr/>
                <p:nvPr/>
              </p:nvSpPr>
              <p:spPr>
                <a:xfrm>
                  <a:off x="-392876" y="-6366735"/>
                  <a:ext cx="751503" cy="278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24" h="19329" extrusionOk="0">
                      <a:moveTo>
                        <a:pt x="52225" y="16339"/>
                      </a:moveTo>
                      <a:cubicBezTo>
                        <a:pt x="51875" y="17812"/>
                        <a:pt x="50319" y="17573"/>
                        <a:pt x="49305" y="17895"/>
                      </a:cubicBezTo>
                      <a:cubicBezTo>
                        <a:pt x="46073" y="19028"/>
                        <a:pt x="41349" y="20188"/>
                        <a:pt x="37656" y="18420"/>
                      </a:cubicBezTo>
                      <a:cubicBezTo>
                        <a:pt x="34682" y="18319"/>
                        <a:pt x="32545" y="16919"/>
                        <a:pt x="29405" y="15391"/>
                      </a:cubicBezTo>
                      <a:cubicBezTo>
                        <a:pt x="28042" y="14727"/>
                        <a:pt x="26458" y="14442"/>
                        <a:pt x="25187" y="13779"/>
                      </a:cubicBezTo>
                      <a:cubicBezTo>
                        <a:pt x="19680" y="10906"/>
                        <a:pt x="14882" y="8088"/>
                        <a:pt x="9540" y="7111"/>
                      </a:cubicBezTo>
                      <a:cubicBezTo>
                        <a:pt x="8951" y="6992"/>
                        <a:pt x="8463" y="6900"/>
                        <a:pt x="7837" y="6771"/>
                      </a:cubicBezTo>
                      <a:cubicBezTo>
                        <a:pt x="6465" y="6494"/>
                        <a:pt x="4872" y="6771"/>
                        <a:pt x="3656" y="6660"/>
                      </a:cubicBezTo>
                      <a:cubicBezTo>
                        <a:pt x="2367" y="6503"/>
                        <a:pt x="857" y="5030"/>
                        <a:pt x="0" y="3004"/>
                      </a:cubicBezTo>
                      <a:cubicBezTo>
                        <a:pt x="460" y="306"/>
                        <a:pt x="4070" y="-108"/>
                        <a:pt x="7137" y="21"/>
                      </a:cubicBezTo>
                      <a:cubicBezTo>
                        <a:pt x="12506" y="-62"/>
                        <a:pt x="19090" y="2967"/>
                        <a:pt x="22940" y="5362"/>
                      </a:cubicBezTo>
                      <a:cubicBezTo>
                        <a:pt x="25988" y="7158"/>
                        <a:pt x="28898" y="8944"/>
                        <a:pt x="31523" y="10666"/>
                      </a:cubicBezTo>
                      <a:cubicBezTo>
                        <a:pt x="34240" y="12453"/>
                        <a:pt x="36928" y="13687"/>
                        <a:pt x="39590" y="14755"/>
                      </a:cubicBezTo>
                      <a:cubicBezTo>
                        <a:pt x="41533" y="15529"/>
                        <a:pt x="43458" y="16542"/>
                        <a:pt x="45530" y="16763"/>
                      </a:cubicBezTo>
                      <a:cubicBezTo>
                        <a:pt x="47721" y="17030"/>
                        <a:pt x="49950" y="16937"/>
                        <a:pt x="52225" y="1633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7" name="Google Shape;497;p13"/>
                <p:cNvSpPr/>
                <p:nvPr/>
              </p:nvSpPr>
              <p:spPr>
                <a:xfrm>
                  <a:off x="-85183" y="-6509018"/>
                  <a:ext cx="420821" cy="295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20565" extrusionOk="0">
                      <a:moveTo>
                        <a:pt x="28926" y="0"/>
                      </a:moveTo>
                      <a:cubicBezTo>
                        <a:pt x="29773" y="1013"/>
                        <a:pt x="28687" y="1501"/>
                        <a:pt x="28438" y="2164"/>
                      </a:cubicBezTo>
                      <a:cubicBezTo>
                        <a:pt x="27664" y="4282"/>
                        <a:pt x="27361" y="7597"/>
                        <a:pt x="25141" y="9182"/>
                      </a:cubicBezTo>
                      <a:cubicBezTo>
                        <a:pt x="24460" y="11106"/>
                        <a:pt x="23014" y="11990"/>
                        <a:pt x="21228" y="13556"/>
                      </a:cubicBezTo>
                      <a:cubicBezTo>
                        <a:pt x="20463" y="14247"/>
                        <a:pt x="19892" y="15278"/>
                        <a:pt x="19063" y="15895"/>
                      </a:cubicBezTo>
                      <a:cubicBezTo>
                        <a:pt x="15453" y="18473"/>
                        <a:pt x="11337" y="19965"/>
                        <a:pt x="6788" y="20509"/>
                      </a:cubicBezTo>
                      <a:cubicBezTo>
                        <a:pt x="6318" y="20546"/>
                        <a:pt x="5811" y="20582"/>
                        <a:pt x="5287" y="20546"/>
                      </a:cubicBezTo>
                      <a:cubicBezTo>
                        <a:pt x="4090" y="20509"/>
                        <a:pt x="2607" y="20711"/>
                        <a:pt x="1502" y="20315"/>
                      </a:cubicBezTo>
                      <a:cubicBezTo>
                        <a:pt x="267" y="19882"/>
                        <a:pt x="-257" y="17829"/>
                        <a:pt x="120" y="15701"/>
                      </a:cubicBezTo>
                      <a:cubicBezTo>
                        <a:pt x="1317" y="13519"/>
                        <a:pt x="2809" y="14072"/>
                        <a:pt x="4412" y="13896"/>
                      </a:cubicBezTo>
                      <a:cubicBezTo>
                        <a:pt x="7055" y="13676"/>
                        <a:pt x="10619" y="13068"/>
                        <a:pt x="12958" y="12138"/>
                      </a:cubicBezTo>
                      <a:cubicBezTo>
                        <a:pt x="14772" y="11474"/>
                        <a:pt x="16393" y="10443"/>
                        <a:pt x="18013" y="9531"/>
                      </a:cubicBezTo>
                      <a:cubicBezTo>
                        <a:pt x="19690" y="8583"/>
                        <a:pt x="21025" y="7257"/>
                        <a:pt x="22489" y="6069"/>
                      </a:cubicBezTo>
                      <a:cubicBezTo>
                        <a:pt x="23548" y="5194"/>
                        <a:pt x="24920" y="4522"/>
                        <a:pt x="25887" y="3481"/>
                      </a:cubicBezTo>
                      <a:cubicBezTo>
                        <a:pt x="26891" y="2403"/>
                        <a:pt x="27904" y="1252"/>
                        <a:pt x="289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8" name="Google Shape;498;p13"/>
                <p:cNvSpPr/>
                <p:nvPr/>
              </p:nvSpPr>
              <p:spPr>
                <a:xfrm>
                  <a:off x="247792" y="-6503061"/>
                  <a:ext cx="571628" cy="242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24" h="16824" extrusionOk="0">
                      <a:moveTo>
                        <a:pt x="39584" y="0"/>
                      </a:moveTo>
                      <a:cubicBezTo>
                        <a:pt x="40145" y="1280"/>
                        <a:pt x="38883" y="1722"/>
                        <a:pt x="38405" y="2468"/>
                      </a:cubicBezTo>
                      <a:cubicBezTo>
                        <a:pt x="36913" y="4825"/>
                        <a:pt x="35421" y="8472"/>
                        <a:pt x="32363" y="9835"/>
                      </a:cubicBezTo>
                      <a:cubicBezTo>
                        <a:pt x="30881" y="11778"/>
                        <a:pt x="28919" y="12469"/>
                        <a:pt x="26267" y="13694"/>
                      </a:cubicBezTo>
                      <a:cubicBezTo>
                        <a:pt x="25125" y="14237"/>
                        <a:pt x="24057" y="15130"/>
                        <a:pt x="22851" y="15535"/>
                      </a:cubicBezTo>
                      <a:cubicBezTo>
                        <a:pt x="17657" y="17184"/>
                        <a:pt x="12251" y="17221"/>
                        <a:pt x="6808" y="15821"/>
                      </a:cubicBezTo>
                      <a:cubicBezTo>
                        <a:pt x="6256" y="15655"/>
                        <a:pt x="5657" y="15481"/>
                        <a:pt x="5068" y="15213"/>
                      </a:cubicBezTo>
                      <a:cubicBezTo>
                        <a:pt x="3705" y="14661"/>
                        <a:pt x="1955" y="14145"/>
                        <a:pt x="859" y="13243"/>
                      </a:cubicBezTo>
                      <a:cubicBezTo>
                        <a:pt x="-365" y="12239"/>
                        <a:pt x="-227" y="10010"/>
                        <a:pt x="933" y="8187"/>
                      </a:cubicBezTo>
                      <a:cubicBezTo>
                        <a:pt x="3033" y="6741"/>
                        <a:pt x="4524" y="8040"/>
                        <a:pt x="6440" y="8610"/>
                      </a:cubicBezTo>
                      <a:cubicBezTo>
                        <a:pt x="9571" y="9651"/>
                        <a:pt x="14047" y="10452"/>
                        <a:pt x="17178" y="10259"/>
                      </a:cubicBezTo>
                      <a:cubicBezTo>
                        <a:pt x="19581" y="10176"/>
                        <a:pt x="21911" y="9586"/>
                        <a:pt x="24149" y="8988"/>
                      </a:cubicBezTo>
                      <a:cubicBezTo>
                        <a:pt x="26470" y="8380"/>
                        <a:pt x="28514" y="7201"/>
                        <a:pt x="30595" y="6124"/>
                      </a:cubicBezTo>
                      <a:cubicBezTo>
                        <a:pt x="32106" y="5332"/>
                        <a:pt x="33846" y="4761"/>
                        <a:pt x="35237" y="3693"/>
                      </a:cubicBezTo>
                      <a:cubicBezTo>
                        <a:pt x="36720" y="2569"/>
                        <a:pt x="38165" y="1353"/>
                        <a:pt x="395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9" name="Google Shape;499;p13"/>
                <p:cNvSpPr/>
                <p:nvPr/>
              </p:nvSpPr>
              <p:spPr>
                <a:xfrm>
                  <a:off x="-1329985" y="-6800679"/>
                  <a:ext cx="364110" cy="624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03" h="43404" extrusionOk="0">
                      <a:moveTo>
                        <a:pt x="3008" y="0"/>
                      </a:moveTo>
                      <a:cubicBezTo>
                        <a:pt x="3938" y="1142"/>
                        <a:pt x="2925" y="2099"/>
                        <a:pt x="2852" y="3149"/>
                      </a:cubicBezTo>
                      <a:cubicBezTo>
                        <a:pt x="2612" y="6501"/>
                        <a:pt x="4159" y="10176"/>
                        <a:pt x="4150" y="13528"/>
                      </a:cubicBezTo>
                      <a:cubicBezTo>
                        <a:pt x="5338" y="15766"/>
                        <a:pt x="5393" y="17819"/>
                        <a:pt x="6683" y="20555"/>
                      </a:cubicBezTo>
                      <a:cubicBezTo>
                        <a:pt x="7217" y="21733"/>
                        <a:pt x="8294" y="22627"/>
                        <a:pt x="8930" y="23640"/>
                      </a:cubicBezTo>
                      <a:cubicBezTo>
                        <a:pt x="11757" y="27996"/>
                        <a:pt x="15155" y="31532"/>
                        <a:pt x="19354" y="34405"/>
                      </a:cubicBezTo>
                      <a:cubicBezTo>
                        <a:pt x="19824" y="34746"/>
                        <a:pt x="20202" y="35013"/>
                        <a:pt x="20699" y="35372"/>
                      </a:cubicBezTo>
                      <a:cubicBezTo>
                        <a:pt x="21767" y="36191"/>
                        <a:pt x="23305" y="36707"/>
                        <a:pt x="24291" y="37509"/>
                      </a:cubicBezTo>
                      <a:cubicBezTo>
                        <a:pt x="25358" y="38383"/>
                        <a:pt x="25607" y="40483"/>
                        <a:pt x="24916" y="42574"/>
                      </a:cubicBezTo>
                      <a:cubicBezTo>
                        <a:pt x="22992" y="44360"/>
                        <a:pt x="20524" y="42896"/>
                        <a:pt x="18176" y="41653"/>
                      </a:cubicBezTo>
                      <a:cubicBezTo>
                        <a:pt x="14096" y="39654"/>
                        <a:pt x="9427" y="35252"/>
                        <a:pt x="6894" y="31670"/>
                      </a:cubicBezTo>
                      <a:cubicBezTo>
                        <a:pt x="4878" y="28981"/>
                        <a:pt x="3091" y="25988"/>
                        <a:pt x="2050" y="22866"/>
                      </a:cubicBezTo>
                      <a:cubicBezTo>
                        <a:pt x="982" y="19689"/>
                        <a:pt x="126" y="16512"/>
                        <a:pt x="6" y="13307"/>
                      </a:cubicBezTo>
                      <a:cubicBezTo>
                        <a:pt x="-68" y="10968"/>
                        <a:pt x="549" y="8712"/>
                        <a:pt x="918" y="6566"/>
                      </a:cubicBezTo>
                      <a:cubicBezTo>
                        <a:pt x="1323" y="4273"/>
                        <a:pt x="2014" y="2054"/>
                        <a:pt x="30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13"/>
                <p:cNvSpPr/>
                <p:nvPr/>
              </p:nvSpPr>
              <p:spPr>
                <a:xfrm>
                  <a:off x="-2114707" y="-8600619"/>
                  <a:ext cx="806027" cy="1841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13" h="127944" extrusionOk="0">
                      <a:moveTo>
                        <a:pt x="56014" y="127877"/>
                      </a:moveTo>
                      <a:cubicBezTo>
                        <a:pt x="53131" y="128319"/>
                        <a:pt x="50028" y="126487"/>
                        <a:pt x="47246" y="125336"/>
                      </a:cubicBezTo>
                      <a:cubicBezTo>
                        <a:pt x="38360" y="121845"/>
                        <a:pt x="28027" y="115823"/>
                        <a:pt x="21820" y="107212"/>
                      </a:cubicBezTo>
                      <a:cubicBezTo>
                        <a:pt x="16516" y="101834"/>
                        <a:pt x="13293" y="96069"/>
                        <a:pt x="9434" y="87468"/>
                      </a:cubicBezTo>
                      <a:cubicBezTo>
                        <a:pt x="7786" y="83747"/>
                        <a:pt x="5953" y="80082"/>
                        <a:pt x="4820" y="76325"/>
                      </a:cubicBezTo>
                      <a:cubicBezTo>
                        <a:pt x="-70" y="60025"/>
                        <a:pt x="-724" y="43715"/>
                        <a:pt x="593" y="26826"/>
                      </a:cubicBezTo>
                      <a:cubicBezTo>
                        <a:pt x="731" y="25085"/>
                        <a:pt x="943" y="23225"/>
                        <a:pt x="1183" y="21310"/>
                      </a:cubicBezTo>
                      <a:cubicBezTo>
                        <a:pt x="1763" y="16899"/>
                        <a:pt x="2251" y="11557"/>
                        <a:pt x="3200" y="7487"/>
                      </a:cubicBezTo>
                      <a:cubicBezTo>
                        <a:pt x="4231" y="3020"/>
                        <a:pt x="6717" y="-9"/>
                        <a:pt x="8928" y="0"/>
                      </a:cubicBezTo>
                      <a:cubicBezTo>
                        <a:pt x="10696" y="3536"/>
                        <a:pt x="9029" y="10931"/>
                        <a:pt x="8283" y="18151"/>
                      </a:cubicBezTo>
                      <a:cubicBezTo>
                        <a:pt x="6855" y="30270"/>
                        <a:pt x="6027" y="47123"/>
                        <a:pt x="7546" y="58634"/>
                      </a:cubicBezTo>
                      <a:cubicBezTo>
                        <a:pt x="8532" y="67475"/>
                        <a:pt x="10732" y="76233"/>
                        <a:pt x="13689" y="84235"/>
                      </a:cubicBezTo>
                      <a:cubicBezTo>
                        <a:pt x="16728" y="92459"/>
                        <a:pt x="21120" y="99835"/>
                        <a:pt x="26379" y="106337"/>
                      </a:cubicBezTo>
                      <a:cubicBezTo>
                        <a:pt x="30219" y="111071"/>
                        <a:pt x="34234" y="115565"/>
                        <a:pt x="39078" y="119083"/>
                      </a:cubicBezTo>
                      <a:cubicBezTo>
                        <a:pt x="44235" y="122822"/>
                        <a:pt x="49908" y="125805"/>
                        <a:pt x="56014" y="12787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13"/>
                <p:cNvSpPr/>
                <p:nvPr/>
              </p:nvSpPr>
              <p:spPr>
                <a:xfrm>
                  <a:off x="-2042615" y="-10098623"/>
                  <a:ext cx="2822699" cy="1528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57" h="106194" extrusionOk="0">
                      <a:moveTo>
                        <a:pt x="196157" y="48646"/>
                      </a:moveTo>
                      <a:cubicBezTo>
                        <a:pt x="192023" y="46363"/>
                        <a:pt x="188275" y="41758"/>
                        <a:pt x="184379" y="38342"/>
                      </a:cubicBezTo>
                      <a:cubicBezTo>
                        <a:pt x="172020" y="27429"/>
                        <a:pt x="155868" y="16636"/>
                        <a:pt x="139853" y="9922"/>
                      </a:cubicBezTo>
                      <a:cubicBezTo>
                        <a:pt x="128038" y="6414"/>
                        <a:pt x="117448" y="3402"/>
                        <a:pt x="102151" y="5889"/>
                      </a:cubicBezTo>
                      <a:cubicBezTo>
                        <a:pt x="95585" y="7086"/>
                        <a:pt x="89489" y="9711"/>
                        <a:pt x="83770" y="12381"/>
                      </a:cubicBezTo>
                      <a:cubicBezTo>
                        <a:pt x="71338" y="18211"/>
                        <a:pt x="60425" y="26361"/>
                        <a:pt x="50452" y="35321"/>
                      </a:cubicBezTo>
                      <a:cubicBezTo>
                        <a:pt x="40515" y="44364"/>
                        <a:pt x="31702" y="54679"/>
                        <a:pt x="24022" y="66254"/>
                      </a:cubicBezTo>
                      <a:cubicBezTo>
                        <a:pt x="22539" y="68686"/>
                        <a:pt x="20771" y="71200"/>
                        <a:pt x="19196" y="73953"/>
                      </a:cubicBezTo>
                      <a:cubicBezTo>
                        <a:pt x="15392" y="80197"/>
                        <a:pt x="11727" y="88190"/>
                        <a:pt x="8928" y="94453"/>
                      </a:cubicBezTo>
                      <a:cubicBezTo>
                        <a:pt x="5834" y="101286"/>
                        <a:pt x="2408" y="106185"/>
                        <a:pt x="69" y="106194"/>
                      </a:cubicBezTo>
                      <a:cubicBezTo>
                        <a:pt x="-631" y="100318"/>
                        <a:pt x="4111" y="87850"/>
                        <a:pt x="10051" y="76642"/>
                      </a:cubicBezTo>
                      <a:cubicBezTo>
                        <a:pt x="14877" y="67101"/>
                        <a:pt x="21949" y="56373"/>
                        <a:pt x="30164" y="46685"/>
                      </a:cubicBezTo>
                      <a:cubicBezTo>
                        <a:pt x="38397" y="37016"/>
                        <a:pt x="47744" y="28442"/>
                        <a:pt x="56023" y="22217"/>
                      </a:cubicBezTo>
                      <a:cubicBezTo>
                        <a:pt x="68603" y="12648"/>
                        <a:pt x="83097" y="4296"/>
                        <a:pt x="98771" y="1266"/>
                      </a:cubicBezTo>
                      <a:cubicBezTo>
                        <a:pt x="114869" y="-1930"/>
                        <a:pt x="131261" y="1183"/>
                        <a:pt x="145056" y="7703"/>
                      </a:cubicBezTo>
                      <a:cubicBezTo>
                        <a:pt x="155242" y="12427"/>
                        <a:pt x="163834" y="19012"/>
                        <a:pt x="171929" y="25698"/>
                      </a:cubicBezTo>
                      <a:cubicBezTo>
                        <a:pt x="180612" y="32871"/>
                        <a:pt x="188440" y="40745"/>
                        <a:pt x="196157" y="4864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13"/>
                <p:cNvSpPr/>
                <p:nvPr/>
              </p:nvSpPr>
              <p:spPr>
                <a:xfrm>
                  <a:off x="-775841" y="-10051929"/>
                  <a:ext cx="1720785" cy="905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82" h="62917" extrusionOk="0">
                      <a:moveTo>
                        <a:pt x="0" y="1272"/>
                      </a:moveTo>
                      <a:cubicBezTo>
                        <a:pt x="2403" y="-27"/>
                        <a:pt x="5700" y="581"/>
                        <a:pt x="8518" y="333"/>
                      </a:cubicBezTo>
                      <a:cubicBezTo>
                        <a:pt x="17469" y="-64"/>
                        <a:pt x="28327" y="-616"/>
                        <a:pt x="37757" y="2082"/>
                      </a:cubicBezTo>
                      <a:cubicBezTo>
                        <a:pt x="41229" y="2506"/>
                        <a:pt x="44443" y="3077"/>
                        <a:pt x="47721" y="4182"/>
                      </a:cubicBezTo>
                      <a:cubicBezTo>
                        <a:pt x="51064" y="5112"/>
                        <a:pt x="54517" y="6383"/>
                        <a:pt x="58625" y="7958"/>
                      </a:cubicBezTo>
                      <a:cubicBezTo>
                        <a:pt x="62226" y="9155"/>
                        <a:pt x="65762" y="10472"/>
                        <a:pt x="69132" y="11862"/>
                      </a:cubicBezTo>
                      <a:cubicBezTo>
                        <a:pt x="83314" y="18723"/>
                        <a:pt x="95627" y="27637"/>
                        <a:pt x="106650" y="39296"/>
                      </a:cubicBezTo>
                      <a:cubicBezTo>
                        <a:pt x="107728" y="40567"/>
                        <a:pt x="108851" y="41893"/>
                        <a:pt x="110048" y="43302"/>
                      </a:cubicBezTo>
                      <a:cubicBezTo>
                        <a:pt x="112802" y="46489"/>
                        <a:pt x="115896" y="50559"/>
                        <a:pt x="117950" y="53957"/>
                      </a:cubicBezTo>
                      <a:cubicBezTo>
                        <a:pt x="120013" y="57844"/>
                        <a:pt x="120086" y="61564"/>
                        <a:pt x="118364" y="62918"/>
                      </a:cubicBezTo>
                      <a:cubicBezTo>
                        <a:pt x="114782" y="61582"/>
                        <a:pt x="111522" y="55513"/>
                        <a:pt x="107249" y="50347"/>
                      </a:cubicBezTo>
                      <a:cubicBezTo>
                        <a:pt x="100287" y="41525"/>
                        <a:pt x="88683" y="30990"/>
                        <a:pt x="79612" y="25059"/>
                      </a:cubicBezTo>
                      <a:cubicBezTo>
                        <a:pt x="72816" y="20243"/>
                        <a:pt x="65163" y="16614"/>
                        <a:pt x="57879" y="13188"/>
                      </a:cubicBezTo>
                      <a:cubicBezTo>
                        <a:pt x="50328" y="9772"/>
                        <a:pt x="42537" y="7589"/>
                        <a:pt x="34838" y="5545"/>
                      </a:cubicBezTo>
                      <a:cubicBezTo>
                        <a:pt x="32002" y="4919"/>
                        <a:pt x="29220" y="4256"/>
                        <a:pt x="26448" y="3537"/>
                      </a:cubicBezTo>
                      <a:cubicBezTo>
                        <a:pt x="23658" y="2994"/>
                        <a:pt x="20858" y="2524"/>
                        <a:pt x="18068" y="2119"/>
                      </a:cubicBezTo>
                      <a:cubicBezTo>
                        <a:pt x="15158" y="1889"/>
                        <a:pt x="12174" y="1659"/>
                        <a:pt x="9062" y="1410"/>
                      </a:cubicBezTo>
                      <a:cubicBezTo>
                        <a:pt x="6161" y="1364"/>
                        <a:pt x="3168" y="1318"/>
                        <a:pt x="0" y="12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13"/>
                <p:cNvSpPr/>
                <p:nvPr/>
              </p:nvSpPr>
              <p:spPr>
                <a:xfrm>
                  <a:off x="956983" y="-9185811"/>
                  <a:ext cx="1090244" cy="2412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64" h="167642" extrusionOk="0">
                      <a:moveTo>
                        <a:pt x="53463" y="167642"/>
                      </a:moveTo>
                      <a:cubicBezTo>
                        <a:pt x="54145" y="164004"/>
                        <a:pt x="57036" y="160450"/>
                        <a:pt x="58814" y="156895"/>
                      </a:cubicBezTo>
                      <a:cubicBezTo>
                        <a:pt x="64551" y="145596"/>
                        <a:pt x="69137" y="131432"/>
                        <a:pt x="70988" y="118318"/>
                      </a:cubicBezTo>
                      <a:cubicBezTo>
                        <a:pt x="71117" y="108815"/>
                        <a:pt x="71228" y="100637"/>
                        <a:pt x="68290" y="89052"/>
                      </a:cubicBezTo>
                      <a:cubicBezTo>
                        <a:pt x="66964" y="84079"/>
                        <a:pt x="64855" y="79438"/>
                        <a:pt x="62903" y="74980"/>
                      </a:cubicBezTo>
                      <a:cubicBezTo>
                        <a:pt x="54403" y="55586"/>
                        <a:pt x="41280" y="40023"/>
                        <a:pt x="25339" y="25785"/>
                      </a:cubicBezTo>
                      <a:cubicBezTo>
                        <a:pt x="23681" y="24312"/>
                        <a:pt x="21932" y="22765"/>
                        <a:pt x="20099" y="21126"/>
                      </a:cubicBezTo>
                      <a:cubicBezTo>
                        <a:pt x="15863" y="17396"/>
                        <a:pt x="10356" y="13381"/>
                        <a:pt x="6267" y="9946"/>
                      </a:cubicBezTo>
                      <a:cubicBezTo>
                        <a:pt x="1800" y="6179"/>
                        <a:pt x="-695" y="2072"/>
                        <a:pt x="170" y="0"/>
                      </a:cubicBezTo>
                      <a:cubicBezTo>
                        <a:pt x="4913" y="488"/>
                        <a:pt x="12796" y="6686"/>
                        <a:pt x="20375" y="12672"/>
                      </a:cubicBezTo>
                      <a:cubicBezTo>
                        <a:pt x="33268" y="22544"/>
                        <a:pt x="49384" y="38954"/>
                        <a:pt x="57866" y="52593"/>
                      </a:cubicBezTo>
                      <a:cubicBezTo>
                        <a:pt x="64570" y="62861"/>
                        <a:pt x="69966" y="74299"/>
                        <a:pt x="72849" y="85948"/>
                      </a:cubicBezTo>
                      <a:cubicBezTo>
                        <a:pt x="75786" y="97856"/>
                        <a:pt x="76744" y="110141"/>
                        <a:pt x="74607" y="121864"/>
                      </a:cubicBezTo>
                      <a:cubicBezTo>
                        <a:pt x="73106" y="130446"/>
                        <a:pt x="69671" y="138090"/>
                        <a:pt x="66200" y="145384"/>
                      </a:cubicBezTo>
                      <a:cubicBezTo>
                        <a:pt x="62442" y="153212"/>
                        <a:pt x="58004" y="160478"/>
                        <a:pt x="53463" y="16764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13"/>
                <p:cNvSpPr/>
                <p:nvPr/>
              </p:nvSpPr>
              <p:spPr>
                <a:xfrm>
                  <a:off x="1642058" y="-6815256"/>
                  <a:ext cx="252401" cy="2372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40" h="164875" extrusionOk="0">
                      <a:moveTo>
                        <a:pt x="5707" y="0"/>
                      </a:moveTo>
                      <a:cubicBezTo>
                        <a:pt x="7494" y="2625"/>
                        <a:pt x="7558" y="6529"/>
                        <a:pt x="8368" y="9780"/>
                      </a:cubicBezTo>
                      <a:cubicBezTo>
                        <a:pt x="10763" y="20149"/>
                        <a:pt x="14243" y="32324"/>
                        <a:pt x="14778" y="43789"/>
                      </a:cubicBezTo>
                      <a:cubicBezTo>
                        <a:pt x="16315" y="51875"/>
                        <a:pt x="16472" y="58901"/>
                        <a:pt x="16813" y="69188"/>
                      </a:cubicBezTo>
                      <a:cubicBezTo>
                        <a:pt x="17071" y="73626"/>
                        <a:pt x="17430" y="78028"/>
                        <a:pt x="17540" y="82274"/>
                      </a:cubicBezTo>
                      <a:cubicBezTo>
                        <a:pt x="17430" y="100692"/>
                        <a:pt x="15708" y="118079"/>
                        <a:pt x="12236" y="136387"/>
                      </a:cubicBezTo>
                      <a:cubicBezTo>
                        <a:pt x="11813" y="138274"/>
                        <a:pt x="11371" y="140245"/>
                        <a:pt x="10910" y="142336"/>
                      </a:cubicBezTo>
                      <a:cubicBezTo>
                        <a:pt x="9842" y="147115"/>
                        <a:pt x="8553" y="152880"/>
                        <a:pt x="7116" y="157254"/>
                      </a:cubicBezTo>
                      <a:cubicBezTo>
                        <a:pt x="5403" y="162033"/>
                        <a:pt x="2530" y="165119"/>
                        <a:pt x="329" y="164861"/>
                      </a:cubicBezTo>
                      <a:cubicBezTo>
                        <a:pt x="-942" y="160818"/>
                        <a:pt x="1765" y="152963"/>
                        <a:pt x="3460" y="145126"/>
                      </a:cubicBezTo>
                      <a:cubicBezTo>
                        <a:pt x="6444" y="131984"/>
                        <a:pt x="9409" y="113511"/>
                        <a:pt x="10459" y="100544"/>
                      </a:cubicBezTo>
                      <a:cubicBezTo>
                        <a:pt x="11444" y="90608"/>
                        <a:pt x="11527" y="80478"/>
                        <a:pt x="11711" y="70799"/>
                      </a:cubicBezTo>
                      <a:cubicBezTo>
                        <a:pt x="11831" y="60863"/>
                        <a:pt x="11122" y="51193"/>
                        <a:pt x="10523" y="41662"/>
                      </a:cubicBezTo>
                      <a:cubicBezTo>
                        <a:pt x="9998" y="34718"/>
                        <a:pt x="9768" y="27931"/>
                        <a:pt x="8930" y="21245"/>
                      </a:cubicBezTo>
                      <a:cubicBezTo>
                        <a:pt x="7972" y="14127"/>
                        <a:pt x="6876" y="7072"/>
                        <a:pt x="57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13"/>
                <p:cNvSpPr/>
                <p:nvPr/>
              </p:nvSpPr>
              <p:spPr>
                <a:xfrm>
                  <a:off x="-707332" y="-4543312"/>
                  <a:ext cx="2413563" cy="2180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725" h="151509" extrusionOk="0">
                      <a:moveTo>
                        <a:pt x="0" y="139463"/>
                      </a:moveTo>
                      <a:cubicBezTo>
                        <a:pt x="4475" y="140752"/>
                        <a:pt x="9237" y="143984"/>
                        <a:pt x="14145" y="145550"/>
                      </a:cubicBezTo>
                      <a:cubicBezTo>
                        <a:pt x="21862" y="148045"/>
                        <a:pt x="30684" y="148948"/>
                        <a:pt x="39479" y="148607"/>
                      </a:cubicBezTo>
                      <a:cubicBezTo>
                        <a:pt x="48302" y="148257"/>
                        <a:pt x="57068" y="146508"/>
                        <a:pt x="65292" y="144352"/>
                      </a:cubicBezTo>
                      <a:cubicBezTo>
                        <a:pt x="76583" y="139886"/>
                        <a:pt x="86188" y="135632"/>
                        <a:pt x="98104" y="126045"/>
                      </a:cubicBezTo>
                      <a:cubicBezTo>
                        <a:pt x="103206" y="121873"/>
                        <a:pt x="107534" y="116983"/>
                        <a:pt x="111669" y="112305"/>
                      </a:cubicBezTo>
                      <a:cubicBezTo>
                        <a:pt x="129682" y="91934"/>
                        <a:pt x="140853" y="68377"/>
                        <a:pt x="149841" y="42436"/>
                      </a:cubicBezTo>
                      <a:cubicBezTo>
                        <a:pt x="150771" y="39756"/>
                        <a:pt x="151747" y="36892"/>
                        <a:pt x="152779" y="33908"/>
                      </a:cubicBezTo>
                      <a:cubicBezTo>
                        <a:pt x="155118" y="27038"/>
                        <a:pt x="157383" y="18584"/>
                        <a:pt x="159566" y="12092"/>
                      </a:cubicBezTo>
                      <a:cubicBezTo>
                        <a:pt x="161960" y="4964"/>
                        <a:pt x="165330" y="18"/>
                        <a:pt x="167614" y="0"/>
                      </a:cubicBezTo>
                      <a:cubicBezTo>
                        <a:pt x="168425" y="5710"/>
                        <a:pt x="164668" y="17838"/>
                        <a:pt x="161159" y="29598"/>
                      </a:cubicBezTo>
                      <a:cubicBezTo>
                        <a:pt x="155514" y="49416"/>
                        <a:pt x="144776" y="76463"/>
                        <a:pt x="133559" y="93454"/>
                      </a:cubicBezTo>
                      <a:cubicBezTo>
                        <a:pt x="125299" y="106586"/>
                        <a:pt x="115077" y="118954"/>
                        <a:pt x="103215" y="128513"/>
                      </a:cubicBezTo>
                      <a:cubicBezTo>
                        <a:pt x="91142" y="138293"/>
                        <a:pt x="77384" y="145881"/>
                        <a:pt x="62668" y="149316"/>
                      </a:cubicBezTo>
                      <a:cubicBezTo>
                        <a:pt x="51967" y="151821"/>
                        <a:pt x="41220" y="152024"/>
                        <a:pt x="30859" y="150716"/>
                      </a:cubicBezTo>
                      <a:cubicBezTo>
                        <a:pt x="19781" y="149362"/>
                        <a:pt x="9108" y="145540"/>
                        <a:pt x="0" y="1394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13"/>
                <p:cNvSpPr/>
                <p:nvPr/>
              </p:nvSpPr>
              <p:spPr>
                <a:xfrm>
                  <a:off x="-1690473" y="-2832947"/>
                  <a:ext cx="1971085" cy="582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76" h="40480" extrusionOk="0">
                      <a:moveTo>
                        <a:pt x="136976" y="0"/>
                      </a:moveTo>
                      <a:cubicBezTo>
                        <a:pt x="135457" y="2440"/>
                        <a:pt x="132096" y="3600"/>
                        <a:pt x="129425" y="4872"/>
                      </a:cubicBezTo>
                      <a:cubicBezTo>
                        <a:pt x="120999" y="9237"/>
                        <a:pt x="110150" y="13012"/>
                        <a:pt x="100066" y="14467"/>
                      </a:cubicBezTo>
                      <a:cubicBezTo>
                        <a:pt x="93095" y="16751"/>
                        <a:pt x="86897" y="17516"/>
                        <a:pt x="78499" y="20766"/>
                      </a:cubicBezTo>
                      <a:cubicBezTo>
                        <a:pt x="74889" y="22221"/>
                        <a:pt x="71629" y="24339"/>
                        <a:pt x="68304" y="26053"/>
                      </a:cubicBezTo>
                      <a:cubicBezTo>
                        <a:pt x="61103" y="29755"/>
                        <a:pt x="54094" y="33733"/>
                        <a:pt x="46340" y="36615"/>
                      </a:cubicBezTo>
                      <a:cubicBezTo>
                        <a:pt x="38642" y="39452"/>
                        <a:pt x="30087" y="41413"/>
                        <a:pt x="20988" y="40023"/>
                      </a:cubicBezTo>
                      <a:cubicBezTo>
                        <a:pt x="19128" y="39746"/>
                        <a:pt x="17175" y="39203"/>
                        <a:pt x="15205" y="38494"/>
                      </a:cubicBezTo>
                      <a:cubicBezTo>
                        <a:pt x="10692" y="36919"/>
                        <a:pt x="5434" y="33945"/>
                        <a:pt x="2478" y="30233"/>
                      </a:cubicBezTo>
                      <a:cubicBezTo>
                        <a:pt x="-911" y="26144"/>
                        <a:pt x="-405" y="21577"/>
                        <a:pt x="1502" y="20637"/>
                      </a:cubicBezTo>
                      <a:cubicBezTo>
                        <a:pt x="3178" y="21604"/>
                        <a:pt x="4624" y="23465"/>
                        <a:pt x="6622" y="25436"/>
                      </a:cubicBezTo>
                      <a:cubicBezTo>
                        <a:pt x="8620" y="27388"/>
                        <a:pt x="11190" y="29469"/>
                        <a:pt x="14155" y="30823"/>
                      </a:cubicBezTo>
                      <a:cubicBezTo>
                        <a:pt x="19100" y="33226"/>
                        <a:pt x="25685" y="34258"/>
                        <a:pt x="32352" y="33318"/>
                      </a:cubicBezTo>
                      <a:cubicBezTo>
                        <a:pt x="39001" y="32480"/>
                        <a:pt x="45512" y="30077"/>
                        <a:pt x="50724" y="27793"/>
                      </a:cubicBezTo>
                      <a:cubicBezTo>
                        <a:pt x="58764" y="24266"/>
                        <a:pt x="66766" y="19597"/>
                        <a:pt x="75322" y="16457"/>
                      </a:cubicBezTo>
                      <a:cubicBezTo>
                        <a:pt x="84144" y="13178"/>
                        <a:pt x="92975" y="11456"/>
                        <a:pt x="101475" y="10019"/>
                      </a:cubicBezTo>
                      <a:cubicBezTo>
                        <a:pt x="107673" y="8997"/>
                        <a:pt x="113696" y="8454"/>
                        <a:pt x="119460" y="6981"/>
                      </a:cubicBezTo>
                      <a:cubicBezTo>
                        <a:pt x="125594" y="5415"/>
                        <a:pt x="131506" y="3223"/>
                        <a:pt x="1369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7" name="Google Shape;507;p13"/>
                <p:cNvSpPr/>
                <p:nvPr/>
              </p:nvSpPr>
              <p:spPr>
                <a:xfrm>
                  <a:off x="-1705107" y="-3555358"/>
                  <a:ext cx="1863016" cy="1086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66" h="75528" extrusionOk="0">
                      <a:moveTo>
                        <a:pt x="129466" y="787"/>
                      </a:moveTo>
                      <a:cubicBezTo>
                        <a:pt x="126537" y="1718"/>
                        <a:pt x="122983" y="769"/>
                        <a:pt x="119760" y="1054"/>
                      </a:cubicBezTo>
                      <a:cubicBezTo>
                        <a:pt x="109473" y="1828"/>
                        <a:pt x="98505" y="6783"/>
                        <a:pt x="89305" y="11986"/>
                      </a:cubicBezTo>
                      <a:cubicBezTo>
                        <a:pt x="83126" y="16609"/>
                        <a:pt x="78650" y="20928"/>
                        <a:pt x="71614" y="27991"/>
                      </a:cubicBezTo>
                      <a:cubicBezTo>
                        <a:pt x="68520" y="30910"/>
                        <a:pt x="65159" y="34051"/>
                        <a:pt x="61033" y="35644"/>
                      </a:cubicBezTo>
                      <a:cubicBezTo>
                        <a:pt x="52165" y="39106"/>
                        <a:pt x="43287" y="38554"/>
                        <a:pt x="35542" y="40212"/>
                      </a:cubicBezTo>
                      <a:cubicBezTo>
                        <a:pt x="27908" y="41759"/>
                        <a:pt x="20919" y="45866"/>
                        <a:pt x="15550" y="51870"/>
                      </a:cubicBezTo>
                      <a:cubicBezTo>
                        <a:pt x="14445" y="53095"/>
                        <a:pt x="13339" y="54467"/>
                        <a:pt x="12234" y="55941"/>
                      </a:cubicBezTo>
                      <a:cubicBezTo>
                        <a:pt x="9684" y="59348"/>
                        <a:pt x="7860" y="64128"/>
                        <a:pt x="6644" y="67839"/>
                      </a:cubicBezTo>
                      <a:cubicBezTo>
                        <a:pt x="5245" y="71863"/>
                        <a:pt x="3384" y="75095"/>
                        <a:pt x="1137" y="75528"/>
                      </a:cubicBezTo>
                      <a:cubicBezTo>
                        <a:pt x="-1294" y="72084"/>
                        <a:pt x="346" y="63124"/>
                        <a:pt x="4407" y="55950"/>
                      </a:cubicBezTo>
                      <a:cubicBezTo>
                        <a:pt x="7611" y="49807"/>
                        <a:pt x="13229" y="43306"/>
                        <a:pt x="20421" y="39042"/>
                      </a:cubicBezTo>
                      <a:cubicBezTo>
                        <a:pt x="27512" y="34493"/>
                        <a:pt x="36224" y="33148"/>
                        <a:pt x="42394" y="32734"/>
                      </a:cubicBezTo>
                      <a:cubicBezTo>
                        <a:pt x="47229" y="32310"/>
                        <a:pt x="51898" y="31979"/>
                        <a:pt x="56079" y="30873"/>
                      </a:cubicBezTo>
                      <a:cubicBezTo>
                        <a:pt x="60287" y="29824"/>
                        <a:pt x="63741" y="27871"/>
                        <a:pt x="67111" y="25081"/>
                      </a:cubicBezTo>
                      <a:cubicBezTo>
                        <a:pt x="70555" y="22272"/>
                        <a:pt x="73723" y="18782"/>
                        <a:pt x="77379" y="15522"/>
                      </a:cubicBezTo>
                      <a:cubicBezTo>
                        <a:pt x="81054" y="12253"/>
                        <a:pt x="85069" y="9462"/>
                        <a:pt x="89324" y="7225"/>
                      </a:cubicBezTo>
                      <a:cubicBezTo>
                        <a:pt x="95549" y="3955"/>
                        <a:pt x="102143" y="2215"/>
                        <a:pt x="108626" y="1009"/>
                      </a:cubicBezTo>
                      <a:cubicBezTo>
                        <a:pt x="115588" y="-253"/>
                        <a:pt x="122651" y="-336"/>
                        <a:pt x="129466" y="7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8" name="Google Shape;508;p13"/>
                <p:cNvSpPr/>
                <p:nvPr/>
              </p:nvSpPr>
              <p:spPr>
                <a:xfrm>
                  <a:off x="-2555921" y="-3780035"/>
                  <a:ext cx="1816162" cy="866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10" h="60209" extrusionOk="0">
                      <a:moveTo>
                        <a:pt x="126210" y="0"/>
                      </a:moveTo>
                      <a:cubicBezTo>
                        <a:pt x="124129" y="1805"/>
                        <a:pt x="120860" y="1907"/>
                        <a:pt x="118180" y="2754"/>
                      </a:cubicBezTo>
                      <a:cubicBezTo>
                        <a:pt x="109680" y="5535"/>
                        <a:pt x="100324" y="10333"/>
                        <a:pt x="91271" y="13178"/>
                      </a:cubicBezTo>
                      <a:cubicBezTo>
                        <a:pt x="85211" y="16365"/>
                        <a:pt x="79686" y="18124"/>
                        <a:pt x="71969" y="21770"/>
                      </a:cubicBezTo>
                      <a:cubicBezTo>
                        <a:pt x="68617" y="23290"/>
                        <a:pt x="65596" y="25408"/>
                        <a:pt x="62456" y="26955"/>
                      </a:cubicBezTo>
                      <a:cubicBezTo>
                        <a:pt x="48965" y="33890"/>
                        <a:pt x="36505" y="40879"/>
                        <a:pt x="23594" y="49001"/>
                      </a:cubicBezTo>
                      <a:cubicBezTo>
                        <a:pt x="22240" y="49840"/>
                        <a:pt x="20849" y="50705"/>
                        <a:pt x="19358" y="51626"/>
                      </a:cubicBezTo>
                      <a:cubicBezTo>
                        <a:pt x="15904" y="53671"/>
                        <a:pt x="12055" y="56599"/>
                        <a:pt x="8767" y="58450"/>
                      </a:cubicBezTo>
                      <a:cubicBezTo>
                        <a:pt x="5194" y="60541"/>
                        <a:pt x="1547" y="60752"/>
                        <a:pt x="0" y="59168"/>
                      </a:cubicBezTo>
                      <a:cubicBezTo>
                        <a:pt x="1050" y="55568"/>
                        <a:pt x="7073" y="51819"/>
                        <a:pt x="12681" y="47979"/>
                      </a:cubicBezTo>
                      <a:cubicBezTo>
                        <a:pt x="22093" y="41450"/>
                        <a:pt x="35943" y="33558"/>
                        <a:pt x="45806" y="28511"/>
                      </a:cubicBezTo>
                      <a:cubicBezTo>
                        <a:pt x="53330" y="24561"/>
                        <a:pt x="61093" y="20794"/>
                        <a:pt x="68690" y="17580"/>
                      </a:cubicBezTo>
                      <a:cubicBezTo>
                        <a:pt x="76491" y="14320"/>
                        <a:pt x="84125" y="11189"/>
                        <a:pt x="91833" y="8611"/>
                      </a:cubicBezTo>
                      <a:cubicBezTo>
                        <a:pt x="97469" y="6778"/>
                        <a:pt x="103105" y="5562"/>
                        <a:pt x="108584" y="4061"/>
                      </a:cubicBezTo>
                      <a:cubicBezTo>
                        <a:pt x="114441" y="2477"/>
                        <a:pt x="120308" y="1133"/>
                        <a:pt x="1262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9" name="Google Shape;509;p13"/>
                <p:cNvSpPr/>
                <p:nvPr/>
              </p:nvSpPr>
              <p:spPr>
                <a:xfrm>
                  <a:off x="-2733489" y="-4082546"/>
                  <a:ext cx="2052575" cy="879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639" h="61111" extrusionOk="0">
                      <a:moveTo>
                        <a:pt x="142639" y="2587"/>
                      </a:moveTo>
                      <a:cubicBezTo>
                        <a:pt x="139646" y="3121"/>
                        <a:pt x="136304" y="1703"/>
                        <a:pt x="133108" y="1583"/>
                      </a:cubicBezTo>
                      <a:cubicBezTo>
                        <a:pt x="122941" y="975"/>
                        <a:pt x="111688" y="4548"/>
                        <a:pt x="101521" y="7275"/>
                      </a:cubicBezTo>
                      <a:cubicBezTo>
                        <a:pt x="94577" y="10415"/>
                        <a:pt x="88444" y="12413"/>
                        <a:pt x="79861" y="16640"/>
                      </a:cubicBezTo>
                      <a:cubicBezTo>
                        <a:pt x="76168" y="18463"/>
                        <a:pt x="72752" y="20766"/>
                        <a:pt x="69280" y="22608"/>
                      </a:cubicBezTo>
                      <a:cubicBezTo>
                        <a:pt x="54260" y="30619"/>
                        <a:pt x="40410" y="38705"/>
                        <a:pt x="26034" y="48034"/>
                      </a:cubicBezTo>
                      <a:cubicBezTo>
                        <a:pt x="24533" y="48991"/>
                        <a:pt x="22968" y="49986"/>
                        <a:pt x="21310" y="51036"/>
                      </a:cubicBezTo>
                      <a:cubicBezTo>
                        <a:pt x="17506" y="53440"/>
                        <a:pt x="13151" y="56681"/>
                        <a:pt x="9522" y="58873"/>
                      </a:cubicBezTo>
                      <a:cubicBezTo>
                        <a:pt x="5525" y="61258"/>
                        <a:pt x="1602" y="61783"/>
                        <a:pt x="0" y="60227"/>
                      </a:cubicBezTo>
                      <a:cubicBezTo>
                        <a:pt x="1289" y="56396"/>
                        <a:pt x="7957" y="52086"/>
                        <a:pt x="14210" y="47730"/>
                      </a:cubicBezTo>
                      <a:cubicBezTo>
                        <a:pt x="24690" y="40317"/>
                        <a:pt x="40032" y="31209"/>
                        <a:pt x="50963" y="25342"/>
                      </a:cubicBezTo>
                      <a:cubicBezTo>
                        <a:pt x="59334" y="20821"/>
                        <a:pt x="67908" y="16345"/>
                        <a:pt x="76343" y="12588"/>
                      </a:cubicBezTo>
                      <a:cubicBezTo>
                        <a:pt x="85027" y="8748"/>
                        <a:pt x="93629" y="5018"/>
                        <a:pt x="102626" y="2697"/>
                      </a:cubicBezTo>
                      <a:cubicBezTo>
                        <a:pt x="109174" y="1003"/>
                        <a:pt x="115768" y="276"/>
                        <a:pt x="122251" y="45"/>
                      </a:cubicBezTo>
                      <a:cubicBezTo>
                        <a:pt x="129194" y="-203"/>
                        <a:pt x="136138" y="561"/>
                        <a:pt x="142639" y="25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" name="Google Shape;510;p13"/>
                <p:cNvSpPr/>
                <p:nvPr/>
              </p:nvSpPr>
              <p:spPr>
                <a:xfrm>
                  <a:off x="-1802194" y="-3388871"/>
                  <a:ext cx="280015" cy="52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59" h="36148" extrusionOk="0">
                      <a:moveTo>
                        <a:pt x="19460" y="35972"/>
                      </a:moveTo>
                      <a:cubicBezTo>
                        <a:pt x="18235" y="36599"/>
                        <a:pt x="17821" y="35383"/>
                        <a:pt x="17102" y="34969"/>
                      </a:cubicBezTo>
                      <a:cubicBezTo>
                        <a:pt x="14828" y="33670"/>
                        <a:pt x="11282" y="32611"/>
                        <a:pt x="9790" y="29894"/>
                      </a:cubicBezTo>
                      <a:cubicBezTo>
                        <a:pt x="7810" y="28734"/>
                        <a:pt x="7009" y="26985"/>
                        <a:pt x="5526" y="24710"/>
                      </a:cubicBezTo>
                      <a:cubicBezTo>
                        <a:pt x="4882" y="23725"/>
                        <a:pt x="3869" y="22886"/>
                        <a:pt x="3326" y="21855"/>
                      </a:cubicBezTo>
                      <a:cubicBezTo>
                        <a:pt x="1023" y="17370"/>
                        <a:pt x="-36" y="12535"/>
                        <a:pt x="1" y="7351"/>
                      </a:cubicBezTo>
                      <a:cubicBezTo>
                        <a:pt x="19" y="6816"/>
                        <a:pt x="47" y="6246"/>
                        <a:pt x="158" y="5656"/>
                      </a:cubicBezTo>
                      <a:cubicBezTo>
                        <a:pt x="342" y="4312"/>
                        <a:pt x="351" y="2626"/>
                        <a:pt x="903" y="1429"/>
                      </a:cubicBezTo>
                      <a:cubicBezTo>
                        <a:pt x="1502" y="94"/>
                        <a:pt x="3648" y="-330"/>
                        <a:pt x="5729" y="260"/>
                      </a:cubicBezTo>
                      <a:cubicBezTo>
                        <a:pt x="7737" y="1807"/>
                        <a:pt x="6935" y="3501"/>
                        <a:pt x="6880" y="5389"/>
                      </a:cubicBezTo>
                      <a:cubicBezTo>
                        <a:pt x="6724" y="8502"/>
                        <a:pt x="6917" y="12784"/>
                        <a:pt x="7654" y="15657"/>
                      </a:cubicBezTo>
                      <a:cubicBezTo>
                        <a:pt x="8160" y="17877"/>
                        <a:pt x="9081" y="19967"/>
                        <a:pt x="9928" y="21993"/>
                      </a:cubicBezTo>
                      <a:cubicBezTo>
                        <a:pt x="10803" y="24093"/>
                        <a:pt x="12120" y="25879"/>
                        <a:pt x="13308" y="27758"/>
                      </a:cubicBezTo>
                      <a:cubicBezTo>
                        <a:pt x="14174" y="29121"/>
                        <a:pt x="14809" y="30733"/>
                        <a:pt x="15877" y="31994"/>
                      </a:cubicBezTo>
                      <a:cubicBezTo>
                        <a:pt x="16983" y="33329"/>
                        <a:pt x="18170" y="34646"/>
                        <a:pt x="19460" y="359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1" name="Google Shape;511;p13"/>
                <p:cNvSpPr/>
                <p:nvPr/>
              </p:nvSpPr>
              <p:spPr>
                <a:xfrm>
                  <a:off x="-1385384" y="-5640108"/>
                  <a:ext cx="543151" cy="1615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5" h="112284" extrusionOk="0">
                      <a:moveTo>
                        <a:pt x="17089" y="112285"/>
                      </a:moveTo>
                      <a:cubicBezTo>
                        <a:pt x="14750" y="111355"/>
                        <a:pt x="13553" y="108555"/>
                        <a:pt x="12098" y="106511"/>
                      </a:cubicBezTo>
                      <a:cubicBezTo>
                        <a:pt x="7484" y="100028"/>
                        <a:pt x="2364" y="91408"/>
                        <a:pt x="1572" y="82530"/>
                      </a:cubicBezTo>
                      <a:cubicBezTo>
                        <a:pt x="-196" y="76443"/>
                        <a:pt x="-233" y="70927"/>
                        <a:pt x="301" y="63035"/>
                      </a:cubicBezTo>
                      <a:cubicBezTo>
                        <a:pt x="485" y="59618"/>
                        <a:pt x="559" y="56165"/>
                        <a:pt x="1167" y="52905"/>
                      </a:cubicBezTo>
                      <a:cubicBezTo>
                        <a:pt x="4040" y="38870"/>
                        <a:pt x="10256" y="26493"/>
                        <a:pt x="18774" y="14945"/>
                      </a:cubicBezTo>
                      <a:cubicBezTo>
                        <a:pt x="19668" y="13776"/>
                        <a:pt x="20626" y="12504"/>
                        <a:pt x="21712" y="11280"/>
                      </a:cubicBezTo>
                      <a:cubicBezTo>
                        <a:pt x="24134" y="8388"/>
                        <a:pt x="27008" y="4852"/>
                        <a:pt x="29678" y="2503"/>
                      </a:cubicBezTo>
                      <a:cubicBezTo>
                        <a:pt x="32606" y="-84"/>
                        <a:pt x="36060" y="-646"/>
                        <a:pt x="37745" y="726"/>
                      </a:cubicBezTo>
                      <a:cubicBezTo>
                        <a:pt x="37432" y="4263"/>
                        <a:pt x="32726" y="8333"/>
                        <a:pt x="28951" y="13020"/>
                      </a:cubicBezTo>
                      <a:cubicBezTo>
                        <a:pt x="22440" y="20737"/>
                        <a:pt x="14778" y="32442"/>
                        <a:pt x="11232" y="41384"/>
                      </a:cubicBezTo>
                      <a:cubicBezTo>
                        <a:pt x="8350" y="48171"/>
                        <a:pt x="6508" y="55419"/>
                        <a:pt x="5541" y="62408"/>
                      </a:cubicBezTo>
                      <a:cubicBezTo>
                        <a:pt x="4510" y="69619"/>
                        <a:pt x="4896" y="76766"/>
                        <a:pt x="5891" y="83672"/>
                      </a:cubicBezTo>
                      <a:cubicBezTo>
                        <a:pt x="6637" y="88701"/>
                        <a:pt x="7503" y="93664"/>
                        <a:pt x="9353" y="98305"/>
                      </a:cubicBezTo>
                      <a:cubicBezTo>
                        <a:pt x="11324" y="103242"/>
                        <a:pt x="13894" y="107938"/>
                        <a:pt x="17089" y="11228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2" name="Google Shape;512;p13"/>
                <p:cNvSpPr/>
                <p:nvPr/>
              </p:nvSpPr>
              <p:spPr>
                <a:xfrm>
                  <a:off x="-837256" y="-6221286"/>
                  <a:ext cx="322868" cy="69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7" h="48631" extrusionOk="0">
                      <a:moveTo>
                        <a:pt x="19619" y="45029"/>
                      </a:moveTo>
                      <a:cubicBezTo>
                        <a:pt x="19002" y="46751"/>
                        <a:pt x="16948" y="46871"/>
                        <a:pt x="15493" y="47387"/>
                      </a:cubicBezTo>
                      <a:cubicBezTo>
                        <a:pt x="13173" y="48252"/>
                        <a:pt x="10373" y="49063"/>
                        <a:pt x="7389" y="48372"/>
                      </a:cubicBezTo>
                      <a:cubicBezTo>
                        <a:pt x="4488" y="47709"/>
                        <a:pt x="1633" y="45351"/>
                        <a:pt x="1100" y="42193"/>
                      </a:cubicBezTo>
                      <a:cubicBezTo>
                        <a:pt x="123" y="40103"/>
                        <a:pt x="529" y="37625"/>
                        <a:pt x="1698" y="35728"/>
                      </a:cubicBezTo>
                      <a:cubicBezTo>
                        <a:pt x="2269" y="34761"/>
                        <a:pt x="3006" y="33905"/>
                        <a:pt x="3835" y="33085"/>
                      </a:cubicBezTo>
                      <a:cubicBezTo>
                        <a:pt x="4626" y="32330"/>
                        <a:pt x="4866" y="32136"/>
                        <a:pt x="5428" y="31657"/>
                      </a:cubicBezTo>
                      <a:cubicBezTo>
                        <a:pt x="5888" y="31262"/>
                        <a:pt x="6312" y="30921"/>
                        <a:pt x="5115" y="30884"/>
                      </a:cubicBezTo>
                      <a:cubicBezTo>
                        <a:pt x="4498" y="30773"/>
                        <a:pt x="4056" y="30645"/>
                        <a:pt x="3798" y="30488"/>
                      </a:cubicBezTo>
                      <a:cubicBezTo>
                        <a:pt x="3798" y="30553"/>
                        <a:pt x="3162" y="29954"/>
                        <a:pt x="2711" y="29420"/>
                      </a:cubicBezTo>
                      <a:cubicBezTo>
                        <a:pt x="2269" y="28886"/>
                        <a:pt x="1855" y="28315"/>
                        <a:pt x="1523" y="27716"/>
                      </a:cubicBezTo>
                      <a:cubicBezTo>
                        <a:pt x="833" y="26519"/>
                        <a:pt x="354" y="25184"/>
                        <a:pt x="132" y="23784"/>
                      </a:cubicBezTo>
                      <a:cubicBezTo>
                        <a:pt x="-300" y="20947"/>
                        <a:pt x="363" y="18176"/>
                        <a:pt x="1597" y="15818"/>
                      </a:cubicBezTo>
                      <a:cubicBezTo>
                        <a:pt x="4065" y="11020"/>
                        <a:pt x="9093" y="8036"/>
                        <a:pt x="14020" y="6996"/>
                      </a:cubicBezTo>
                      <a:lnTo>
                        <a:pt x="15235" y="6765"/>
                      </a:lnTo>
                      <a:lnTo>
                        <a:pt x="15282" y="6784"/>
                      </a:lnTo>
                      <a:lnTo>
                        <a:pt x="15318" y="6784"/>
                      </a:lnTo>
                      <a:cubicBezTo>
                        <a:pt x="15300" y="6729"/>
                        <a:pt x="15226" y="6692"/>
                        <a:pt x="15226" y="6692"/>
                      </a:cubicBezTo>
                      <a:cubicBezTo>
                        <a:pt x="15226" y="5974"/>
                        <a:pt x="15327" y="4537"/>
                        <a:pt x="15567" y="3653"/>
                      </a:cubicBezTo>
                      <a:cubicBezTo>
                        <a:pt x="16230" y="909"/>
                        <a:pt x="18735" y="-436"/>
                        <a:pt x="20825" y="126"/>
                      </a:cubicBezTo>
                      <a:cubicBezTo>
                        <a:pt x="21700" y="1267"/>
                        <a:pt x="21848" y="2612"/>
                        <a:pt x="21857" y="4132"/>
                      </a:cubicBezTo>
                      <a:cubicBezTo>
                        <a:pt x="21857" y="5154"/>
                        <a:pt x="21857" y="5835"/>
                        <a:pt x="21839" y="6526"/>
                      </a:cubicBezTo>
                      <a:cubicBezTo>
                        <a:pt x="21802" y="7493"/>
                        <a:pt x="22013" y="9896"/>
                        <a:pt x="22262" y="11656"/>
                      </a:cubicBezTo>
                      <a:cubicBezTo>
                        <a:pt x="22317" y="12079"/>
                        <a:pt x="22363" y="12494"/>
                        <a:pt x="22437" y="13027"/>
                      </a:cubicBezTo>
                      <a:cubicBezTo>
                        <a:pt x="14600" y="13368"/>
                        <a:pt x="13458" y="14114"/>
                        <a:pt x="10603" y="15652"/>
                      </a:cubicBezTo>
                      <a:cubicBezTo>
                        <a:pt x="8218" y="17126"/>
                        <a:pt x="6680" y="19640"/>
                        <a:pt x="6441" y="21555"/>
                      </a:cubicBezTo>
                      <a:cubicBezTo>
                        <a:pt x="6247" y="22826"/>
                        <a:pt x="6478" y="23894"/>
                        <a:pt x="7086" y="24981"/>
                      </a:cubicBezTo>
                      <a:cubicBezTo>
                        <a:pt x="7242" y="25239"/>
                        <a:pt x="7408" y="25478"/>
                        <a:pt x="7583" y="25708"/>
                      </a:cubicBezTo>
                      <a:cubicBezTo>
                        <a:pt x="7877" y="25939"/>
                        <a:pt x="7619" y="26012"/>
                        <a:pt x="8789" y="26740"/>
                      </a:cubicBezTo>
                      <a:cubicBezTo>
                        <a:pt x="10585" y="27642"/>
                        <a:pt x="14969" y="28250"/>
                        <a:pt x="18532" y="29171"/>
                      </a:cubicBezTo>
                      <a:cubicBezTo>
                        <a:pt x="16994" y="30138"/>
                        <a:pt x="15512" y="31087"/>
                        <a:pt x="13965" y="32063"/>
                      </a:cubicBezTo>
                      <a:cubicBezTo>
                        <a:pt x="11754" y="33472"/>
                        <a:pt x="9498" y="34779"/>
                        <a:pt x="7748" y="36253"/>
                      </a:cubicBezTo>
                      <a:cubicBezTo>
                        <a:pt x="6800" y="37073"/>
                        <a:pt x="6349" y="37579"/>
                        <a:pt x="5888" y="38242"/>
                      </a:cubicBezTo>
                      <a:cubicBezTo>
                        <a:pt x="5096" y="39513"/>
                        <a:pt x="4893" y="40554"/>
                        <a:pt x="5290" y="41824"/>
                      </a:cubicBezTo>
                      <a:cubicBezTo>
                        <a:pt x="5851" y="43721"/>
                        <a:pt x="7730" y="45996"/>
                        <a:pt x="10382" y="46457"/>
                      </a:cubicBezTo>
                      <a:cubicBezTo>
                        <a:pt x="13228" y="47009"/>
                        <a:pt x="16515" y="46309"/>
                        <a:pt x="19619" y="450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3" name="Google Shape;513;p13"/>
                <p:cNvSpPr/>
                <p:nvPr/>
              </p:nvSpPr>
              <p:spPr>
                <a:xfrm>
                  <a:off x="-678553" y="-5519280"/>
                  <a:ext cx="844549" cy="32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90" h="22578" extrusionOk="0">
                      <a:moveTo>
                        <a:pt x="3037" y="0"/>
                      </a:moveTo>
                      <a:cubicBezTo>
                        <a:pt x="2973" y="1787"/>
                        <a:pt x="1592" y="2882"/>
                        <a:pt x="1389" y="4568"/>
                      </a:cubicBezTo>
                      <a:cubicBezTo>
                        <a:pt x="1113" y="7091"/>
                        <a:pt x="2227" y="9780"/>
                        <a:pt x="3977" y="11604"/>
                      </a:cubicBezTo>
                      <a:cubicBezTo>
                        <a:pt x="5727" y="13454"/>
                        <a:pt x="8047" y="14375"/>
                        <a:pt x="10331" y="15075"/>
                      </a:cubicBezTo>
                      <a:cubicBezTo>
                        <a:pt x="13950" y="14790"/>
                        <a:pt x="16280" y="14698"/>
                        <a:pt x="20590" y="12064"/>
                      </a:cubicBezTo>
                      <a:cubicBezTo>
                        <a:pt x="21409" y="11686"/>
                        <a:pt x="22441" y="11291"/>
                        <a:pt x="23620" y="11300"/>
                      </a:cubicBezTo>
                      <a:cubicBezTo>
                        <a:pt x="25618" y="11336"/>
                        <a:pt x="27119" y="12285"/>
                        <a:pt x="28096" y="12930"/>
                      </a:cubicBezTo>
                      <a:cubicBezTo>
                        <a:pt x="34109" y="17102"/>
                        <a:pt x="42102" y="17018"/>
                        <a:pt x="47425" y="12773"/>
                      </a:cubicBezTo>
                      <a:cubicBezTo>
                        <a:pt x="47968" y="12331"/>
                        <a:pt x="48576" y="11871"/>
                        <a:pt x="49147" y="11336"/>
                      </a:cubicBezTo>
                      <a:cubicBezTo>
                        <a:pt x="50529" y="10121"/>
                        <a:pt x="51551" y="8169"/>
                        <a:pt x="52481" y="6769"/>
                      </a:cubicBezTo>
                      <a:cubicBezTo>
                        <a:pt x="53531" y="5295"/>
                        <a:pt x="55631" y="4319"/>
                        <a:pt x="57831" y="4531"/>
                      </a:cubicBezTo>
                      <a:cubicBezTo>
                        <a:pt x="59857" y="6704"/>
                        <a:pt x="58007" y="11134"/>
                        <a:pt x="55345" y="14422"/>
                      </a:cubicBezTo>
                      <a:cubicBezTo>
                        <a:pt x="53199" y="17295"/>
                        <a:pt x="49663" y="20113"/>
                        <a:pt x="45454" y="21485"/>
                      </a:cubicBezTo>
                      <a:cubicBezTo>
                        <a:pt x="41273" y="22912"/>
                        <a:pt x="36826" y="22792"/>
                        <a:pt x="33400" y="21982"/>
                      </a:cubicBezTo>
                      <a:cubicBezTo>
                        <a:pt x="31061" y="21448"/>
                        <a:pt x="28758" y="20564"/>
                        <a:pt x="26677" y="19284"/>
                      </a:cubicBezTo>
                      <a:cubicBezTo>
                        <a:pt x="24485" y="17866"/>
                        <a:pt x="22782" y="16457"/>
                        <a:pt x="23021" y="16742"/>
                      </a:cubicBezTo>
                      <a:cubicBezTo>
                        <a:pt x="23021" y="16742"/>
                        <a:pt x="23021" y="16696"/>
                        <a:pt x="22828" y="16742"/>
                      </a:cubicBezTo>
                      <a:cubicBezTo>
                        <a:pt x="22100" y="16807"/>
                        <a:pt x="18988" y="18814"/>
                        <a:pt x="16345" y="19201"/>
                      </a:cubicBezTo>
                      <a:cubicBezTo>
                        <a:pt x="13637" y="19754"/>
                        <a:pt x="10801" y="19670"/>
                        <a:pt x="8167" y="18768"/>
                      </a:cubicBezTo>
                      <a:cubicBezTo>
                        <a:pt x="4281" y="17497"/>
                        <a:pt x="1408" y="13943"/>
                        <a:pt x="487" y="10443"/>
                      </a:cubicBezTo>
                      <a:cubicBezTo>
                        <a:pt x="-655" y="6732"/>
                        <a:pt x="220" y="2394"/>
                        <a:pt x="3037" y="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" name="Google Shape;514;p13"/>
                <p:cNvSpPr/>
                <p:nvPr/>
              </p:nvSpPr>
              <p:spPr>
                <a:xfrm>
                  <a:off x="98370" y="-5455750"/>
                  <a:ext cx="828475" cy="1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73" h="8082" extrusionOk="0">
                      <a:moveTo>
                        <a:pt x="57574" y="6590"/>
                      </a:moveTo>
                      <a:cubicBezTo>
                        <a:pt x="56515" y="7713"/>
                        <a:pt x="55216" y="6857"/>
                        <a:pt x="54056" y="6885"/>
                      </a:cubicBezTo>
                      <a:cubicBezTo>
                        <a:pt x="50363" y="6967"/>
                        <a:pt x="45970" y="8321"/>
                        <a:pt x="42057" y="7538"/>
                      </a:cubicBezTo>
                      <a:cubicBezTo>
                        <a:pt x="39184" y="8183"/>
                        <a:pt x="36798" y="7658"/>
                        <a:pt x="33235" y="7631"/>
                      </a:cubicBezTo>
                      <a:cubicBezTo>
                        <a:pt x="31696" y="7631"/>
                        <a:pt x="30140" y="8082"/>
                        <a:pt x="28676" y="8082"/>
                      </a:cubicBezTo>
                      <a:cubicBezTo>
                        <a:pt x="22303" y="8064"/>
                        <a:pt x="16317" y="7732"/>
                        <a:pt x="9917" y="7244"/>
                      </a:cubicBezTo>
                      <a:cubicBezTo>
                        <a:pt x="9263" y="7189"/>
                        <a:pt x="8563" y="7096"/>
                        <a:pt x="7836" y="6986"/>
                      </a:cubicBezTo>
                      <a:cubicBezTo>
                        <a:pt x="6169" y="6728"/>
                        <a:pt x="4115" y="6765"/>
                        <a:pt x="2578" y="6305"/>
                      </a:cubicBezTo>
                      <a:cubicBezTo>
                        <a:pt x="892" y="5789"/>
                        <a:pt x="-148" y="3754"/>
                        <a:pt x="17" y="1571"/>
                      </a:cubicBezTo>
                      <a:cubicBezTo>
                        <a:pt x="1546" y="-621"/>
                        <a:pt x="4355" y="79"/>
                        <a:pt x="7145" y="208"/>
                      </a:cubicBezTo>
                      <a:cubicBezTo>
                        <a:pt x="11833" y="438"/>
                        <a:pt x="18279" y="1157"/>
                        <a:pt x="22782" y="1553"/>
                      </a:cubicBezTo>
                      <a:cubicBezTo>
                        <a:pt x="26236" y="1875"/>
                        <a:pt x="29744" y="2013"/>
                        <a:pt x="33087" y="2446"/>
                      </a:cubicBezTo>
                      <a:cubicBezTo>
                        <a:pt x="36513" y="2879"/>
                        <a:pt x="39874" y="3017"/>
                        <a:pt x="43171" y="3523"/>
                      </a:cubicBezTo>
                      <a:cubicBezTo>
                        <a:pt x="45575" y="3883"/>
                        <a:pt x="47877" y="4702"/>
                        <a:pt x="50198" y="5089"/>
                      </a:cubicBezTo>
                      <a:cubicBezTo>
                        <a:pt x="52656" y="5522"/>
                        <a:pt x="55106" y="5992"/>
                        <a:pt x="57574" y="659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5" name="Google Shape;515;p13"/>
                <p:cNvSpPr/>
                <p:nvPr/>
              </p:nvSpPr>
              <p:spPr>
                <a:xfrm>
                  <a:off x="-1456757" y="-6195327"/>
                  <a:ext cx="568937" cy="595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7" h="41403" extrusionOk="0">
                      <a:moveTo>
                        <a:pt x="36057" y="264"/>
                      </a:moveTo>
                      <a:cubicBezTo>
                        <a:pt x="34501" y="1434"/>
                        <a:pt x="32530" y="725"/>
                        <a:pt x="30780" y="1093"/>
                      </a:cubicBezTo>
                      <a:cubicBezTo>
                        <a:pt x="25162" y="2152"/>
                        <a:pt x="19923" y="6140"/>
                        <a:pt x="15207" y="9234"/>
                      </a:cubicBezTo>
                      <a:cubicBezTo>
                        <a:pt x="12574" y="12429"/>
                        <a:pt x="9885" y="14667"/>
                        <a:pt x="7518" y="19171"/>
                      </a:cubicBezTo>
                      <a:cubicBezTo>
                        <a:pt x="6541" y="21104"/>
                        <a:pt x="6348" y="23269"/>
                        <a:pt x="6173" y="25064"/>
                      </a:cubicBezTo>
                      <a:cubicBezTo>
                        <a:pt x="5022" y="33445"/>
                        <a:pt x="14802" y="34439"/>
                        <a:pt x="24122" y="34347"/>
                      </a:cubicBezTo>
                      <a:cubicBezTo>
                        <a:pt x="25116" y="34412"/>
                        <a:pt x="26083" y="34467"/>
                        <a:pt x="27170" y="34541"/>
                      </a:cubicBezTo>
                      <a:cubicBezTo>
                        <a:pt x="29620" y="34743"/>
                        <a:pt x="32576" y="34623"/>
                        <a:pt x="34869" y="35020"/>
                      </a:cubicBezTo>
                      <a:cubicBezTo>
                        <a:pt x="37383" y="35462"/>
                        <a:pt x="39289" y="37460"/>
                        <a:pt x="39538" y="39652"/>
                      </a:cubicBezTo>
                      <a:cubicBezTo>
                        <a:pt x="37733" y="41917"/>
                        <a:pt x="33294" y="41355"/>
                        <a:pt x="29039" y="41309"/>
                      </a:cubicBezTo>
                      <a:cubicBezTo>
                        <a:pt x="25448" y="41273"/>
                        <a:pt x="21156" y="41107"/>
                        <a:pt x="16902" y="40876"/>
                      </a:cubicBezTo>
                      <a:cubicBezTo>
                        <a:pt x="12592" y="40361"/>
                        <a:pt x="7656" y="39348"/>
                        <a:pt x="4101" y="36124"/>
                      </a:cubicBezTo>
                      <a:cubicBezTo>
                        <a:pt x="1348" y="33767"/>
                        <a:pt x="-153" y="29770"/>
                        <a:pt x="12" y="26381"/>
                      </a:cubicBezTo>
                      <a:cubicBezTo>
                        <a:pt x="123" y="22965"/>
                        <a:pt x="1200" y="20018"/>
                        <a:pt x="2600" y="17476"/>
                      </a:cubicBezTo>
                      <a:cubicBezTo>
                        <a:pt x="5483" y="12420"/>
                        <a:pt x="9249" y="8138"/>
                        <a:pt x="13853" y="5182"/>
                      </a:cubicBezTo>
                      <a:cubicBezTo>
                        <a:pt x="17215" y="3027"/>
                        <a:pt x="20926" y="1885"/>
                        <a:pt x="24490" y="973"/>
                      </a:cubicBezTo>
                      <a:cubicBezTo>
                        <a:pt x="28312" y="7"/>
                        <a:pt x="32263" y="-260"/>
                        <a:pt x="36057" y="26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16" name="Google Shape;516;p13"/>
            <p:cNvGrpSpPr/>
            <p:nvPr/>
          </p:nvGrpSpPr>
          <p:grpSpPr>
            <a:xfrm rot="1470450" flipH="1">
              <a:off x="8097399" y="3437181"/>
              <a:ext cx="1087235" cy="1784642"/>
              <a:chOff x="-449513" y="886769"/>
              <a:chExt cx="1336688" cy="2194352"/>
            </a:xfrm>
          </p:grpSpPr>
          <p:grpSp>
            <p:nvGrpSpPr>
              <p:cNvPr id="517" name="Google Shape;517;p13"/>
              <p:cNvGrpSpPr/>
              <p:nvPr/>
            </p:nvGrpSpPr>
            <p:grpSpPr>
              <a:xfrm flipH="1">
                <a:off x="-436976" y="899201"/>
                <a:ext cx="1323595" cy="2164665"/>
                <a:chOff x="-2731503" y="-10054160"/>
                <a:chExt cx="4733888" cy="7742007"/>
              </a:xfrm>
            </p:grpSpPr>
            <p:sp>
              <p:nvSpPr>
                <p:cNvPr id="518" name="Google Shape;518;p13"/>
                <p:cNvSpPr/>
                <p:nvPr/>
              </p:nvSpPr>
              <p:spPr>
                <a:xfrm>
                  <a:off x="-2731503" y="-4059336"/>
                  <a:ext cx="2062116" cy="1133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02" h="78799" extrusionOk="0">
                      <a:moveTo>
                        <a:pt x="12754" y="78800"/>
                      </a:moveTo>
                      <a:lnTo>
                        <a:pt x="0" y="58844"/>
                      </a:lnTo>
                      <a:cubicBezTo>
                        <a:pt x="103418" y="-7231"/>
                        <a:pt x="134673" y="-2443"/>
                        <a:pt x="143302" y="2705"/>
                      </a:cubicBezTo>
                      <a:lnTo>
                        <a:pt x="131201" y="23066"/>
                      </a:lnTo>
                      <a:cubicBezTo>
                        <a:pt x="132261" y="23692"/>
                        <a:pt x="132924" y="23868"/>
                        <a:pt x="132924" y="23868"/>
                      </a:cubicBezTo>
                      <a:cubicBezTo>
                        <a:pt x="132675" y="23775"/>
                        <a:pt x="107185" y="18471"/>
                        <a:pt x="12754" y="78800"/>
                      </a:cubicBezTo>
                      <a:close/>
                    </a:path>
                  </a:pathLst>
                </a:custGeom>
                <a:solidFill>
                  <a:srgbClr val="BE613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9" name="Google Shape;519;p13"/>
                <p:cNvSpPr/>
                <p:nvPr/>
              </p:nvSpPr>
              <p:spPr>
                <a:xfrm>
                  <a:off x="-2050400" y="-10054160"/>
                  <a:ext cx="4052785" cy="7742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639" h="538013" extrusionOk="0">
                      <a:moveTo>
                        <a:pt x="73435" y="268066"/>
                      </a:moveTo>
                      <a:cubicBezTo>
                        <a:pt x="73435" y="268066"/>
                        <a:pt x="54814" y="250873"/>
                        <a:pt x="53203" y="230861"/>
                      </a:cubicBezTo>
                      <a:cubicBezTo>
                        <a:pt x="53203" y="230861"/>
                        <a:pt x="13254" y="219792"/>
                        <a:pt x="3814" y="179226"/>
                      </a:cubicBezTo>
                      <a:cubicBezTo>
                        <a:pt x="-5616" y="138669"/>
                        <a:pt x="3317" y="91178"/>
                        <a:pt x="20971" y="63965"/>
                      </a:cubicBezTo>
                      <a:cubicBezTo>
                        <a:pt x="38625" y="36743"/>
                        <a:pt x="73195" y="5119"/>
                        <a:pt x="96006" y="1067"/>
                      </a:cubicBezTo>
                      <a:cubicBezTo>
                        <a:pt x="118808" y="-2975"/>
                        <a:pt x="147503" y="4382"/>
                        <a:pt x="172147" y="24606"/>
                      </a:cubicBezTo>
                      <a:cubicBezTo>
                        <a:pt x="196791" y="44838"/>
                        <a:pt x="201598" y="49083"/>
                        <a:pt x="209048" y="62658"/>
                      </a:cubicBezTo>
                      <a:cubicBezTo>
                        <a:pt x="209048" y="62658"/>
                        <a:pt x="267728" y="105139"/>
                        <a:pt x="278678" y="140170"/>
                      </a:cubicBezTo>
                      <a:cubicBezTo>
                        <a:pt x="289627" y="175202"/>
                        <a:pt x="266853" y="211550"/>
                        <a:pt x="264662" y="226441"/>
                      </a:cubicBezTo>
                      <a:cubicBezTo>
                        <a:pt x="262470" y="241332"/>
                        <a:pt x="281238" y="292304"/>
                        <a:pt x="267185" y="353637"/>
                      </a:cubicBezTo>
                      <a:cubicBezTo>
                        <a:pt x="253132" y="414969"/>
                        <a:pt x="226434" y="484111"/>
                        <a:pt x="196892" y="507861"/>
                      </a:cubicBezTo>
                      <a:cubicBezTo>
                        <a:pt x="167340" y="531612"/>
                        <a:pt x="142153" y="533656"/>
                        <a:pt x="92424" y="525515"/>
                      </a:cubicBezTo>
                      <a:cubicBezTo>
                        <a:pt x="92424" y="525515"/>
                        <a:pt x="74927" y="537689"/>
                        <a:pt x="62099" y="538003"/>
                      </a:cubicBezTo>
                      <a:cubicBezTo>
                        <a:pt x="49270" y="538316"/>
                        <a:pt x="26377" y="531897"/>
                        <a:pt x="27288" y="521822"/>
                      </a:cubicBezTo>
                      <a:cubicBezTo>
                        <a:pt x="28209" y="511747"/>
                        <a:pt x="31561" y="505034"/>
                        <a:pt x="38588" y="500752"/>
                      </a:cubicBezTo>
                      <a:cubicBezTo>
                        <a:pt x="38588" y="500752"/>
                        <a:pt x="31257" y="494646"/>
                        <a:pt x="23328" y="484268"/>
                      </a:cubicBezTo>
                      <a:cubicBezTo>
                        <a:pt x="23328" y="484268"/>
                        <a:pt x="6697" y="440294"/>
                        <a:pt x="59566" y="413588"/>
                      </a:cubicBezTo>
                      <a:cubicBezTo>
                        <a:pt x="59566" y="413588"/>
                        <a:pt x="37639" y="395943"/>
                        <a:pt x="50818" y="357385"/>
                      </a:cubicBezTo>
                      <a:cubicBezTo>
                        <a:pt x="63996" y="318827"/>
                        <a:pt x="85959" y="308089"/>
                        <a:pt x="85959" y="308089"/>
                      </a:cubicBezTo>
                      <a:cubicBezTo>
                        <a:pt x="85959" y="308089"/>
                        <a:pt x="81769" y="302508"/>
                        <a:pt x="89063" y="296881"/>
                      </a:cubicBezTo>
                      <a:cubicBezTo>
                        <a:pt x="89063" y="296881"/>
                        <a:pt x="48635" y="313762"/>
                        <a:pt x="46554" y="297093"/>
                      </a:cubicBezTo>
                      <a:cubicBezTo>
                        <a:pt x="44445" y="280416"/>
                        <a:pt x="63876" y="271344"/>
                        <a:pt x="73435" y="268066"/>
                      </a:cubicBezTo>
                      <a:close/>
                    </a:path>
                  </a:pathLst>
                </a:custGeom>
                <a:solidFill>
                  <a:srgbClr val="BE613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0" name="Google Shape;520;p13"/>
              <p:cNvGrpSpPr/>
              <p:nvPr/>
            </p:nvGrpSpPr>
            <p:grpSpPr>
              <a:xfrm flipH="1">
                <a:off x="50770" y="909574"/>
                <a:ext cx="813436" cy="2105651"/>
                <a:chOff x="-2651338" y="-10017063"/>
                <a:chExt cx="2909285" cy="7530939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-2007864" y="-10017063"/>
                  <a:ext cx="1514173" cy="1861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24" h="129369" extrusionOk="0">
                      <a:moveTo>
                        <a:pt x="105224" y="0"/>
                      </a:moveTo>
                      <a:cubicBezTo>
                        <a:pt x="102959" y="2671"/>
                        <a:pt x="98934" y="3149"/>
                        <a:pt x="95748" y="4586"/>
                      </a:cubicBezTo>
                      <a:cubicBezTo>
                        <a:pt x="85784" y="9550"/>
                        <a:pt x="75939" y="17958"/>
                        <a:pt x="66306" y="24431"/>
                      </a:cubicBezTo>
                      <a:cubicBezTo>
                        <a:pt x="63387" y="27480"/>
                        <a:pt x="60404" y="29902"/>
                        <a:pt x="57457" y="32784"/>
                      </a:cubicBezTo>
                      <a:cubicBezTo>
                        <a:pt x="54372" y="35510"/>
                        <a:pt x="51195" y="38531"/>
                        <a:pt x="47741" y="42444"/>
                      </a:cubicBezTo>
                      <a:cubicBezTo>
                        <a:pt x="44610" y="45686"/>
                        <a:pt x="42566" y="49793"/>
                        <a:pt x="39858" y="53063"/>
                      </a:cubicBezTo>
                      <a:cubicBezTo>
                        <a:pt x="28927" y="67944"/>
                        <a:pt x="20574" y="83342"/>
                        <a:pt x="14588" y="100775"/>
                      </a:cubicBezTo>
                      <a:cubicBezTo>
                        <a:pt x="13990" y="102589"/>
                        <a:pt x="13364" y="104486"/>
                        <a:pt x="12710" y="106494"/>
                      </a:cubicBezTo>
                      <a:cubicBezTo>
                        <a:pt x="11015" y="111043"/>
                        <a:pt x="10205" y="116854"/>
                        <a:pt x="8814" y="121182"/>
                      </a:cubicBezTo>
                      <a:cubicBezTo>
                        <a:pt x="7562" y="125980"/>
                        <a:pt x="4330" y="129323"/>
                        <a:pt x="1281" y="129369"/>
                      </a:cubicBezTo>
                      <a:cubicBezTo>
                        <a:pt x="-1343" y="125326"/>
                        <a:pt x="554" y="116532"/>
                        <a:pt x="2607" y="108225"/>
                      </a:cubicBezTo>
                      <a:cubicBezTo>
                        <a:pt x="5775" y="94089"/>
                        <a:pt x="14331" y="75726"/>
                        <a:pt x="21965" y="64049"/>
                      </a:cubicBezTo>
                      <a:cubicBezTo>
                        <a:pt x="27527" y="54895"/>
                        <a:pt x="34333" y="46340"/>
                        <a:pt x="41442" y="38789"/>
                      </a:cubicBezTo>
                      <a:cubicBezTo>
                        <a:pt x="48846" y="31136"/>
                        <a:pt x="56655" y="24229"/>
                        <a:pt x="65017" y="18344"/>
                      </a:cubicBezTo>
                      <a:cubicBezTo>
                        <a:pt x="68148" y="16319"/>
                        <a:pt x="71362" y="14523"/>
                        <a:pt x="74512" y="12745"/>
                      </a:cubicBezTo>
                      <a:cubicBezTo>
                        <a:pt x="77873" y="11088"/>
                        <a:pt x="81207" y="9439"/>
                        <a:pt x="84163" y="7975"/>
                      </a:cubicBezTo>
                      <a:cubicBezTo>
                        <a:pt x="87598" y="6364"/>
                        <a:pt x="91107" y="4945"/>
                        <a:pt x="94560" y="3481"/>
                      </a:cubicBezTo>
                      <a:cubicBezTo>
                        <a:pt x="98106" y="2238"/>
                        <a:pt x="101679" y="1114"/>
                        <a:pt x="105224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-2044284" y="-8338989"/>
                  <a:ext cx="724738" cy="1556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64" h="108196" extrusionOk="0">
                      <a:moveTo>
                        <a:pt x="50364" y="108194"/>
                      </a:moveTo>
                      <a:cubicBezTo>
                        <a:pt x="47648" y="108286"/>
                        <a:pt x="45953" y="105707"/>
                        <a:pt x="43937" y="104262"/>
                      </a:cubicBezTo>
                      <a:cubicBezTo>
                        <a:pt x="37564" y="99685"/>
                        <a:pt x="29230" y="94518"/>
                        <a:pt x="24579" y="87124"/>
                      </a:cubicBezTo>
                      <a:cubicBezTo>
                        <a:pt x="19965" y="82869"/>
                        <a:pt x="17368" y="78154"/>
                        <a:pt x="13547" y="71376"/>
                      </a:cubicBezTo>
                      <a:cubicBezTo>
                        <a:pt x="11861" y="68466"/>
                        <a:pt x="9826" y="65703"/>
                        <a:pt x="8454" y="62738"/>
                      </a:cubicBezTo>
                      <a:cubicBezTo>
                        <a:pt x="2744" y="49845"/>
                        <a:pt x="28" y="36427"/>
                        <a:pt x="0" y="22061"/>
                      </a:cubicBezTo>
                      <a:cubicBezTo>
                        <a:pt x="37" y="20588"/>
                        <a:pt x="55" y="19004"/>
                        <a:pt x="239" y="17365"/>
                      </a:cubicBezTo>
                      <a:cubicBezTo>
                        <a:pt x="534" y="13608"/>
                        <a:pt x="764" y="9021"/>
                        <a:pt x="1759" y="5577"/>
                      </a:cubicBezTo>
                      <a:cubicBezTo>
                        <a:pt x="2846" y="1774"/>
                        <a:pt x="6152" y="-399"/>
                        <a:pt x="9080" y="61"/>
                      </a:cubicBezTo>
                      <a:cubicBezTo>
                        <a:pt x="11613" y="3358"/>
                        <a:pt x="9891" y="9049"/>
                        <a:pt x="9614" y="14869"/>
                      </a:cubicBezTo>
                      <a:cubicBezTo>
                        <a:pt x="8905" y="24566"/>
                        <a:pt x="9854" y="38058"/>
                        <a:pt x="12193" y="47110"/>
                      </a:cubicBezTo>
                      <a:cubicBezTo>
                        <a:pt x="13823" y="54100"/>
                        <a:pt x="16503" y="60850"/>
                        <a:pt x="19358" y="67167"/>
                      </a:cubicBezTo>
                      <a:cubicBezTo>
                        <a:pt x="22277" y="73687"/>
                        <a:pt x="26172" y="79489"/>
                        <a:pt x="30105" y="85153"/>
                      </a:cubicBezTo>
                      <a:cubicBezTo>
                        <a:pt x="32987" y="89260"/>
                        <a:pt x="35630" y="93505"/>
                        <a:pt x="38982" y="97143"/>
                      </a:cubicBezTo>
                      <a:cubicBezTo>
                        <a:pt x="42565" y="101011"/>
                        <a:pt x="46349" y="104685"/>
                        <a:pt x="50364" y="108194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3" name="Google Shape;523;p13"/>
                <p:cNvSpPr/>
                <p:nvPr/>
              </p:nvSpPr>
              <p:spPr>
                <a:xfrm>
                  <a:off x="-1259087" y="-7097261"/>
                  <a:ext cx="431024" cy="89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3" h="62270" extrusionOk="0">
                      <a:moveTo>
                        <a:pt x="9316" y="0"/>
                      </a:moveTo>
                      <a:cubicBezTo>
                        <a:pt x="10071" y="1888"/>
                        <a:pt x="8368" y="2772"/>
                        <a:pt x="7861" y="4144"/>
                      </a:cubicBezTo>
                      <a:cubicBezTo>
                        <a:pt x="6250" y="8546"/>
                        <a:pt x="7041" y="14016"/>
                        <a:pt x="6019" y="18520"/>
                      </a:cubicBezTo>
                      <a:cubicBezTo>
                        <a:pt x="6940" y="21890"/>
                        <a:pt x="6424" y="24690"/>
                        <a:pt x="7465" y="28723"/>
                      </a:cubicBezTo>
                      <a:cubicBezTo>
                        <a:pt x="7889" y="30464"/>
                        <a:pt x="9150" y="31928"/>
                        <a:pt x="9777" y="33429"/>
                      </a:cubicBezTo>
                      <a:cubicBezTo>
                        <a:pt x="12650" y="39921"/>
                        <a:pt x="16776" y="45309"/>
                        <a:pt x="22209" y="49628"/>
                      </a:cubicBezTo>
                      <a:cubicBezTo>
                        <a:pt x="22789" y="50107"/>
                        <a:pt x="23323" y="50549"/>
                        <a:pt x="23950" y="51065"/>
                      </a:cubicBezTo>
                      <a:cubicBezTo>
                        <a:pt x="25322" y="52280"/>
                        <a:pt x="27394" y="53081"/>
                        <a:pt x="28692" y="54223"/>
                      </a:cubicBezTo>
                      <a:cubicBezTo>
                        <a:pt x="30083" y="55466"/>
                        <a:pt x="30359" y="58358"/>
                        <a:pt x="29346" y="61222"/>
                      </a:cubicBezTo>
                      <a:cubicBezTo>
                        <a:pt x="26629" y="63607"/>
                        <a:pt x="23167" y="61443"/>
                        <a:pt x="19980" y="59500"/>
                      </a:cubicBezTo>
                      <a:cubicBezTo>
                        <a:pt x="14381" y="56369"/>
                        <a:pt x="8368" y="49545"/>
                        <a:pt x="5485" y="44038"/>
                      </a:cubicBezTo>
                      <a:cubicBezTo>
                        <a:pt x="3146" y="39921"/>
                        <a:pt x="1286" y="35298"/>
                        <a:pt x="632" y="30703"/>
                      </a:cubicBezTo>
                      <a:cubicBezTo>
                        <a:pt x="-49" y="26016"/>
                        <a:pt x="-316" y="21374"/>
                        <a:pt x="531" y="16936"/>
                      </a:cubicBezTo>
                      <a:cubicBezTo>
                        <a:pt x="1166" y="13694"/>
                        <a:pt x="2750" y="10812"/>
                        <a:pt x="4021" y="8049"/>
                      </a:cubicBezTo>
                      <a:cubicBezTo>
                        <a:pt x="5375" y="5074"/>
                        <a:pt x="7152" y="2339"/>
                        <a:pt x="9316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4" name="Google Shape;524;p13"/>
                <p:cNvSpPr/>
                <p:nvPr/>
              </p:nvSpPr>
              <p:spPr>
                <a:xfrm>
                  <a:off x="-1367067" y="-6207026"/>
                  <a:ext cx="403050" cy="466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09" h="32388" extrusionOk="0">
                      <a:moveTo>
                        <a:pt x="724" y="32388"/>
                      </a:moveTo>
                      <a:cubicBezTo>
                        <a:pt x="-759" y="31458"/>
                        <a:pt x="484" y="30620"/>
                        <a:pt x="558" y="29800"/>
                      </a:cubicBezTo>
                      <a:cubicBezTo>
                        <a:pt x="769" y="27194"/>
                        <a:pt x="-188" y="23262"/>
                        <a:pt x="1921" y="20821"/>
                      </a:cubicBezTo>
                      <a:cubicBezTo>
                        <a:pt x="1948" y="18363"/>
                        <a:pt x="3376" y="16954"/>
                        <a:pt x="4849" y="14587"/>
                      </a:cubicBezTo>
                      <a:cubicBezTo>
                        <a:pt x="5476" y="13556"/>
                        <a:pt x="5706" y="12119"/>
                        <a:pt x="6433" y="11143"/>
                      </a:cubicBezTo>
                      <a:cubicBezTo>
                        <a:pt x="9620" y="6980"/>
                        <a:pt x="13736" y="3868"/>
                        <a:pt x="18672" y="1639"/>
                      </a:cubicBezTo>
                      <a:cubicBezTo>
                        <a:pt x="19179" y="1418"/>
                        <a:pt x="19750" y="1215"/>
                        <a:pt x="20357" y="1077"/>
                      </a:cubicBezTo>
                      <a:cubicBezTo>
                        <a:pt x="21720" y="709"/>
                        <a:pt x="23313" y="-92"/>
                        <a:pt x="24713" y="9"/>
                      </a:cubicBezTo>
                      <a:cubicBezTo>
                        <a:pt x="26269" y="119"/>
                        <a:pt x="27632" y="2597"/>
                        <a:pt x="28010" y="5553"/>
                      </a:cubicBezTo>
                      <a:cubicBezTo>
                        <a:pt x="27504" y="8905"/>
                        <a:pt x="25689" y="8730"/>
                        <a:pt x="24013" y="9513"/>
                      </a:cubicBezTo>
                      <a:cubicBezTo>
                        <a:pt x="21232" y="10728"/>
                        <a:pt x="17549" y="12561"/>
                        <a:pt x="15302" y="14320"/>
                      </a:cubicBezTo>
                      <a:cubicBezTo>
                        <a:pt x="13543" y="15628"/>
                        <a:pt x="12106" y="17285"/>
                        <a:pt x="10586" y="18759"/>
                      </a:cubicBezTo>
                      <a:cubicBezTo>
                        <a:pt x="9012" y="20287"/>
                        <a:pt x="7962" y="22157"/>
                        <a:pt x="6636" y="23870"/>
                      </a:cubicBezTo>
                      <a:cubicBezTo>
                        <a:pt x="5678" y="25122"/>
                        <a:pt x="4214" y="26218"/>
                        <a:pt x="3385" y="27636"/>
                      </a:cubicBezTo>
                      <a:cubicBezTo>
                        <a:pt x="2676" y="28898"/>
                        <a:pt x="1819" y="30427"/>
                        <a:pt x="724" y="3238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5" name="Google Shape;525;p13"/>
                <p:cNvSpPr/>
                <p:nvPr/>
              </p:nvSpPr>
              <p:spPr>
                <a:xfrm>
                  <a:off x="-760084" y="-6074053"/>
                  <a:ext cx="201129" cy="309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77" h="21526" extrusionOk="0">
                      <a:moveTo>
                        <a:pt x="10839" y="20772"/>
                      </a:moveTo>
                      <a:cubicBezTo>
                        <a:pt x="10194" y="22291"/>
                        <a:pt x="9706" y="21057"/>
                        <a:pt x="9237" y="20993"/>
                      </a:cubicBezTo>
                      <a:cubicBezTo>
                        <a:pt x="7745" y="20864"/>
                        <a:pt x="4310" y="21020"/>
                        <a:pt x="3637" y="18626"/>
                      </a:cubicBezTo>
                      <a:cubicBezTo>
                        <a:pt x="1851" y="17899"/>
                        <a:pt x="1612" y="16315"/>
                        <a:pt x="1041" y="14288"/>
                      </a:cubicBezTo>
                      <a:cubicBezTo>
                        <a:pt x="764" y="13404"/>
                        <a:pt x="9" y="12392"/>
                        <a:pt x="0" y="11332"/>
                      </a:cubicBezTo>
                      <a:cubicBezTo>
                        <a:pt x="129" y="6756"/>
                        <a:pt x="3076" y="2943"/>
                        <a:pt x="7211" y="982"/>
                      </a:cubicBezTo>
                      <a:cubicBezTo>
                        <a:pt x="7653" y="797"/>
                        <a:pt x="8132" y="613"/>
                        <a:pt x="8675" y="530"/>
                      </a:cubicBezTo>
                      <a:cubicBezTo>
                        <a:pt x="9853" y="272"/>
                        <a:pt x="11410" y="-271"/>
                        <a:pt x="12635" y="162"/>
                      </a:cubicBezTo>
                      <a:cubicBezTo>
                        <a:pt x="14053" y="641"/>
                        <a:pt x="14348" y="3459"/>
                        <a:pt x="13519" y="6314"/>
                      </a:cubicBezTo>
                      <a:cubicBezTo>
                        <a:pt x="12211" y="9371"/>
                        <a:pt x="11935" y="8920"/>
                        <a:pt x="11226" y="9307"/>
                      </a:cubicBezTo>
                      <a:cubicBezTo>
                        <a:pt x="10231" y="9914"/>
                        <a:pt x="8905" y="10881"/>
                        <a:pt x="8491" y="11692"/>
                      </a:cubicBezTo>
                      <a:cubicBezTo>
                        <a:pt x="8122" y="12327"/>
                        <a:pt x="8242" y="12778"/>
                        <a:pt x="8049" y="13377"/>
                      </a:cubicBezTo>
                      <a:cubicBezTo>
                        <a:pt x="7855" y="14049"/>
                        <a:pt x="8242" y="14767"/>
                        <a:pt x="8389" y="15698"/>
                      </a:cubicBezTo>
                      <a:cubicBezTo>
                        <a:pt x="8491" y="16360"/>
                        <a:pt x="8334" y="17567"/>
                        <a:pt x="8804" y="18331"/>
                      </a:cubicBezTo>
                      <a:cubicBezTo>
                        <a:pt x="9283" y="19114"/>
                        <a:pt x="9890" y="19952"/>
                        <a:pt x="10839" y="20772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" name="Google Shape;526;p13"/>
                <p:cNvSpPr/>
                <p:nvPr/>
              </p:nvSpPr>
              <p:spPr>
                <a:xfrm>
                  <a:off x="-770963" y="-5812768"/>
                  <a:ext cx="166032" cy="26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38" h="18459" extrusionOk="0">
                      <a:moveTo>
                        <a:pt x="9045" y="17118"/>
                      </a:moveTo>
                      <a:cubicBezTo>
                        <a:pt x="9294" y="18721"/>
                        <a:pt x="8391" y="17800"/>
                        <a:pt x="8096" y="17874"/>
                      </a:cubicBezTo>
                      <a:cubicBezTo>
                        <a:pt x="7120" y="18343"/>
                        <a:pt x="3925" y="19236"/>
                        <a:pt x="3197" y="17063"/>
                      </a:cubicBezTo>
                      <a:cubicBezTo>
                        <a:pt x="1438" y="16575"/>
                        <a:pt x="1318" y="14945"/>
                        <a:pt x="932" y="13296"/>
                      </a:cubicBezTo>
                      <a:cubicBezTo>
                        <a:pt x="747" y="12550"/>
                        <a:pt x="11" y="11685"/>
                        <a:pt x="2" y="10865"/>
                      </a:cubicBezTo>
                      <a:cubicBezTo>
                        <a:pt x="-63" y="7375"/>
                        <a:pt x="1742" y="4290"/>
                        <a:pt x="3612" y="2062"/>
                      </a:cubicBezTo>
                      <a:cubicBezTo>
                        <a:pt x="3805" y="1822"/>
                        <a:pt x="4044" y="1619"/>
                        <a:pt x="4311" y="1426"/>
                      </a:cubicBezTo>
                      <a:cubicBezTo>
                        <a:pt x="4919" y="993"/>
                        <a:pt x="5324" y="118"/>
                        <a:pt x="6042" y="8"/>
                      </a:cubicBezTo>
                      <a:cubicBezTo>
                        <a:pt x="6835" y="-130"/>
                        <a:pt x="8796" y="1629"/>
                        <a:pt x="10675" y="3958"/>
                      </a:cubicBezTo>
                      <a:cubicBezTo>
                        <a:pt x="12314" y="6832"/>
                        <a:pt x="11209" y="7154"/>
                        <a:pt x="10693" y="7983"/>
                      </a:cubicBezTo>
                      <a:cubicBezTo>
                        <a:pt x="9800" y="9364"/>
                        <a:pt x="8677" y="10653"/>
                        <a:pt x="8409" y="11381"/>
                      </a:cubicBezTo>
                      <a:cubicBezTo>
                        <a:pt x="8124" y="12007"/>
                        <a:pt x="8207" y="12597"/>
                        <a:pt x="7995" y="12919"/>
                      </a:cubicBezTo>
                      <a:cubicBezTo>
                        <a:pt x="7811" y="13398"/>
                        <a:pt x="7884" y="13315"/>
                        <a:pt x="7654" y="13702"/>
                      </a:cubicBezTo>
                      <a:cubicBezTo>
                        <a:pt x="7498" y="14006"/>
                        <a:pt x="7203" y="15037"/>
                        <a:pt x="7479" y="15553"/>
                      </a:cubicBezTo>
                      <a:cubicBezTo>
                        <a:pt x="7756" y="16059"/>
                        <a:pt x="8124" y="16686"/>
                        <a:pt x="9045" y="1711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-682424" y="-5551886"/>
                  <a:ext cx="237996" cy="2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39" h="17156" extrusionOk="0">
                      <a:moveTo>
                        <a:pt x="16539" y="15592"/>
                      </a:moveTo>
                      <a:cubicBezTo>
                        <a:pt x="16282" y="17203"/>
                        <a:pt x="15655" y="16108"/>
                        <a:pt x="15250" y="16181"/>
                      </a:cubicBezTo>
                      <a:cubicBezTo>
                        <a:pt x="13970" y="16439"/>
                        <a:pt x="11429" y="18041"/>
                        <a:pt x="10084" y="16485"/>
                      </a:cubicBezTo>
                      <a:cubicBezTo>
                        <a:pt x="8426" y="16863"/>
                        <a:pt x="7680" y="15794"/>
                        <a:pt x="6290" y="14855"/>
                      </a:cubicBezTo>
                      <a:cubicBezTo>
                        <a:pt x="5673" y="14459"/>
                        <a:pt x="4568" y="14376"/>
                        <a:pt x="3979" y="13833"/>
                      </a:cubicBezTo>
                      <a:cubicBezTo>
                        <a:pt x="1483" y="11448"/>
                        <a:pt x="156" y="8178"/>
                        <a:pt x="0" y="4559"/>
                      </a:cubicBezTo>
                      <a:cubicBezTo>
                        <a:pt x="0" y="4182"/>
                        <a:pt x="28" y="3785"/>
                        <a:pt x="129" y="3380"/>
                      </a:cubicBezTo>
                      <a:cubicBezTo>
                        <a:pt x="313" y="2459"/>
                        <a:pt x="212" y="1207"/>
                        <a:pt x="847" y="443"/>
                      </a:cubicBezTo>
                      <a:cubicBezTo>
                        <a:pt x="1556" y="-432"/>
                        <a:pt x="4236" y="47"/>
                        <a:pt x="6907" y="1373"/>
                      </a:cubicBezTo>
                      <a:cubicBezTo>
                        <a:pt x="9670" y="3196"/>
                        <a:pt x="9080" y="3528"/>
                        <a:pt x="9228" y="4311"/>
                      </a:cubicBezTo>
                      <a:cubicBezTo>
                        <a:pt x="9476" y="5508"/>
                        <a:pt x="9642" y="7000"/>
                        <a:pt x="10066" y="7921"/>
                      </a:cubicBezTo>
                      <a:cubicBezTo>
                        <a:pt x="10370" y="8657"/>
                        <a:pt x="10913" y="9099"/>
                        <a:pt x="11226" y="9781"/>
                      </a:cubicBezTo>
                      <a:cubicBezTo>
                        <a:pt x="11585" y="10508"/>
                        <a:pt x="12294" y="10868"/>
                        <a:pt x="12828" y="11613"/>
                      </a:cubicBezTo>
                      <a:cubicBezTo>
                        <a:pt x="13215" y="12147"/>
                        <a:pt x="13528" y="13280"/>
                        <a:pt x="14173" y="13805"/>
                      </a:cubicBezTo>
                      <a:cubicBezTo>
                        <a:pt x="14827" y="14357"/>
                        <a:pt x="15582" y="14956"/>
                        <a:pt x="16539" y="15592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" name="Google Shape;528;p13"/>
                <p:cNvSpPr/>
                <p:nvPr/>
              </p:nvSpPr>
              <p:spPr>
                <a:xfrm>
                  <a:off x="-1344029" y="-5599847"/>
                  <a:ext cx="525393" cy="1545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1" h="107368" extrusionOk="0">
                      <a:moveTo>
                        <a:pt x="36512" y="0"/>
                      </a:moveTo>
                      <a:cubicBezTo>
                        <a:pt x="35931" y="2569"/>
                        <a:pt x="33224" y="3472"/>
                        <a:pt x="31575" y="5194"/>
                      </a:cubicBezTo>
                      <a:cubicBezTo>
                        <a:pt x="26345" y="10710"/>
                        <a:pt x="22661" y="18759"/>
                        <a:pt x="18149" y="25123"/>
                      </a:cubicBezTo>
                      <a:cubicBezTo>
                        <a:pt x="16344" y="30537"/>
                        <a:pt x="13728" y="34543"/>
                        <a:pt x="11739" y="41275"/>
                      </a:cubicBezTo>
                      <a:cubicBezTo>
                        <a:pt x="10855" y="44167"/>
                        <a:pt x="10883" y="47252"/>
                        <a:pt x="10367" y="50033"/>
                      </a:cubicBezTo>
                      <a:cubicBezTo>
                        <a:pt x="8341" y="62152"/>
                        <a:pt x="8599" y="73848"/>
                        <a:pt x="11269" y="85755"/>
                      </a:cubicBezTo>
                      <a:cubicBezTo>
                        <a:pt x="11545" y="87007"/>
                        <a:pt x="11822" y="88269"/>
                        <a:pt x="12135" y="89650"/>
                      </a:cubicBezTo>
                      <a:cubicBezTo>
                        <a:pt x="12780" y="92809"/>
                        <a:pt x="14382" y="96327"/>
                        <a:pt x="15100" y="99265"/>
                      </a:cubicBezTo>
                      <a:cubicBezTo>
                        <a:pt x="15874" y="102469"/>
                        <a:pt x="14631" y="105794"/>
                        <a:pt x="12015" y="107369"/>
                      </a:cubicBezTo>
                      <a:cubicBezTo>
                        <a:pt x="8000" y="106494"/>
                        <a:pt x="5947" y="100563"/>
                        <a:pt x="4086" y="94964"/>
                      </a:cubicBezTo>
                      <a:cubicBezTo>
                        <a:pt x="660" y="85534"/>
                        <a:pt x="-638" y="71472"/>
                        <a:pt x="292" y="61811"/>
                      </a:cubicBezTo>
                      <a:cubicBezTo>
                        <a:pt x="808" y="54407"/>
                        <a:pt x="2171" y="46865"/>
                        <a:pt x="4666" y="40078"/>
                      </a:cubicBezTo>
                      <a:cubicBezTo>
                        <a:pt x="7199" y="33134"/>
                        <a:pt x="10219" y="26531"/>
                        <a:pt x="14253" y="20693"/>
                      </a:cubicBezTo>
                      <a:cubicBezTo>
                        <a:pt x="17218" y="16448"/>
                        <a:pt x="20930" y="13013"/>
                        <a:pt x="24392" y="9578"/>
                      </a:cubicBezTo>
                      <a:cubicBezTo>
                        <a:pt x="28103" y="5913"/>
                        <a:pt x="32156" y="2689"/>
                        <a:pt x="36512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" name="Google Shape;529;p13"/>
                <p:cNvSpPr/>
                <p:nvPr/>
              </p:nvSpPr>
              <p:spPr>
                <a:xfrm>
                  <a:off x="-2651338" y="-4043507"/>
                  <a:ext cx="2067008" cy="868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42" h="60334" extrusionOk="0">
                      <a:moveTo>
                        <a:pt x="143643" y="1228"/>
                      </a:moveTo>
                      <a:cubicBezTo>
                        <a:pt x="140770" y="2683"/>
                        <a:pt x="137252" y="1495"/>
                        <a:pt x="134075" y="1642"/>
                      </a:cubicBezTo>
                      <a:cubicBezTo>
                        <a:pt x="123954" y="2167"/>
                        <a:pt x="112756" y="5878"/>
                        <a:pt x="102377" y="7803"/>
                      </a:cubicBezTo>
                      <a:cubicBezTo>
                        <a:pt x="95323" y="10778"/>
                        <a:pt x="89015" y="12159"/>
                        <a:pt x="80266" y="15953"/>
                      </a:cubicBezTo>
                      <a:cubicBezTo>
                        <a:pt x="76490" y="17565"/>
                        <a:pt x="73111" y="19950"/>
                        <a:pt x="69639" y="21709"/>
                      </a:cubicBezTo>
                      <a:cubicBezTo>
                        <a:pt x="54610" y="29454"/>
                        <a:pt x="41109" y="37972"/>
                        <a:pt x="26955" y="47633"/>
                      </a:cubicBezTo>
                      <a:cubicBezTo>
                        <a:pt x="25472" y="48608"/>
                        <a:pt x="23916" y="49631"/>
                        <a:pt x="22267" y="50717"/>
                      </a:cubicBezTo>
                      <a:cubicBezTo>
                        <a:pt x="18464" y="53140"/>
                        <a:pt x="14191" y="56547"/>
                        <a:pt x="10480" y="58656"/>
                      </a:cubicBezTo>
                      <a:cubicBezTo>
                        <a:pt x="6400" y="60967"/>
                        <a:pt x="2035" y="60838"/>
                        <a:pt x="0" y="58600"/>
                      </a:cubicBezTo>
                      <a:cubicBezTo>
                        <a:pt x="847" y="54061"/>
                        <a:pt x="7588" y="49926"/>
                        <a:pt x="13740" y="45432"/>
                      </a:cubicBezTo>
                      <a:cubicBezTo>
                        <a:pt x="24054" y="37825"/>
                        <a:pt x="39212" y="28247"/>
                        <a:pt x="50254" y="22298"/>
                      </a:cubicBezTo>
                      <a:cubicBezTo>
                        <a:pt x="58671" y="17666"/>
                        <a:pt x="67438" y="13227"/>
                        <a:pt x="76251" y="9930"/>
                      </a:cubicBezTo>
                      <a:cubicBezTo>
                        <a:pt x="85267" y="6542"/>
                        <a:pt x="94227" y="3539"/>
                        <a:pt x="103372" y="1790"/>
                      </a:cubicBezTo>
                      <a:cubicBezTo>
                        <a:pt x="110048" y="528"/>
                        <a:pt x="116670" y="381"/>
                        <a:pt x="123125" y="95"/>
                      </a:cubicBezTo>
                      <a:cubicBezTo>
                        <a:pt x="130032" y="-190"/>
                        <a:pt x="136911" y="160"/>
                        <a:pt x="143643" y="122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" name="Google Shape;530;p13"/>
                <p:cNvSpPr/>
                <p:nvPr/>
              </p:nvSpPr>
              <p:spPr>
                <a:xfrm>
                  <a:off x="-1648599" y="-3515729"/>
                  <a:ext cx="1906545" cy="1029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91" h="71550" extrusionOk="0">
                      <a:moveTo>
                        <a:pt x="132492" y="1358"/>
                      </a:moveTo>
                      <a:cubicBezTo>
                        <a:pt x="129545" y="2684"/>
                        <a:pt x="126101" y="1321"/>
                        <a:pt x="122905" y="1561"/>
                      </a:cubicBezTo>
                      <a:cubicBezTo>
                        <a:pt x="112720" y="2086"/>
                        <a:pt x="101927" y="6875"/>
                        <a:pt x="92405" y="10964"/>
                      </a:cubicBezTo>
                      <a:cubicBezTo>
                        <a:pt x="86262" y="15384"/>
                        <a:pt x="80829" y="18450"/>
                        <a:pt x="74235" y="25293"/>
                      </a:cubicBezTo>
                      <a:cubicBezTo>
                        <a:pt x="71371" y="28231"/>
                        <a:pt x="69014" y="31739"/>
                        <a:pt x="65892" y="34520"/>
                      </a:cubicBezTo>
                      <a:cubicBezTo>
                        <a:pt x="62558" y="37522"/>
                        <a:pt x="58700" y="40248"/>
                        <a:pt x="54233" y="41998"/>
                      </a:cubicBezTo>
                      <a:cubicBezTo>
                        <a:pt x="49739" y="43757"/>
                        <a:pt x="45208" y="44273"/>
                        <a:pt x="41064" y="44770"/>
                      </a:cubicBezTo>
                      <a:cubicBezTo>
                        <a:pt x="36902" y="45258"/>
                        <a:pt x="33062" y="45682"/>
                        <a:pt x="29672" y="46861"/>
                      </a:cubicBezTo>
                      <a:cubicBezTo>
                        <a:pt x="26210" y="48030"/>
                        <a:pt x="22913" y="49826"/>
                        <a:pt x="19929" y="52147"/>
                      </a:cubicBezTo>
                      <a:cubicBezTo>
                        <a:pt x="18714" y="53095"/>
                        <a:pt x="17434" y="54172"/>
                        <a:pt x="16181" y="55370"/>
                      </a:cubicBezTo>
                      <a:cubicBezTo>
                        <a:pt x="13216" y="58086"/>
                        <a:pt x="10914" y="62332"/>
                        <a:pt x="9099" y="65536"/>
                      </a:cubicBezTo>
                      <a:cubicBezTo>
                        <a:pt x="7073" y="68981"/>
                        <a:pt x="4117" y="71578"/>
                        <a:pt x="1023" y="71550"/>
                      </a:cubicBezTo>
                      <a:cubicBezTo>
                        <a:pt x="-1749" y="67618"/>
                        <a:pt x="1438" y="58823"/>
                        <a:pt x="6668" y="52294"/>
                      </a:cubicBezTo>
                      <a:cubicBezTo>
                        <a:pt x="10886" y="46658"/>
                        <a:pt x="17728" y="41105"/>
                        <a:pt x="25888" y="38342"/>
                      </a:cubicBezTo>
                      <a:cubicBezTo>
                        <a:pt x="34286" y="35469"/>
                        <a:pt x="42178" y="36077"/>
                        <a:pt x="47391" y="34870"/>
                      </a:cubicBezTo>
                      <a:cubicBezTo>
                        <a:pt x="55329" y="33627"/>
                        <a:pt x="61499" y="27512"/>
                        <a:pt x="68268" y="21223"/>
                      </a:cubicBezTo>
                      <a:cubicBezTo>
                        <a:pt x="75110" y="14610"/>
                        <a:pt x="83343" y="8404"/>
                        <a:pt x="92165" y="4885"/>
                      </a:cubicBezTo>
                      <a:cubicBezTo>
                        <a:pt x="98639" y="2224"/>
                        <a:pt x="105353" y="1174"/>
                        <a:pt x="111854" y="447"/>
                      </a:cubicBezTo>
                      <a:cubicBezTo>
                        <a:pt x="118807" y="-400"/>
                        <a:pt x="125815" y="-14"/>
                        <a:pt x="132492" y="135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" name="Google Shape;531;p13"/>
                <p:cNvSpPr/>
                <p:nvPr/>
              </p:nvSpPr>
              <p:spPr>
                <a:xfrm>
                  <a:off x="-1936420" y="-9973334"/>
                  <a:ext cx="1454656" cy="2836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88" h="197120" extrusionOk="0">
                      <a:moveTo>
                        <a:pt x="101088" y="0"/>
                      </a:moveTo>
                      <a:cubicBezTo>
                        <a:pt x="97662" y="2984"/>
                        <a:pt x="92257" y="4024"/>
                        <a:pt x="87937" y="6207"/>
                      </a:cubicBezTo>
                      <a:cubicBezTo>
                        <a:pt x="74234" y="13197"/>
                        <a:pt x="60835" y="25040"/>
                        <a:pt x="49084" y="35925"/>
                      </a:cubicBezTo>
                      <a:cubicBezTo>
                        <a:pt x="41837" y="44894"/>
                        <a:pt x="34976" y="51985"/>
                        <a:pt x="27728" y="64464"/>
                      </a:cubicBezTo>
                      <a:cubicBezTo>
                        <a:pt x="24533" y="69805"/>
                        <a:pt x="22571" y="75671"/>
                        <a:pt x="20269" y="81049"/>
                      </a:cubicBezTo>
                      <a:cubicBezTo>
                        <a:pt x="10747" y="104615"/>
                        <a:pt x="7487" y="129019"/>
                        <a:pt x="10333" y="154280"/>
                      </a:cubicBezTo>
                      <a:cubicBezTo>
                        <a:pt x="10719" y="156858"/>
                        <a:pt x="10903" y="159658"/>
                        <a:pt x="11419" y="162513"/>
                      </a:cubicBezTo>
                      <a:cubicBezTo>
                        <a:pt x="12285" y="169153"/>
                        <a:pt x="14707" y="176833"/>
                        <a:pt x="16236" y="182911"/>
                      </a:cubicBezTo>
                      <a:cubicBezTo>
                        <a:pt x="17893" y="189569"/>
                        <a:pt x="17672" y="195306"/>
                        <a:pt x="15075" y="197121"/>
                      </a:cubicBezTo>
                      <a:cubicBezTo>
                        <a:pt x="10121" y="193768"/>
                        <a:pt x="6133" y="181926"/>
                        <a:pt x="3564" y="170368"/>
                      </a:cubicBezTo>
                      <a:cubicBezTo>
                        <a:pt x="1298" y="160653"/>
                        <a:pt x="-184" y="148727"/>
                        <a:pt x="18" y="136856"/>
                      </a:cubicBezTo>
                      <a:cubicBezTo>
                        <a:pt x="138" y="124986"/>
                        <a:pt x="1805" y="113253"/>
                        <a:pt x="4043" y="103832"/>
                      </a:cubicBezTo>
                      <a:cubicBezTo>
                        <a:pt x="7330" y="89365"/>
                        <a:pt x="12948" y="75091"/>
                        <a:pt x="20472" y="62788"/>
                      </a:cubicBezTo>
                      <a:cubicBezTo>
                        <a:pt x="28134" y="50144"/>
                        <a:pt x="37260" y="38817"/>
                        <a:pt x="47786" y="29349"/>
                      </a:cubicBezTo>
                      <a:cubicBezTo>
                        <a:pt x="55512" y="22480"/>
                        <a:pt x="64012" y="17147"/>
                        <a:pt x="72503" y="12257"/>
                      </a:cubicBezTo>
                      <a:cubicBezTo>
                        <a:pt x="81593" y="7008"/>
                        <a:pt x="91188" y="2873"/>
                        <a:pt x="101088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2" name="Google Shape;532;p13"/>
              <p:cNvGrpSpPr/>
              <p:nvPr/>
            </p:nvGrpSpPr>
            <p:grpSpPr>
              <a:xfrm flipH="1">
                <a:off x="-436305" y="920179"/>
                <a:ext cx="1262012" cy="2145948"/>
                <a:chOff x="-2513644" y="-9979133"/>
                <a:chExt cx="4513633" cy="7675063"/>
              </a:xfrm>
            </p:grpSpPr>
            <p:sp>
              <p:nvSpPr>
                <p:cNvPr id="533" name="Google Shape;533;p13"/>
                <p:cNvSpPr/>
                <p:nvPr/>
              </p:nvSpPr>
              <p:spPr>
                <a:xfrm>
                  <a:off x="834211" y="-9167263"/>
                  <a:ext cx="1165777" cy="2402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13" h="166985" extrusionOk="0">
                      <a:moveTo>
                        <a:pt x="0" y="0"/>
                      </a:moveTo>
                      <a:cubicBezTo>
                        <a:pt x="3812" y="811"/>
                        <a:pt x="6833" y="4421"/>
                        <a:pt x="10065" y="6806"/>
                      </a:cubicBezTo>
                      <a:cubicBezTo>
                        <a:pt x="20334" y="14311"/>
                        <a:pt x="33199" y="22572"/>
                        <a:pt x="41984" y="33291"/>
                      </a:cubicBezTo>
                      <a:cubicBezTo>
                        <a:pt x="49416" y="39857"/>
                        <a:pt x="54481" y="46746"/>
                        <a:pt x="61314" y="57143"/>
                      </a:cubicBezTo>
                      <a:cubicBezTo>
                        <a:pt x="64242" y="61637"/>
                        <a:pt x="67465" y="65983"/>
                        <a:pt x="69777" y="70643"/>
                      </a:cubicBezTo>
                      <a:cubicBezTo>
                        <a:pt x="79714" y="90673"/>
                        <a:pt x="83922" y="113207"/>
                        <a:pt x="78866" y="136083"/>
                      </a:cubicBezTo>
                      <a:cubicBezTo>
                        <a:pt x="78360" y="138422"/>
                        <a:pt x="77623" y="140899"/>
                        <a:pt x="76785" y="143431"/>
                      </a:cubicBezTo>
                      <a:cubicBezTo>
                        <a:pt x="74824" y="149233"/>
                        <a:pt x="71969" y="156186"/>
                        <a:pt x="68506" y="160920"/>
                      </a:cubicBezTo>
                      <a:cubicBezTo>
                        <a:pt x="64740" y="166187"/>
                        <a:pt x="59491" y="168038"/>
                        <a:pt x="57004" y="166417"/>
                      </a:cubicBezTo>
                      <a:cubicBezTo>
                        <a:pt x="57299" y="161260"/>
                        <a:pt x="63248" y="153994"/>
                        <a:pt x="66361" y="145246"/>
                      </a:cubicBezTo>
                      <a:cubicBezTo>
                        <a:pt x="69087" y="138044"/>
                        <a:pt x="71177" y="128982"/>
                        <a:pt x="71628" y="119838"/>
                      </a:cubicBezTo>
                      <a:cubicBezTo>
                        <a:pt x="72208" y="110693"/>
                        <a:pt x="71021" y="101604"/>
                        <a:pt x="69298" y="94292"/>
                      </a:cubicBezTo>
                      <a:cubicBezTo>
                        <a:pt x="66692" y="83048"/>
                        <a:pt x="61765" y="72245"/>
                        <a:pt x="56212" y="62410"/>
                      </a:cubicBezTo>
                      <a:cubicBezTo>
                        <a:pt x="50502" y="52289"/>
                        <a:pt x="43310" y="43393"/>
                        <a:pt x="35851" y="34912"/>
                      </a:cubicBezTo>
                      <a:cubicBezTo>
                        <a:pt x="30399" y="28733"/>
                        <a:pt x="25150" y="22572"/>
                        <a:pt x="19265" y="17083"/>
                      </a:cubicBezTo>
                      <a:cubicBezTo>
                        <a:pt x="12966" y="11217"/>
                        <a:pt x="6520" y="5599"/>
                        <a:pt x="0" y="0"/>
                      </a:cubicBezTo>
                      <a:close/>
                    </a:path>
                  </a:pathLst>
                </a:custGeom>
                <a:solidFill>
                  <a:srgbClr val="924A2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34" name="Google Shape;534;p13"/>
                <p:cNvGrpSpPr/>
                <p:nvPr/>
              </p:nvGrpSpPr>
              <p:grpSpPr>
                <a:xfrm>
                  <a:off x="-2513644" y="-9979133"/>
                  <a:ext cx="4403909" cy="7675063"/>
                  <a:chOff x="-2513644" y="-9979133"/>
                  <a:chExt cx="4403909" cy="7675063"/>
                </a:xfrm>
              </p:grpSpPr>
              <p:sp>
                <p:nvSpPr>
                  <p:cNvPr id="535" name="Google Shape;535;p13"/>
                  <p:cNvSpPr/>
                  <p:nvPr/>
                </p:nvSpPr>
                <p:spPr>
                  <a:xfrm>
                    <a:off x="-808980" y="-6984217"/>
                    <a:ext cx="935566" cy="793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015" h="55109" extrusionOk="0">
                        <a:moveTo>
                          <a:pt x="64951" y="0"/>
                        </a:moveTo>
                        <a:cubicBezTo>
                          <a:pt x="65403" y="2155"/>
                          <a:pt x="63368" y="3149"/>
                          <a:pt x="62465" y="4623"/>
                        </a:cubicBezTo>
                        <a:cubicBezTo>
                          <a:pt x="59601" y="9292"/>
                          <a:pt x="57621" y="15830"/>
                          <a:pt x="53339" y="20020"/>
                        </a:cubicBezTo>
                        <a:cubicBezTo>
                          <a:pt x="51571" y="24036"/>
                          <a:pt x="48863" y="26531"/>
                          <a:pt x="45373" y="30620"/>
                        </a:cubicBezTo>
                        <a:cubicBezTo>
                          <a:pt x="43881" y="32397"/>
                          <a:pt x="42757" y="34571"/>
                          <a:pt x="41201" y="36210"/>
                        </a:cubicBezTo>
                        <a:cubicBezTo>
                          <a:pt x="34378" y="43236"/>
                          <a:pt x="26559" y="48817"/>
                          <a:pt x="16917" y="52529"/>
                        </a:cubicBezTo>
                        <a:cubicBezTo>
                          <a:pt x="15913" y="52869"/>
                          <a:pt x="14845" y="53265"/>
                          <a:pt x="13676" y="53505"/>
                        </a:cubicBezTo>
                        <a:cubicBezTo>
                          <a:pt x="11060" y="54196"/>
                          <a:pt x="7846" y="55171"/>
                          <a:pt x="5230" y="55107"/>
                        </a:cubicBezTo>
                        <a:cubicBezTo>
                          <a:pt x="2321" y="55043"/>
                          <a:pt x="165" y="52391"/>
                          <a:pt x="0" y="49434"/>
                        </a:cubicBezTo>
                        <a:cubicBezTo>
                          <a:pt x="1731" y="46147"/>
                          <a:pt x="5553" y="46377"/>
                          <a:pt x="9255" y="45207"/>
                        </a:cubicBezTo>
                        <a:cubicBezTo>
                          <a:pt x="15416" y="43467"/>
                          <a:pt x="23538" y="39479"/>
                          <a:pt x="28659" y="35722"/>
                        </a:cubicBezTo>
                        <a:cubicBezTo>
                          <a:pt x="32646" y="32941"/>
                          <a:pt x="36210" y="29515"/>
                          <a:pt x="39746" y="26255"/>
                        </a:cubicBezTo>
                        <a:cubicBezTo>
                          <a:pt x="43375" y="22912"/>
                          <a:pt x="46432" y="19109"/>
                          <a:pt x="49738" y="15563"/>
                        </a:cubicBezTo>
                        <a:cubicBezTo>
                          <a:pt x="52151" y="12966"/>
                          <a:pt x="54969" y="10747"/>
                          <a:pt x="57280" y="8150"/>
                        </a:cubicBezTo>
                        <a:cubicBezTo>
                          <a:pt x="59757" y="5378"/>
                          <a:pt x="62281" y="2643"/>
                          <a:pt x="64951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13"/>
                  <p:cNvSpPr/>
                  <p:nvPr/>
                </p:nvSpPr>
                <p:spPr>
                  <a:xfrm>
                    <a:off x="-2414" y="-7573640"/>
                    <a:ext cx="659206" cy="897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10" h="62404" extrusionOk="0">
                        <a:moveTo>
                          <a:pt x="41528" y="0"/>
                        </a:moveTo>
                        <a:cubicBezTo>
                          <a:pt x="43425" y="1123"/>
                          <a:pt x="42762" y="3306"/>
                          <a:pt x="43130" y="4982"/>
                        </a:cubicBezTo>
                        <a:cubicBezTo>
                          <a:pt x="44355" y="10241"/>
                          <a:pt x="46869" y="16862"/>
                          <a:pt x="45322" y="22885"/>
                        </a:cubicBezTo>
                        <a:cubicBezTo>
                          <a:pt x="45828" y="27342"/>
                          <a:pt x="44539" y="31016"/>
                          <a:pt x="42697" y="36238"/>
                        </a:cubicBezTo>
                        <a:cubicBezTo>
                          <a:pt x="41887" y="38485"/>
                          <a:pt x="41472" y="40999"/>
                          <a:pt x="40340" y="43089"/>
                        </a:cubicBezTo>
                        <a:cubicBezTo>
                          <a:pt x="35542" y="52059"/>
                          <a:pt x="27088" y="59261"/>
                          <a:pt x="16313" y="61701"/>
                        </a:cubicBezTo>
                        <a:cubicBezTo>
                          <a:pt x="15217" y="61958"/>
                          <a:pt x="14002" y="62115"/>
                          <a:pt x="12749" y="62207"/>
                        </a:cubicBezTo>
                        <a:cubicBezTo>
                          <a:pt x="9876" y="62419"/>
                          <a:pt x="6266" y="62659"/>
                          <a:pt x="3586" y="61765"/>
                        </a:cubicBezTo>
                        <a:cubicBezTo>
                          <a:pt x="575" y="60807"/>
                          <a:pt x="-632" y="57492"/>
                          <a:pt x="317" y="54674"/>
                        </a:cubicBezTo>
                        <a:cubicBezTo>
                          <a:pt x="3061" y="52252"/>
                          <a:pt x="6294" y="53597"/>
                          <a:pt x="9977" y="53201"/>
                        </a:cubicBezTo>
                        <a:cubicBezTo>
                          <a:pt x="16065" y="52869"/>
                          <a:pt x="23957" y="49452"/>
                          <a:pt x="28073" y="45189"/>
                        </a:cubicBezTo>
                        <a:cubicBezTo>
                          <a:pt x="31379" y="42085"/>
                          <a:pt x="33838" y="38080"/>
                          <a:pt x="35901" y="34092"/>
                        </a:cubicBezTo>
                        <a:cubicBezTo>
                          <a:pt x="38037" y="29966"/>
                          <a:pt x="39032" y="25490"/>
                          <a:pt x="39925" y="20978"/>
                        </a:cubicBezTo>
                        <a:cubicBezTo>
                          <a:pt x="40561" y="17700"/>
                          <a:pt x="41537" y="14375"/>
                          <a:pt x="41647" y="10977"/>
                        </a:cubicBezTo>
                        <a:cubicBezTo>
                          <a:pt x="41767" y="7376"/>
                          <a:pt x="41693" y="3721"/>
                          <a:pt x="41528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13"/>
                  <p:cNvSpPr/>
                  <p:nvPr/>
                </p:nvSpPr>
                <p:spPr>
                  <a:xfrm>
                    <a:off x="-308841" y="-6686988"/>
                    <a:ext cx="279382" cy="380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15" h="26474" extrusionOk="0">
                        <a:moveTo>
                          <a:pt x="18859" y="0"/>
                        </a:moveTo>
                        <a:cubicBezTo>
                          <a:pt x="20139" y="1068"/>
                          <a:pt x="18831" y="1299"/>
                          <a:pt x="18693" y="1879"/>
                        </a:cubicBezTo>
                        <a:cubicBezTo>
                          <a:pt x="18214" y="3702"/>
                          <a:pt x="19071" y="6760"/>
                          <a:pt x="17330" y="8224"/>
                        </a:cubicBezTo>
                        <a:cubicBezTo>
                          <a:pt x="17505" y="10103"/>
                          <a:pt x="16363" y="10950"/>
                          <a:pt x="15516" y="12681"/>
                        </a:cubicBezTo>
                        <a:cubicBezTo>
                          <a:pt x="15166" y="13445"/>
                          <a:pt x="15277" y="14578"/>
                          <a:pt x="14917" y="15324"/>
                        </a:cubicBezTo>
                        <a:cubicBezTo>
                          <a:pt x="13269" y="18501"/>
                          <a:pt x="11197" y="21218"/>
                          <a:pt x="8664" y="23870"/>
                        </a:cubicBezTo>
                        <a:cubicBezTo>
                          <a:pt x="8397" y="24137"/>
                          <a:pt x="8084" y="24386"/>
                          <a:pt x="7744" y="24625"/>
                        </a:cubicBezTo>
                        <a:cubicBezTo>
                          <a:pt x="6970" y="25178"/>
                          <a:pt x="6279" y="26200"/>
                          <a:pt x="5349" y="26449"/>
                        </a:cubicBezTo>
                        <a:cubicBezTo>
                          <a:pt x="4299" y="26706"/>
                          <a:pt x="2264" y="24985"/>
                          <a:pt x="551" y="22526"/>
                        </a:cubicBezTo>
                        <a:cubicBezTo>
                          <a:pt x="-766" y="19459"/>
                          <a:pt x="579" y="19045"/>
                          <a:pt x="1454" y="17976"/>
                        </a:cubicBezTo>
                        <a:cubicBezTo>
                          <a:pt x="2909" y="16218"/>
                          <a:pt x="5128" y="14136"/>
                          <a:pt x="6537" y="12515"/>
                        </a:cubicBezTo>
                        <a:cubicBezTo>
                          <a:pt x="7642" y="11300"/>
                          <a:pt x="8499" y="9872"/>
                          <a:pt x="9641" y="8740"/>
                        </a:cubicBezTo>
                        <a:cubicBezTo>
                          <a:pt x="10801" y="7561"/>
                          <a:pt x="11565" y="6161"/>
                          <a:pt x="12753" y="5019"/>
                        </a:cubicBezTo>
                        <a:cubicBezTo>
                          <a:pt x="13600" y="4181"/>
                          <a:pt x="14982" y="3629"/>
                          <a:pt x="15847" y="2754"/>
                        </a:cubicBezTo>
                        <a:cubicBezTo>
                          <a:pt x="16741" y="1833"/>
                          <a:pt x="17726" y="921"/>
                          <a:pt x="18859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13"/>
                  <p:cNvSpPr/>
                  <p:nvPr/>
                </p:nvSpPr>
                <p:spPr>
                  <a:xfrm>
                    <a:off x="-59368" y="-7521838"/>
                    <a:ext cx="770369" cy="9843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535" h="68407" extrusionOk="0">
                        <a:moveTo>
                          <a:pt x="48359" y="0"/>
                        </a:moveTo>
                        <a:cubicBezTo>
                          <a:pt x="50348" y="1299"/>
                          <a:pt x="49823" y="3804"/>
                          <a:pt x="50293" y="5737"/>
                        </a:cubicBezTo>
                        <a:cubicBezTo>
                          <a:pt x="51840" y="11797"/>
                          <a:pt x="54630" y="19385"/>
                          <a:pt x="53083" y="26384"/>
                        </a:cubicBezTo>
                        <a:cubicBezTo>
                          <a:pt x="53571" y="31495"/>
                          <a:pt x="52208" y="35787"/>
                          <a:pt x="49971" y="41773"/>
                        </a:cubicBezTo>
                        <a:cubicBezTo>
                          <a:pt x="48994" y="44361"/>
                          <a:pt x="48341" y="47178"/>
                          <a:pt x="46950" y="49545"/>
                        </a:cubicBezTo>
                        <a:cubicBezTo>
                          <a:pt x="41111" y="59684"/>
                          <a:pt x="30447" y="67448"/>
                          <a:pt x="17665" y="68341"/>
                        </a:cubicBezTo>
                        <a:cubicBezTo>
                          <a:pt x="16367" y="68451"/>
                          <a:pt x="14958" y="68414"/>
                          <a:pt x="13503" y="68304"/>
                        </a:cubicBezTo>
                        <a:cubicBezTo>
                          <a:pt x="10187" y="68046"/>
                          <a:pt x="6034" y="67493"/>
                          <a:pt x="3161" y="65900"/>
                        </a:cubicBezTo>
                        <a:cubicBezTo>
                          <a:pt x="-72" y="64160"/>
                          <a:pt x="-762" y="60403"/>
                          <a:pt x="803" y="57898"/>
                        </a:cubicBezTo>
                        <a:cubicBezTo>
                          <a:pt x="4238" y="56351"/>
                          <a:pt x="7590" y="58607"/>
                          <a:pt x="11873" y="58929"/>
                        </a:cubicBezTo>
                        <a:cubicBezTo>
                          <a:pt x="15335" y="59252"/>
                          <a:pt x="19571" y="58957"/>
                          <a:pt x="23522" y="57732"/>
                        </a:cubicBezTo>
                        <a:cubicBezTo>
                          <a:pt x="27491" y="56590"/>
                          <a:pt x="30990" y="54435"/>
                          <a:pt x="33625" y="52243"/>
                        </a:cubicBezTo>
                        <a:cubicBezTo>
                          <a:pt x="37667" y="48891"/>
                          <a:pt x="40725" y="44305"/>
                          <a:pt x="43147" y="39673"/>
                        </a:cubicBezTo>
                        <a:cubicBezTo>
                          <a:pt x="45661" y="34884"/>
                          <a:pt x="46793" y="29672"/>
                          <a:pt x="47668" y="24386"/>
                        </a:cubicBezTo>
                        <a:cubicBezTo>
                          <a:pt x="48285" y="20537"/>
                          <a:pt x="49160" y="16641"/>
                          <a:pt x="49123" y="12709"/>
                        </a:cubicBezTo>
                        <a:cubicBezTo>
                          <a:pt x="49077" y="8509"/>
                          <a:pt x="48792" y="4292"/>
                          <a:pt x="48359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13"/>
                  <p:cNvSpPr/>
                  <p:nvPr/>
                </p:nvSpPr>
                <p:spPr>
                  <a:xfrm>
                    <a:off x="-214834" y="-6562691"/>
                    <a:ext cx="571038" cy="303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83" h="21123" extrusionOk="0">
                        <a:moveTo>
                          <a:pt x="39345" y="0"/>
                        </a:moveTo>
                        <a:cubicBezTo>
                          <a:pt x="40349" y="1464"/>
                          <a:pt x="38839" y="1851"/>
                          <a:pt x="38415" y="2634"/>
                        </a:cubicBezTo>
                        <a:cubicBezTo>
                          <a:pt x="37116" y="5139"/>
                          <a:pt x="36260" y="9356"/>
                          <a:pt x="33129" y="10867"/>
                        </a:cubicBezTo>
                        <a:cubicBezTo>
                          <a:pt x="31950" y="13206"/>
                          <a:pt x="29934" y="13998"/>
                          <a:pt x="27383" y="15600"/>
                        </a:cubicBezTo>
                        <a:cubicBezTo>
                          <a:pt x="26278" y="16309"/>
                          <a:pt x="25357" y="17534"/>
                          <a:pt x="24178" y="18133"/>
                        </a:cubicBezTo>
                        <a:cubicBezTo>
                          <a:pt x="19067" y="20600"/>
                          <a:pt x="13514" y="21494"/>
                          <a:pt x="7657" y="20988"/>
                        </a:cubicBezTo>
                        <a:cubicBezTo>
                          <a:pt x="7058" y="20914"/>
                          <a:pt x="6414" y="20822"/>
                          <a:pt x="5769" y="20637"/>
                        </a:cubicBezTo>
                        <a:cubicBezTo>
                          <a:pt x="4277" y="20269"/>
                          <a:pt x="2352" y="20131"/>
                          <a:pt x="1091" y="19302"/>
                        </a:cubicBezTo>
                        <a:cubicBezTo>
                          <a:pt x="-327" y="18381"/>
                          <a:pt x="-318" y="15508"/>
                          <a:pt x="861" y="12773"/>
                        </a:cubicBezTo>
                        <a:cubicBezTo>
                          <a:pt x="3061" y="10176"/>
                          <a:pt x="4654" y="11290"/>
                          <a:pt x="6644" y="11474"/>
                        </a:cubicBezTo>
                        <a:cubicBezTo>
                          <a:pt x="9885" y="11852"/>
                          <a:pt x="14315" y="11999"/>
                          <a:pt x="17335" y="11419"/>
                        </a:cubicBezTo>
                        <a:cubicBezTo>
                          <a:pt x="19665" y="11032"/>
                          <a:pt x="21830" y="10139"/>
                          <a:pt x="23976" y="9393"/>
                        </a:cubicBezTo>
                        <a:cubicBezTo>
                          <a:pt x="26204" y="8629"/>
                          <a:pt x="28073" y="7275"/>
                          <a:pt x="30108" y="6142"/>
                        </a:cubicBezTo>
                        <a:cubicBezTo>
                          <a:pt x="31582" y="5314"/>
                          <a:pt x="33451" y="4807"/>
                          <a:pt x="34851" y="3721"/>
                        </a:cubicBezTo>
                        <a:cubicBezTo>
                          <a:pt x="36334" y="2569"/>
                          <a:pt x="37817" y="1344"/>
                          <a:pt x="39345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13"/>
                  <p:cNvSpPr/>
                  <p:nvPr/>
                </p:nvSpPr>
                <p:spPr>
                  <a:xfrm>
                    <a:off x="288529" y="-6574088"/>
                    <a:ext cx="500902" cy="261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09" h="18187" extrusionOk="0">
                        <a:moveTo>
                          <a:pt x="34440" y="0"/>
                        </a:moveTo>
                        <a:cubicBezTo>
                          <a:pt x="35481" y="1381"/>
                          <a:pt x="34026" y="1621"/>
                          <a:pt x="33676" y="2302"/>
                        </a:cubicBezTo>
                        <a:cubicBezTo>
                          <a:pt x="32562" y="4448"/>
                          <a:pt x="31926" y="8307"/>
                          <a:pt x="29099" y="9495"/>
                        </a:cubicBezTo>
                        <a:cubicBezTo>
                          <a:pt x="28105" y="11631"/>
                          <a:pt x="26281" y="12211"/>
                          <a:pt x="24025" y="13593"/>
                        </a:cubicBezTo>
                        <a:cubicBezTo>
                          <a:pt x="23049" y="14201"/>
                          <a:pt x="22238" y="15342"/>
                          <a:pt x="21189" y="15849"/>
                        </a:cubicBezTo>
                        <a:cubicBezTo>
                          <a:pt x="16630" y="17949"/>
                          <a:pt x="11676" y="18594"/>
                          <a:pt x="6509" y="17949"/>
                        </a:cubicBezTo>
                        <a:cubicBezTo>
                          <a:pt x="5984" y="17866"/>
                          <a:pt x="5413" y="17755"/>
                          <a:pt x="4852" y="17562"/>
                        </a:cubicBezTo>
                        <a:cubicBezTo>
                          <a:pt x="3553" y="17166"/>
                          <a:pt x="1831" y="17009"/>
                          <a:pt x="763" y="16181"/>
                        </a:cubicBezTo>
                        <a:cubicBezTo>
                          <a:pt x="-434" y="15260"/>
                          <a:pt x="-167" y="12460"/>
                          <a:pt x="1178" y="9790"/>
                        </a:cubicBezTo>
                        <a:cubicBezTo>
                          <a:pt x="3397" y="7248"/>
                          <a:pt x="4640" y="8307"/>
                          <a:pt x="6316" y="8491"/>
                        </a:cubicBezTo>
                        <a:cubicBezTo>
                          <a:pt x="9042" y="8859"/>
                          <a:pt x="12735" y="9136"/>
                          <a:pt x="15276" y="8740"/>
                        </a:cubicBezTo>
                        <a:cubicBezTo>
                          <a:pt x="17238" y="8491"/>
                          <a:pt x="19052" y="7773"/>
                          <a:pt x="20875" y="7248"/>
                        </a:cubicBezTo>
                        <a:cubicBezTo>
                          <a:pt x="22773" y="6704"/>
                          <a:pt x="24357" y="5590"/>
                          <a:pt x="26125" y="4743"/>
                        </a:cubicBezTo>
                        <a:cubicBezTo>
                          <a:pt x="27405" y="4117"/>
                          <a:pt x="29099" y="3831"/>
                          <a:pt x="30352" y="2975"/>
                        </a:cubicBezTo>
                        <a:cubicBezTo>
                          <a:pt x="31669" y="2063"/>
                          <a:pt x="33022" y="1096"/>
                          <a:pt x="34440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1" name="Google Shape;541;p13"/>
                  <p:cNvSpPr/>
                  <p:nvPr/>
                </p:nvSpPr>
                <p:spPr>
                  <a:xfrm>
                    <a:off x="63504" y="-6333567"/>
                    <a:ext cx="189545" cy="193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72" h="13440" extrusionOk="0">
                        <a:moveTo>
                          <a:pt x="12561" y="0"/>
                        </a:moveTo>
                        <a:cubicBezTo>
                          <a:pt x="13868" y="930"/>
                          <a:pt x="12680" y="792"/>
                          <a:pt x="12625" y="1105"/>
                        </a:cubicBezTo>
                        <a:cubicBezTo>
                          <a:pt x="12423" y="2063"/>
                          <a:pt x="13307" y="4494"/>
                          <a:pt x="11851" y="4926"/>
                        </a:cubicBezTo>
                        <a:cubicBezTo>
                          <a:pt x="12017" y="6354"/>
                          <a:pt x="11069" y="6548"/>
                          <a:pt x="10341" y="7477"/>
                        </a:cubicBezTo>
                        <a:cubicBezTo>
                          <a:pt x="10037" y="7901"/>
                          <a:pt x="10037" y="8831"/>
                          <a:pt x="9687" y="9264"/>
                        </a:cubicBezTo>
                        <a:cubicBezTo>
                          <a:pt x="8140" y="11014"/>
                          <a:pt x="6170" y="12229"/>
                          <a:pt x="3812" y="13049"/>
                        </a:cubicBezTo>
                        <a:cubicBezTo>
                          <a:pt x="3563" y="13132"/>
                          <a:pt x="3296" y="13160"/>
                          <a:pt x="3011" y="13169"/>
                        </a:cubicBezTo>
                        <a:cubicBezTo>
                          <a:pt x="2375" y="13196"/>
                          <a:pt x="1592" y="13648"/>
                          <a:pt x="957" y="13325"/>
                        </a:cubicBezTo>
                        <a:cubicBezTo>
                          <a:pt x="239" y="12939"/>
                          <a:pt x="-120" y="10342"/>
                          <a:pt x="36" y="7358"/>
                        </a:cubicBezTo>
                        <a:cubicBezTo>
                          <a:pt x="524" y="4089"/>
                          <a:pt x="994" y="4521"/>
                          <a:pt x="1547" y="4163"/>
                        </a:cubicBezTo>
                        <a:cubicBezTo>
                          <a:pt x="2403" y="3582"/>
                          <a:pt x="3554" y="3242"/>
                          <a:pt x="4337" y="2845"/>
                        </a:cubicBezTo>
                        <a:cubicBezTo>
                          <a:pt x="4954" y="2560"/>
                          <a:pt x="5405" y="2017"/>
                          <a:pt x="6077" y="1851"/>
                        </a:cubicBezTo>
                        <a:cubicBezTo>
                          <a:pt x="6768" y="1648"/>
                          <a:pt x="7173" y="1133"/>
                          <a:pt x="7947" y="948"/>
                        </a:cubicBezTo>
                        <a:cubicBezTo>
                          <a:pt x="8490" y="810"/>
                          <a:pt x="9568" y="1031"/>
                          <a:pt x="10203" y="792"/>
                        </a:cubicBezTo>
                        <a:cubicBezTo>
                          <a:pt x="10793" y="580"/>
                          <a:pt x="11557" y="331"/>
                          <a:pt x="12561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2" name="Google Shape;542;p13"/>
                  <p:cNvSpPr/>
                  <p:nvPr/>
                </p:nvSpPr>
                <p:spPr>
                  <a:xfrm>
                    <a:off x="197025" y="-6536589"/>
                    <a:ext cx="645967" cy="3574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90" h="24842" extrusionOk="0">
                        <a:moveTo>
                          <a:pt x="44437" y="0"/>
                        </a:moveTo>
                        <a:cubicBezTo>
                          <a:pt x="45634" y="1409"/>
                          <a:pt x="44124" y="2210"/>
                          <a:pt x="43774" y="3205"/>
                        </a:cubicBezTo>
                        <a:cubicBezTo>
                          <a:pt x="42669" y="6327"/>
                          <a:pt x="41913" y="11189"/>
                          <a:pt x="38460" y="13372"/>
                        </a:cubicBezTo>
                        <a:cubicBezTo>
                          <a:pt x="37162" y="16088"/>
                          <a:pt x="34896" y="17258"/>
                          <a:pt x="31912" y="19201"/>
                        </a:cubicBezTo>
                        <a:cubicBezTo>
                          <a:pt x="30632" y="20067"/>
                          <a:pt x="29500" y="21393"/>
                          <a:pt x="28091" y="22074"/>
                        </a:cubicBezTo>
                        <a:cubicBezTo>
                          <a:pt x="21994" y="24892"/>
                          <a:pt x="15272" y="25518"/>
                          <a:pt x="8466" y="24137"/>
                        </a:cubicBezTo>
                        <a:cubicBezTo>
                          <a:pt x="7776" y="23971"/>
                          <a:pt x="7030" y="23787"/>
                          <a:pt x="6293" y="23483"/>
                        </a:cubicBezTo>
                        <a:cubicBezTo>
                          <a:pt x="4580" y="22866"/>
                          <a:pt x="2370" y="22323"/>
                          <a:pt x="1007" y="21190"/>
                        </a:cubicBezTo>
                        <a:cubicBezTo>
                          <a:pt x="-531" y="19938"/>
                          <a:pt x="-227" y="16954"/>
                          <a:pt x="1375" y="14458"/>
                        </a:cubicBezTo>
                        <a:cubicBezTo>
                          <a:pt x="4110" y="12359"/>
                          <a:pt x="5777" y="13869"/>
                          <a:pt x="8043" y="14412"/>
                        </a:cubicBezTo>
                        <a:cubicBezTo>
                          <a:pt x="11717" y="15425"/>
                          <a:pt x="16939" y="16015"/>
                          <a:pt x="20493" y="15453"/>
                        </a:cubicBezTo>
                        <a:cubicBezTo>
                          <a:pt x="23238" y="15112"/>
                          <a:pt x="25779" y="14109"/>
                          <a:pt x="28247" y="13132"/>
                        </a:cubicBezTo>
                        <a:cubicBezTo>
                          <a:pt x="30808" y="12119"/>
                          <a:pt x="32926" y="10416"/>
                          <a:pt x="35127" y="8832"/>
                        </a:cubicBezTo>
                        <a:cubicBezTo>
                          <a:pt x="36729" y="7671"/>
                          <a:pt x="38709" y="6741"/>
                          <a:pt x="40127" y="5231"/>
                        </a:cubicBezTo>
                        <a:cubicBezTo>
                          <a:pt x="41628" y="3638"/>
                          <a:pt x="43056" y="1916"/>
                          <a:pt x="44437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13"/>
                  <p:cNvSpPr/>
                  <p:nvPr/>
                </p:nvSpPr>
                <p:spPr>
                  <a:xfrm>
                    <a:off x="-562242" y="-6316660"/>
                    <a:ext cx="244860" cy="2039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16" h="14176" extrusionOk="0">
                        <a:moveTo>
                          <a:pt x="16982" y="1376"/>
                        </a:moveTo>
                        <a:cubicBezTo>
                          <a:pt x="17185" y="2988"/>
                          <a:pt x="16448" y="2057"/>
                          <a:pt x="16126" y="2269"/>
                        </a:cubicBezTo>
                        <a:cubicBezTo>
                          <a:pt x="15113" y="2941"/>
                          <a:pt x="14735" y="5418"/>
                          <a:pt x="13363" y="5207"/>
                        </a:cubicBezTo>
                        <a:cubicBezTo>
                          <a:pt x="13059" y="6579"/>
                          <a:pt x="12203" y="6404"/>
                          <a:pt x="11429" y="7196"/>
                        </a:cubicBezTo>
                        <a:cubicBezTo>
                          <a:pt x="11088" y="7527"/>
                          <a:pt x="11098" y="8458"/>
                          <a:pt x="10812" y="8808"/>
                        </a:cubicBezTo>
                        <a:cubicBezTo>
                          <a:pt x="9587" y="10318"/>
                          <a:pt x="8399" y="11561"/>
                          <a:pt x="7202" y="12924"/>
                        </a:cubicBezTo>
                        <a:cubicBezTo>
                          <a:pt x="7083" y="13071"/>
                          <a:pt x="6917" y="13182"/>
                          <a:pt x="6742" y="13274"/>
                        </a:cubicBezTo>
                        <a:cubicBezTo>
                          <a:pt x="6318" y="13495"/>
                          <a:pt x="6152" y="14176"/>
                          <a:pt x="5591" y="14176"/>
                        </a:cubicBezTo>
                        <a:cubicBezTo>
                          <a:pt x="4992" y="14176"/>
                          <a:pt x="3030" y="12445"/>
                          <a:pt x="1041" y="10207"/>
                        </a:cubicBezTo>
                        <a:cubicBezTo>
                          <a:pt x="-791" y="7472"/>
                          <a:pt x="240" y="7141"/>
                          <a:pt x="793" y="6330"/>
                        </a:cubicBezTo>
                        <a:cubicBezTo>
                          <a:pt x="1732" y="4940"/>
                          <a:pt x="3574" y="3650"/>
                          <a:pt x="4872" y="2803"/>
                        </a:cubicBezTo>
                        <a:cubicBezTo>
                          <a:pt x="5867" y="2149"/>
                          <a:pt x="6824" y="1376"/>
                          <a:pt x="7957" y="1026"/>
                        </a:cubicBezTo>
                        <a:cubicBezTo>
                          <a:pt x="9108" y="685"/>
                          <a:pt x="10103" y="77"/>
                          <a:pt x="11318" y="4"/>
                        </a:cubicBezTo>
                        <a:cubicBezTo>
                          <a:pt x="12203" y="-52"/>
                          <a:pt x="13299" y="547"/>
                          <a:pt x="14155" y="630"/>
                        </a:cubicBezTo>
                        <a:cubicBezTo>
                          <a:pt x="15076" y="713"/>
                          <a:pt x="16015" y="943"/>
                          <a:pt x="16982" y="1376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13"/>
                  <p:cNvSpPr/>
                  <p:nvPr/>
                </p:nvSpPr>
                <p:spPr>
                  <a:xfrm>
                    <a:off x="-327691" y="-5509610"/>
                    <a:ext cx="424016" cy="2505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66" h="17412" extrusionOk="0">
                        <a:moveTo>
                          <a:pt x="28908" y="0"/>
                        </a:moveTo>
                        <a:cubicBezTo>
                          <a:pt x="30207" y="1087"/>
                          <a:pt x="28862" y="1465"/>
                          <a:pt x="28668" y="2100"/>
                        </a:cubicBezTo>
                        <a:cubicBezTo>
                          <a:pt x="28079" y="4080"/>
                          <a:pt x="28153" y="7736"/>
                          <a:pt x="25666" y="8988"/>
                        </a:cubicBezTo>
                        <a:cubicBezTo>
                          <a:pt x="25058" y="11060"/>
                          <a:pt x="23419" y="11696"/>
                          <a:pt x="21485" y="13059"/>
                        </a:cubicBezTo>
                        <a:cubicBezTo>
                          <a:pt x="20647" y="13667"/>
                          <a:pt x="19984" y="14799"/>
                          <a:pt x="19036" y="15297"/>
                        </a:cubicBezTo>
                        <a:cubicBezTo>
                          <a:pt x="14928" y="17387"/>
                          <a:pt x="10297" y="17893"/>
                          <a:pt x="5590" y="16972"/>
                        </a:cubicBezTo>
                        <a:cubicBezTo>
                          <a:pt x="5112" y="16862"/>
                          <a:pt x="4596" y="16724"/>
                          <a:pt x="4099" y="16494"/>
                        </a:cubicBezTo>
                        <a:cubicBezTo>
                          <a:pt x="2938" y="16024"/>
                          <a:pt x="1355" y="15739"/>
                          <a:pt x="461" y="14836"/>
                        </a:cubicBezTo>
                        <a:cubicBezTo>
                          <a:pt x="-543" y="13832"/>
                          <a:pt x="167" y="11134"/>
                          <a:pt x="1870" y="8684"/>
                        </a:cubicBezTo>
                        <a:cubicBezTo>
                          <a:pt x="4320" y="6400"/>
                          <a:pt x="5121" y="7404"/>
                          <a:pt x="6493" y="7644"/>
                        </a:cubicBezTo>
                        <a:cubicBezTo>
                          <a:pt x="8675" y="8067"/>
                          <a:pt x="11641" y="8436"/>
                          <a:pt x="13667" y="8123"/>
                        </a:cubicBezTo>
                        <a:cubicBezTo>
                          <a:pt x="15242" y="7938"/>
                          <a:pt x="16614" y="7303"/>
                          <a:pt x="18050" y="6870"/>
                        </a:cubicBezTo>
                        <a:cubicBezTo>
                          <a:pt x="19561" y="6400"/>
                          <a:pt x="20749" y="5406"/>
                          <a:pt x="22158" y="4632"/>
                        </a:cubicBezTo>
                        <a:cubicBezTo>
                          <a:pt x="23180" y="4070"/>
                          <a:pt x="24672" y="3776"/>
                          <a:pt x="25666" y="2947"/>
                        </a:cubicBezTo>
                        <a:cubicBezTo>
                          <a:pt x="26707" y="2063"/>
                          <a:pt x="27775" y="1114"/>
                          <a:pt x="28908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13"/>
                  <p:cNvSpPr/>
                  <p:nvPr/>
                </p:nvSpPr>
                <p:spPr>
                  <a:xfrm>
                    <a:off x="111206" y="-5534705"/>
                    <a:ext cx="788745" cy="156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12" h="10845" extrusionOk="0">
                        <a:moveTo>
                          <a:pt x="54812" y="10318"/>
                        </a:moveTo>
                        <a:cubicBezTo>
                          <a:pt x="53440" y="11589"/>
                          <a:pt x="52529" y="10189"/>
                          <a:pt x="51423" y="9995"/>
                        </a:cubicBezTo>
                        <a:cubicBezTo>
                          <a:pt x="47915" y="9388"/>
                          <a:pt x="43476" y="10585"/>
                          <a:pt x="39986" y="9139"/>
                        </a:cubicBezTo>
                        <a:cubicBezTo>
                          <a:pt x="37159" y="9747"/>
                          <a:pt x="35031" y="8826"/>
                          <a:pt x="31679" y="8679"/>
                        </a:cubicBezTo>
                        <a:cubicBezTo>
                          <a:pt x="30242" y="8596"/>
                          <a:pt x="28723" y="9240"/>
                          <a:pt x="27351" y="9222"/>
                        </a:cubicBezTo>
                        <a:cubicBezTo>
                          <a:pt x="21402" y="9222"/>
                          <a:pt x="15858" y="9222"/>
                          <a:pt x="9946" y="9443"/>
                        </a:cubicBezTo>
                        <a:cubicBezTo>
                          <a:pt x="9338" y="9471"/>
                          <a:pt x="8693" y="9443"/>
                          <a:pt x="8012" y="9406"/>
                        </a:cubicBezTo>
                        <a:cubicBezTo>
                          <a:pt x="6455" y="9296"/>
                          <a:pt x="4595" y="9747"/>
                          <a:pt x="3131" y="9406"/>
                        </a:cubicBezTo>
                        <a:cubicBezTo>
                          <a:pt x="1529" y="9056"/>
                          <a:pt x="249" y="6505"/>
                          <a:pt x="0" y="3512"/>
                        </a:cubicBezTo>
                        <a:cubicBezTo>
                          <a:pt x="1059" y="206"/>
                          <a:pt x="3923" y="566"/>
                          <a:pt x="6640" y="271"/>
                        </a:cubicBezTo>
                        <a:cubicBezTo>
                          <a:pt x="11226" y="-245"/>
                          <a:pt x="17626" y="68"/>
                          <a:pt x="22055" y="446"/>
                        </a:cubicBezTo>
                        <a:cubicBezTo>
                          <a:pt x="25454" y="704"/>
                          <a:pt x="28916" y="925"/>
                          <a:pt x="32167" y="1616"/>
                        </a:cubicBezTo>
                        <a:cubicBezTo>
                          <a:pt x="35492" y="2324"/>
                          <a:pt x="38770" y="2794"/>
                          <a:pt x="41883" y="3826"/>
                        </a:cubicBezTo>
                        <a:cubicBezTo>
                          <a:pt x="44148" y="4599"/>
                          <a:pt x="46174" y="6026"/>
                          <a:pt x="48283" y="6929"/>
                        </a:cubicBezTo>
                        <a:cubicBezTo>
                          <a:pt x="50539" y="7877"/>
                          <a:pt x="52713" y="9001"/>
                          <a:pt x="54812" y="10318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13"/>
                  <p:cNvSpPr/>
                  <p:nvPr/>
                </p:nvSpPr>
                <p:spPr>
                  <a:xfrm>
                    <a:off x="-373925" y="-5357369"/>
                    <a:ext cx="564995" cy="275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63" h="19161" extrusionOk="0">
                        <a:moveTo>
                          <a:pt x="0" y="4717"/>
                        </a:moveTo>
                        <a:cubicBezTo>
                          <a:pt x="1676" y="4136"/>
                          <a:pt x="1639" y="5646"/>
                          <a:pt x="2367" y="6199"/>
                        </a:cubicBezTo>
                        <a:cubicBezTo>
                          <a:pt x="4715" y="7995"/>
                          <a:pt x="8546" y="8428"/>
                          <a:pt x="10581" y="10490"/>
                        </a:cubicBezTo>
                        <a:cubicBezTo>
                          <a:pt x="12902" y="10509"/>
                          <a:pt x="14191" y="11697"/>
                          <a:pt x="16622" y="11798"/>
                        </a:cubicBezTo>
                        <a:cubicBezTo>
                          <a:pt x="17672" y="11844"/>
                          <a:pt x="18648" y="11043"/>
                          <a:pt x="19477" y="10822"/>
                        </a:cubicBezTo>
                        <a:cubicBezTo>
                          <a:pt x="23179" y="9763"/>
                          <a:pt x="26163" y="7451"/>
                          <a:pt x="28760" y="4201"/>
                        </a:cubicBezTo>
                        <a:cubicBezTo>
                          <a:pt x="29027" y="3860"/>
                          <a:pt x="29340" y="3529"/>
                          <a:pt x="29690" y="3178"/>
                        </a:cubicBezTo>
                        <a:cubicBezTo>
                          <a:pt x="30491" y="2377"/>
                          <a:pt x="30997" y="1023"/>
                          <a:pt x="31918" y="324"/>
                        </a:cubicBezTo>
                        <a:cubicBezTo>
                          <a:pt x="32931" y="-432"/>
                          <a:pt x="35611" y="176"/>
                          <a:pt x="38190" y="1714"/>
                        </a:cubicBezTo>
                        <a:cubicBezTo>
                          <a:pt x="40400" y="4311"/>
                          <a:pt x="38715" y="6098"/>
                          <a:pt x="37435" y="8142"/>
                        </a:cubicBezTo>
                        <a:cubicBezTo>
                          <a:pt x="35418" y="11641"/>
                          <a:pt x="30684" y="15841"/>
                          <a:pt x="26439" y="17452"/>
                        </a:cubicBezTo>
                        <a:cubicBezTo>
                          <a:pt x="23354" y="18797"/>
                          <a:pt x="19496" y="19635"/>
                          <a:pt x="16033" y="18871"/>
                        </a:cubicBezTo>
                        <a:cubicBezTo>
                          <a:pt x="12524" y="18161"/>
                          <a:pt x="9402" y="16854"/>
                          <a:pt x="7091" y="14901"/>
                        </a:cubicBezTo>
                        <a:cubicBezTo>
                          <a:pt x="5387" y="13474"/>
                          <a:pt x="4402" y="11476"/>
                          <a:pt x="3214" y="9956"/>
                        </a:cubicBezTo>
                        <a:cubicBezTo>
                          <a:pt x="1934" y="8317"/>
                          <a:pt x="884" y="6567"/>
                          <a:pt x="0" y="4717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13"/>
                  <p:cNvSpPr/>
                  <p:nvPr/>
                </p:nvSpPr>
                <p:spPr>
                  <a:xfrm>
                    <a:off x="-690237" y="-5335224"/>
                    <a:ext cx="364427" cy="163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5" h="11388" extrusionOk="0">
                        <a:moveTo>
                          <a:pt x="0" y="1705"/>
                        </a:moveTo>
                        <a:cubicBezTo>
                          <a:pt x="1474" y="922"/>
                          <a:pt x="1096" y="2101"/>
                          <a:pt x="1556" y="2405"/>
                        </a:cubicBezTo>
                        <a:cubicBezTo>
                          <a:pt x="3104" y="3335"/>
                          <a:pt x="5700" y="2405"/>
                          <a:pt x="6787" y="3703"/>
                        </a:cubicBezTo>
                        <a:cubicBezTo>
                          <a:pt x="8260" y="3114"/>
                          <a:pt x="8951" y="3924"/>
                          <a:pt x="10416" y="3887"/>
                        </a:cubicBezTo>
                        <a:cubicBezTo>
                          <a:pt x="11032" y="3906"/>
                          <a:pt x="11742" y="3132"/>
                          <a:pt x="12276" y="3058"/>
                        </a:cubicBezTo>
                        <a:cubicBezTo>
                          <a:pt x="14642" y="2579"/>
                          <a:pt x="16659" y="1954"/>
                          <a:pt x="18492" y="949"/>
                        </a:cubicBezTo>
                        <a:cubicBezTo>
                          <a:pt x="18676" y="830"/>
                          <a:pt x="18879" y="756"/>
                          <a:pt x="19109" y="710"/>
                        </a:cubicBezTo>
                        <a:cubicBezTo>
                          <a:pt x="19661" y="600"/>
                          <a:pt x="20011" y="-91"/>
                          <a:pt x="20610" y="10"/>
                        </a:cubicBezTo>
                        <a:cubicBezTo>
                          <a:pt x="21218" y="84"/>
                          <a:pt x="23041" y="1999"/>
                          <a:pt x="24818" y="4412"/>
                        </a:cubicBezTo>
                        <a:cubicBezTo>
                          <a:pt x="26181" y="7424"/>
                          <a:pt x="24505" y="8004"/>
                          <a:pt x="23253" y="8879"/>
                        </a:cubicBezTo>
                        <a:cubicBezTo>
                          <a:pt x="21089" y="10481"/>
                          <a:pt x="17432" y="11245"/>
                          <a:pt x="14937" y="11319"/>
                        </a:cubicBezTo>
                        <a:cubicBezTo>
                          <a:pt x="13022" y="11457"/>
                          <a:pt x="11032" y="11430"/>
                          <a:pt x="9237" y="10868"/>
                        </a:cubicBezTo>
                        <a:cubicBezTo>
                          <a:pt x="7423" y="10269"/>
                          <a:pt x="5608" y="9763"/>
                          <a:pt x="4116" y="8630"/>
                        </a:cubicBezTo>
                        <a:cubicBezTo>
                          <a:pt x="3039" y="7765"/>
                          <a:pt x="2431" y="6309"/>
                          <a:pt x="1685" y="5315"/>
                        </a:cubicBezTo>
                        <a:cubicBezTo>
                          <a:pt x="893" y="4256"/>
                          <a:pt x="304" y="3021"/>
                          <a:pt x="0" y="1705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8" name="Google Shape;548;p13"/>
                  <p:cNvSpPr/>
                  <p:nvPr/>
                </p:nvSpPr>
                <p:spPr>
                  <a:xfrm>
                    <a:off x="120617" y="-5389343"/>
                    <a:ext cx="826116" cy="1515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09" h="10532" extrusionOk="0">
                        <a:moveTo>
                          <a:pt x="57409" y="3375"/>
                        </a:moveTo>
                        <a:cubicBezTo>
                          <a:pt x="56424" y="4987"/>
                          <a:pt x="55089" y="3900"/>
                          <a:pt x="53947" y="4011"/>
                        </a:cubicBezTo>
                        <a:cubicBezTo>
                          <a:pt x="50291" y="4379"/>
                          <a:pt x="46054" y="6626"/>
                          <a:pt x="42132" y="5963"/>
                        </a:cubicBezTo>
                        <a:cubicBezTo>
                          <a:pt x="39359" y="7151"/>
                          <a:pt x="36956" y="6681"/>
                          <a:pt x="33457" y="7096"/>
                        </a:cubicBezTo>
                        <a:cubicBezTo>
                          <a:pt x="31946" y="7280"/>
                          <a:pt x="30464" y="8118"/>
                          <a:pt x="29027" y="8321"/>
                        </a:cubicBezTo>
                        <a:cubicBezTo>
                          <a:pt x="22774" y="9177"/>
                          <a:pt x="16889" y="9711"/>
                          <a:pt x="10581" y="10245"/>
                        </a:cubicBezTo>
                        <a:cubicBezTo>
                          <a:pt x="9937" y="10300"/>
                          <a:pt x="9237" y="10309"/>
                          <a:pt x="8518" y="10300"/>
                        </a:cubicBezTo>
                        <a:cubicBezTo>
                          <a:pt x="6852" y="10264"/>
                          <a:pt x="4872" y="10733"/>
                          <a:pt x="3297" y="10429"/>
                        </a:cubicBezTo>
                        <a:cubicBezTo>
                          <a:pt x="1575" y="10089"/>
                          <a:pt x="221" y="7538"/>
                          <a:pt x="0" y="4545"/>
                        </a:cubicBezTo>
                        <a:cubicBezTo>
                          <a:pt x="1114" y="1238"/>
                          <a:pt x="4015" y="1589"/>
                          <a:pt x="6778" y="1220"/>
                        </a:cubicBezTo>
                        <a:cubicBezTo>
                          <a:pt x="11438" y="594"/>
                          <a:pt x="17912" y="438"/>
                          <a:pt x="22424" y="290"/>
                        </a:cubicBezTo>
                        <a:cubicBezTo>
                          <a:pt x="25887" y="179"/>
                          <a:pt x="29395" y="-106"/>
                          <a:pt x="32757" y="41"/>
                        </a:cubicBezTo>
                        <a:cubicBezTo>
                          <a:pt x="36210" y="198"/>
                          <a:pt x="39562" y="5"/>
                          <a:pt x="42887" y="364"/>
                        </a:cubicBezTo>
                        <a:cubicBezTo>
                          <a:pt x="45309" y="621"/>
                          <a:pt x="47666" y="1533"/>
                          <a:pt x="49996" y="1874"/>
                        </a:cubicBezTo>
                        <a:cubicBezTo>
                          <a:pt x="52473" y="2233"/>
                          <a:pt x="54942" y="2721"/>
                          <a:pt x="57409" y="3375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9" name="Google Shape;549;p13"/>
                  <p:cNvSpPr/>
                  <p:nvPr/>
                </p:nvSpPr>
                <p:spPr>
                  <a:xfrm>
                    <a:off x="-2513644" y="-3841565"/>
                    <a:ext cx="1723131" cy="8598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745" h="59751" extrusionOk="0">
                        <a:moveTo>
                          <a:pt x="0" y="59752"/>
                        </a:moveTo>
                        <a:cubicBezTo>
                          <a:pt x="718" y="56998"/>
                          <a:pt x="3767" y="55801"/>
                          <a:pt x="5719" y="53959"/>
                        </a:cubicBezTo>
                        <a:cubicBezTo>
                          <a:pt x="12036" y="48240"/>
                          <a:pt x="18869" y="40440"/>
                          <a:pt x="27047" y="36047"/>
                        </a:cubicBezTo>
                        <a:cubicBezTo>
                          <a:pt x="32011" y="31553"/>
                          <a:pt x="37113" y="29011"/>
                          <a:pt x="44323" y="24904"/>
                        </a:cubicBezTo>
                        <a:cubicBezTo>
                          <a:pt x="47390" y="23044"/>
                          <a:pt x="50291" y="20898"/>
                          <a:pt x="53311" y="19213"/>
                        </a:cubicBezTo>
                        <a:cubicBezTo>
                          <a:pt x="66563" y="12380"/>
                          <a:pt x="79824" y="7306"/>
                          <a:pt x="94439" y="3373"/>
                        </a:cubicBezTo>
                        <a:cubicBezTo>
                          <a:pt x="95986" y="3033"/>
                          <a:pt x="97570" y="2683"/>
                          <a:pt x="99274" y="2305"/>
                        </a:cubicBezTo>
                        <a:cubicBezTo>
                          <a:pt x="103151" y="1467"/>
                          <a:pt x="107820" y="298"/>
                          <a:pt x="111559" y="12"/>
                        </a:cubicBezTo>
                        <a:cubicBezTo>
                          <a:pt x="115703" y="-181"/>
                          <a:pt x="119064" y="1955"/>
                          <a:pt x="119745" y="4884"/>
                        </a:cubicBezTo>
                        <a:cubicBezTo>
                          <a:pt x="117379" y="8512"/>
                          <a:pt x="110803" y="8964"/>
                          <a:pt x="104597" y="10501"/>
                        </a:cubicBezTo>
                        <a:cubicBezTo>
                          <a:pt x="94163" y="12951"/>
                          <a:pt x="79907" y="17160"/>
                          <a:pt x="70293" y="20972"/>
                        </a:cubicBezTo>
                        <a:cubicBezTo>
                          <a:pt x="62861" y="23744"/>
                          <a:pt x="55669" y="27363"/>
                          <a:pt x="48689" y="30605"/>
                        </a:cubicBezTo>
                        <a:cubicBezTo>
                          <a:pt x="41551" y="33994"/>
                          <a:pt x="35004" y="38055"/>
                          <a:pt x="28392" y="41821"/>
                        </a:cubicBezTo>
                        <a:cubicBezTo>
                          <a:pt x="23621" y="44639"/>
                          <a:pt x="18685" y="46987"/>
                          <a:pt x="14182" y="49962"/>
                        </a:cubicBezTo>
                        <a:cubicBezTo>
                          <a:pt x="9430" y="53158"/>
                          <a:pt x="4743" y="56436"/>
                          <a:pt x="0" y="59752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13"/>
                  <p:cNvSpPr/>
                  <p:nvPr/>
                </p:nvSpPr>
                <p:spPr>
                  <a:xfrm>
                    <a:off x="-1732347" y="-3734176"/>
                    <a:ext cx="996407" cy="420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243" h="29199" extrusionOk="0">
                        <a:moveTo>
                          <a:pt x="69243" y="0"/>
                        </a:moveTo>
                        <a:cubicBezTo>
                          <a:pt x="68424" y="1897"/>
                          <a:pt x="66508" y="1289"/>
                          <a:pt x="65108" y="1796"/>
                        </a:cubicBezTo>
                        <a:cubicBezTo>
                          <a:pt x="60679" y="3417"/>
                          <a:pt x="56102" y="7100"/>
                          <a:pt x="51120" y="7957"/>
                        </a:cubicBezTo>
                        <a:cubicBezTo>
                          <a:pt x="48072" y="10148"/>
                          <a:pt x="45023" y="10627"/>
                          <a:pt x="40907" y="12442"/>
                        </a:cubicBezTo>
                        <a:cubicBezTo>
                          <a:pt x="39130" y="13215"/>
                          <a:pt x="37610" y="14642"/>
                          <a:pt x="35934" y="15416"/>
                        </a:cubicBezTo>
                        <a:cubicBezTo>
                          <a:pt x="28106" y="19090"/>
                          <a:pt x="21614" y="22139"/>
                          <a:pt x="14606" y="25427"/>
                        </a:cubicBezTo>
                        <a:cubicBezTo>
                          <a:pt x="13869" y="25785"/>
                          <a:pt x="13040" y="26126"/>
                          <a:pt x="12193" y="26458"/>
                        </a:cubicBezTo>
                        <a:cubicBezTo>
                          <a:pt x="10222" y="27204"/>
                          <a:pt x="8067" y="28622"/>
                          <a:pt x="6115" y="29101"/>
                        </a:cubicBezTo>
                        <a:cubicBezTo>
                          <a:pt x="3978" y="29635"/>
                          <a:pt x="1409" y="27959"/>
                          <a:pt x="0" y="25307"/>
                        </a:cubicBezTo>
                        <a:cubicBezTo>
                          <a:pt x="55" y="21697"/>
                          <a:pt x="3628" y="20546"/>
                          <a:pt x="6796" y="18842"/>
                        </a:cubicBezTo>
                        <a:cubicBezTo>
                          <a:pt x="12119" y="15959"/>
                          <a:pt x="19901" y="12792"/>
                          <a:pt x="25343" y="10664"/>
                        </a:cubicBezTo>
                        <a:cubicBezTo>
                          <a:pt x="29506" y="9016"/>
                          <a:pt x="33705" y="7257"/>
                          <a:pt x="37877" y="6004"/>
                        </a:cubicBezTo>
                        <a:cubicBezTo>
                          <a:pt x="42150" y="4734"/>
                          <a:pt x="46239" y="3233"/>
                          <a:pt x="50438" y="2293"/>
                        </a:cubicBezTo>
                        <a:cubicBezTo>
                          <a:pt x="53505" y="1621"/>
                          <a:pt x="56673" y="1630"/>
                          <a:pt x="59647" y="1124"/>
                        </a:cubicBezTo>
                        <a:cubicBezTo>
                          <a:pt x="62825" y="581"/>
                          <a:pt x="66020" y="203"/>
                          <a:pt x="69243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13"/>
                  <p:cNvSpPr/>
                  <p:nvPr/>
                </p:nvSpPr>
                <p:spPr>
                  <a:xfrm>
                    <a:off x="-1778753" y="-3363833"/>
                    <a:ext cx="272878" cy="4208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3" h="29245" extrusionOk="0">
                        <a:moveTo>
                          <a:pt x="18963" y="28882"/>
                        </a:moveTo>
                        <a:cubicBezTo>
                          <a:pt x="17628" y="29895"/>
                          <a:pt x="17564" y="28504"/>
                          <a:pt x="16965" y="28209"/>
                        </a:cubicBezTo>
                        <a:cubicBezTo>
                          <a:pt x="15123" y="27215"/>
                          <a:pt x="11633" y="26883"/>
                          <a:pt x="10611" y="24443"/>
                        </a:cubicBezTo>
                        <a:cubicBezTo>
                          <a:pt x="8631" y="23761"/>
                          <a:pt x="8115" y="22196"/>
                          <a:pt x="6752" y="20400"/>
                        </a:cubicBezTo>
                        <a:cubicBezTo>
                          <a:pt x="6126" y="19645"/>
                          <a:pt x="5021" y="19101"/>
                          <a:pt x="4431" y="18301"/>
                        </a:cubicBezTo>
                        <a:cubicBezTo>
                          <a:pt x="2111" y="14764"/>
                          <a:pt x="702" y="10850"/>
                          <a:pt x="85" y="6448"/>
                        </a:cubicBezTo>
                        <a:cubicBezTo>
                          <a:pt x="29" y="5997"/>
                          <a:pt x="29" y="5500"/>
                          <a:pt x="57" y="4993"/>
                        </a:cubicBezTo>
                        <a:cubicBezTo>
                          <a:pt x="94" y="3842"/>
                          <a:pt x="-192" y="2387"/>
                          <a:pt x="250" y="1319"/>
                        </a:cubicBezTo>
                        <a:cubicBezTo>
                          <a:pt x="803" y="131"/>
                          <a:pt x="3483" y="-293"/>
                          <a:pt x="6430" y="204"/>
                        </a:cubicBezTo>
                        <a:cubicBezTo>
                          <a:pt x="9552" y="1476"/>
                          <a:pt x="8925" y="2765"/>
                          <a:pt x="9174" y="4210"/>
                        </a:cubicBezTo>
                        <a:cubicBezTo>
                          <a:pt x="9561" y="6577"/>
                          <a:pt x="10058" y="9764"/>
                          <a:pt x="10786" y="11927"/>
                        </a:cubicBezTo>
                        <a:cubicBezTo>
                          <a:pt x="11283" y="13613"/>
                          <a:pt x="12213" y="15114"/>
                          <a:pt x="12784" y="16716"/>
                        </a:cubicBezTo>
                        <a:cubicBezTo>
                          <a:pt x="13401" y="18374"/>
                          <a:pt x="14478" y="19682"/>
                          <a:pt x="15206" y="21257"/>
                        </a:cubicBezTo>
                        <a:cubicBezTo>
                          <a:pt x="15768" y="22380"/>
                          <a:pt x="15924" y="23936"/>
                          <a:pt x="16615" y="25078"/>
                        </a:cubicBezTo>
                        <a:cubicBezTo>
                          <a:pt x="17241" y="26082"/>
                          <a:pt x="17996" y="27298"/>
                          <a:pt x="18963" y="28882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13"/>
                  <p:cNvSpPr/>
                  <p:nvPr/>
                </p:nvSpPr>
                <p:spPr>
                  <a:xfrm>
                    <a:off x="-1589012" y="-2895095"/>
                    <a:ext cx="1861001" cy="591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26" h="41072" extrusionOk="0">
                        <a:moveTo>
                          <a:pt x="129327" y="0"/>
                        </a:moveTo>
                        <a:cubicBezTo>
                          <a:pt x="128756" y="2882"/>
                          <a:pt x="125477" y="4070"/>
                          <a:pt x="123230" y="5534"/>
                        </a:cubicBezTo>
                        <a:cubicBezTo>
                          <a:pt x="116066" y="10461"/>
                          <a:pt x="105982" y="14955"/>
                          <a:pt x="96460" y="15490"/>
                        </a:cubicBezTo>
                        <a:cubicBezTo>
                          <a:pt x="89921" y="17626"/>
                          <a:pt x="84083" y="17644"/>
                          <a:pt x="76154" y="19974"/>
                        </a:cubicBezTo>
                        <a:cubicBezTo>
                          <a:pt x="72755" y="21033"/>
                          <a:pt x="69735" y="22958"/>
                          <a:pt x="66668" y="24386"/>
                        </a:cubicBezTo>
                        <a:cubicBezTo>
                          <a:pt x="60001" y="27489"/>
                          <a:pt x="53647" y="31145"/>
                          <a:pt x="46768" y="34341"/>
                        </a:cubicBezTo>
                        <a:cubicBezTo>
                          <a:pt x="39971" y="37554"/>
                          <a:pt x="32263" y="40299"/>
                          <a:pt x="23883" y="40953"/>
                        </a:cubicBezTo>
                        <a:cubicBezTo>
                          <a:pt x="22170" y="41100"/>
                          <a:pt x="20292" y="41118"/>
                          <a:pt x="18349" y="40971"/>
                        </a:cubicBezTo>
                        <a:cubicBezTo>
                          <a:pt x="13919" y="40750"/>
                          <a:pt x="8264" y="39857"/>
                          <a:pt x="4369" y="37582"/>
                        </a:cubicBezTo>
                        <a:cubicBezTo>
                          <a:pt x="-42" y="35096"/>
                          <a:pt x="-945" y="30436"/>
                          <a:pt x="906" y="28170"/>
                        </a:cubicBezTo>
                        <a:cubicBezTo>
                          <a:pt x="5032" y="27664"/>
                          <a:pt x="9508" y="31007"/>
                          <a:pt x="15623" y="31532"/>
                        </a:cubicBezTo>
                        <a:cubicBezTo>
                          <a:pt x="20549" y="32047"/>
                          <a:pt x="26719" y="31532"/>
                          <a:pt x="32641" y="29883"/>
                        </a:cubicBezTo>
                        <a:cubicBezTo>
                          <a:pt x="38507" y="28263"/>
                          <a:pt x="44410" y="25564"/>
                          <a:pt x="49263" y="23299"/>
                        </a:cubicBezTo>
                        <a:cubicBezTo>
                          <a:pt x="56713" y="19790"/>
                          <a:pt x="64532" y="15655"/>
                          <a:pt x="73014" y="13510"/>
                        </a:cubicBezTo>
                        <a:cubicBezTo>
                          <a:pt x="81661" y="11345"/>
                          <a:pt x="89903" y="10461"/>
                          <a:pt x="97685" y="9651"/>
                        </a:cubicBezTo>
                        <a:cubicBezTo>
                          <a:pt x="103367" y="9089"/>
                          <a:pt x="108837" y="8951"/>
                          <a:pt x="114021" y="7468"/>
                        </a:cubicBezTo>
                        <a:cubicBezTo>
                          <a:pt x="119519" y="5912"/>
                          <a:pt x="124769" y="3610"/>
                          <a:pt x="129327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13"/>
                  <p:cNvSpPr/>
                  <p:nvPr/>
                </p:nvSpPr>
                <p:spPr>
                  <a:xfrm>
                    <a:off x="-580387" y="-2837192"/>
                    <a:ext cx="878193" cy="3831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028" h="26623" extrusionOk="0">
                        <a:moveTo>
                          <a:pt x="61029" y="0"/>
                        </a:moveTo>
                        <a:cubicBezTo>
                          <a:pt x="60817" y="1943"/>
                          <a:pt x="58957" y="1713"/>
                          <a:pt x="57870" y="2441"/>
                        </a:cubicBezTo>
                        <a:cubicBezTo>
                          <a:pt x="54389" y="4688"/>
                          <a:pt x="50944" y="8832"/>
                          <a:pt x="46524" y="10010"/>
                        </a:cubicBezTo>
                        <a:cubicBezTo>
                          <a:pt x="44047" y="12350"/>
                          <a:pt x="41312" y="12985"/>
                          <a:pt x="37656" y="14753"/>
                        </a:cubicBezTo>
                        <a:cubicBezTo>
                          <a:pt x="36090" y="15545"/>
                          <a:pt x="34727" y="16853"/>
                          <a:pt x="33208" y="17599"/>
                        </a:cubicBezTo>
                        <a:cubicBezTo>
                          <a:pt x="26577" y="20684"/>
                          <a:pt x="20030" y="22986"/>
                          <a:pt x="12902" y="24975"/>
                        </a:cubicBezTo>
                        <a:cubicBezTo>
                          <a:pt x="12174" y="25168"/>
                          <a:pt x="11364" y="25334"/>
                          <a:pt x="10535" y="25472"/>
                        </a:cubicBezTo>
                        <a:cubicBezTo>
                          <a:pt x="8620" y="25822"/>
                          <a:pt x="6391" y="26633"/>
                          <a:pt x="4531" y="26624"/>
                        </a:cubicBezTo>
                        <a:cubicBezTo>
                          <a:pt x="2477" y="26568"/>
                          <a:pt x="599" y="24266"/>
                          <a:pt x="0" y="21328"/>
                        </a:cubicBezTo>
                        <a:cubicBezTo>
                          <a:pt x="847" y="17875"/>
                          <a:pt x="4052" y="17792"/>
                          <a:pt x="7026" y="16890"/>
                        </a:cubicBezTo>
                        <a:cubicBezTo>
                          <a:pt x="12018" y="15416"/>
                          <a:pt x="18971" y="13630"/>
                          <a:pt x="23732" y="12101"/>
                        </a:cubicBezTo>
                        <a:cubicBezTo>
                          <a:pt x="27332" y="10858"/>
                          <a:pt x="30721" y="9688"/>
                          <a:pt x="34552" y="8371"/>
                        </a:cubicBezTo>
                        <a:cubicBezTo>
                          <a:pt x="38208" y="7229"/>
                          <a:pt x="41588" y="5654"/>
                          <a:pt x="45106" y="4531"/>
                        </a:cubicBezTo>
                        <a:cubicBezTo>
                          <a:pt x="47666" y="3684"/>
                          <a:pt x="50429" y="3408"/>
                          <a:pt x="52934" y="2560"/>
                        </a:cubicBezTo>
                        <a:cubicBezTo>
                          <a:pt x="55577" y="1630"/>
                          <a:pt x="58256" y="774"/>
                          <a:pt x="61029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13"/>
                  <p:cNvSpPr/>
                  <p:nvPr/>
                </p:nvSpPr>
                <p:spPr>
                  <a:xfrm>
                    <a:off x="-526584" y="-5264989"/>
                    <a:ext cx="2247761" cy="2878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203" h="200043" extrusionOk="0">
                        <a:moveTo>
                          <a:pt x="156002" y="0"/>
                        </a:moveTo>
                        <a:cubicBezTo>
                          <a:pt x="156849" y="5185"/>
                          <a:pt x="154805" y="11355"/>
                          <a:pt x="154041" y="16954"/>
                        </a:cubicBezTo>
                        <a:cubicBezTo>
                          <a:pt x="151628" y="34700"/>
                          <a:pt x="150145" y="55862"/>
                          <a:pt x="144343" y="74299"/>
                        </a:cubicBezTo>
                        <a:cubicBezTo>
                          <a:pt x="141710" y="87864"/>
                          <a:pt x="137713" y="99062"/>
                          <a:pt x="130741" y="114985"/>
                        </a:cubicBezTo>
                        <a:cubicBezTo>
                          <a:pt x="127712" y="121845"/>
                          <a:pt x="124885" y="128789"/>
                          <a:pt x="121210" y="135033"/>
                        </a:cubicBezTo>
                        <a:cubicBezTo>
                          <a:pt x="105518" y="161859"/>
                          <a:pt x="82495" y="184117"/>
                          <a:pt x="51700" y="194625"/>
                        </a:cubicBezTo>
                        <a:cubicBezTo>
                          <a:pt x="48569" y="195711"/>
                          <a:pt x="45106" y="196632"/>
                          <a:pt x="41497" y="197452"/>
                        </a:cubicBezTo>
                        <a:cubicBezTo>
                          <a:pt x="33208" y="199331"/>
                          <a:pt x="22866" y="200611"/>
                          <a:pt x="14799" y="199791"/>
                        </a:cubicBezTo>
                        <a:cubicBezTo>
                          <a:pt x="5876" y="198990"/>
                          <a:pt x="-55" y="194745"/>
                          <a:pt x="0" y="191770"/>
                        </a:cubicBezTo>
                        <a:cubicBezTo>
                          <a:pt x="6281" y="190020"/>
                          <a:pt x="19533" y="192267"/>
                          <a:pt x="32481" y="189827"/>
                        </a:cubicBezTo>
                        <a:cubicBezTo>
                          <a:pt x="43265" y="188050"/>
                          <a:pt x="55844" y="183869"/>
                          <a:pt x="67180" y="177459"/>
                        </a:cubicBezTo>
                        <a:cubicBezTo>
                          <a:pt x="78627" y="171225"/>
                          <a:pt x="88499" y="162679"/>
                          <a:pt x="95821" y="154915"/>
                        </a:cubicBezTo>
                        <a:cubicBezTo>
                          <a:pt x="107102" y="143008"/>
                          <a:pt x="116007" y="128660"/>
                          <a:pt x="123199" y="114331"/>
                        </a:cubicBezTo>
                        <a:cubicBezTo>
                          <a:pt x="130603" y="99587"/>
                          <a:pt x="135631" y="84162"/>
                          <a:pt x="140024" y="68774"/>
                        </a:cubicBezTo>
                        <a:cubicBezTo>
                          <a:pt x="143211" y="57538"/>
                          <a:pt x="146406" y="46589"/>
                          <a:pt x="148754" y="35492"/>
                        </a:cubicBezTo>
                        <a:cubicBezTo>
                          <a:pt x="151121" y="23888"/>
                          <a:pt x="153515" y="12175"/>
                          <a:pt x="156002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5" name="Google Shape;555;p13"/>
                  <p:cNvSpPr/>
                  <p:nvPr/>
                </p:nvSpPr>
                <p:spPr>
                  <a:xfrm>
                    <a:off x="-325432" y="-6756561"/>
                    <a:ext cx="2168659" cy="4260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706" h="296071" extrusionOk="0">
                        <a:moveTo>
                          <a:pt x="0" y="294746"/>
                        </a:moveTo>
                        <a:cubicBezTo>
                          <a:pt x="6695" y="294221"/>
                          <a:pt x="14974" y="295363"/>
                          <a:pt x="22369" y="294184"/>
                        </a:cubicBezTo>
                        <a:cubicBezTo>
                          <a:pt x="34037" y="292471"/>
                          <a:pt x="46018" y="287452"/>
                          <a:pt x="56756" y="280527"/>
                        </a:cubicBezTo>
                        <a:cubicBezTo>
                          <a:pt x="67577" y="273630"/>
                          <a:pt x="77071" y="264761"/>
                          <a:pt x="85405" y="255617"/>
                        </a:cubicBezTo>
                        <a:cubicBezTo>
                          <a:pt x="95894" y="241343"/>
                          <a:pt x="104284" y="228680"/>
                          <a:pt x="113170" y="208208"/>
                        </a:cubicBezTo>
                        <a:cubicBezTo>
                          <a:pt x="116946" y="199358"/>
                          <a:pt x="119580" y="190167"/>
                          <a:pt x="122435" y="181474"/>
                        </a:cubicBezTo>
                        <a:cubicBezTo>
                          <a:pt x="134729" y="143745"/>
                          <a:pt x="140899" y="106466"/>
                          <a:pt x="141286" y="66591"/>
                        </a:cubicBezTo>
                        <a:cubicBezTo>
                          <a:pt x="141415" y="62512"/>
                          <a:pt x="141258" y="58100"/>
                          <a:pt x="141286" y="53551"/>
                        </a:cubicBezTo>
                        <a:cubicBezTo>
                          <a:pt x="141175" y="43071"/>
                          <a:pt x="139987" y="30510"/>
                          <a:pt x="139177" y="20693"/>
                        </a:cubicBezTo>
                        <a:cubicBezTo>
                          <a:pt x="138495" y="9918"/>
                          <a:pt x="139472" y="1474"/>
                          <a:pt x="142391" y="0"/>
                        </a:cubicBezTo>
                        <a:cubicBezTo>
                          <a:pt x="146839" y="7036"/>
                          <a:pt x="149095" y="25647"/>
                          <a:pt x="150081" y="43541"/>
                        </a:cubicBezTo>
                        <a:cubicBezTo>
                          <a:pt x="151047" y="58598"/>
                          <a:pt x="150955" y="76684"/>
                          <a:pt x="149371" y="94541"/>
                        </a:cubicBezTo>
                        <a:cubicBezTo>
                          <a:pt x="147852" y="112406"/>
                          <a:pt x="144859" y="129986"/>
                          <a:pt x="141608" y="144233"/>
                        </a:cubicBezTo>
                        <a:cubicBezTo>
                          <a:pt x="136736" y="166123"/>
                          <a:pt x="129802" y="187875"/>
                          <a:pt x="121044" y="207840"/>
                        </a:cubicBezTo>
                        <a:cubicBezTo>
                          <a:pt x="112010" y="228229"/>
                          <a:pt x="101088" y="247789"/>
                          <a:pt x="85810" y="263527"/>
                        </a:cubicBezTo>
                        <a:cubicBezTo>
                          <a:pt x="74714" y="275002"/>
                          <a:pt x="61378" y="283502"/>
                          <a:pt x="47335" y="289267"/>
                        </a:cubicBezTo>
                        <a:cubicBezTo>
                          <a:pt x="32342" y="295492"/>
                          <a:pt x="15692" y="297767"/>
                          <a:pt x="0" y="294746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6" name="Google Shape;556;p13"/>
                  <p:cNvSpPr/>
                  <p:nvPr/>
                </p:nvSpPr>
                <p:spPr>
                  <a:xfrm>
                    <a:off x="845334" y="-9123922"/>
                    <a:ext cx="1044930" cy="2320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615" h="161240" extrusionOk="0">
                        <a:moveTo>
                          <a:pt x="0" y="0"/>
                        </a:moveTo>
                        <a:cubicBezTo>
                          <a:pt x="3564" y="967"/>
                          <a:pt x="6078" y="4586"/>
                          <a:pt x="8970" y="6990"/>
                        </a:cubicBezTo>
                        <a:cubicBezTo>
                          <a:pt x="18142" y="14578"/>
                          <a:pt x="30031" y="22507"/>
                          <a:pt x="37987" y="32739"/>
                        </a:cubicBezTo>
                        <a:cubicBezTo>
                          <a:pt x="44867" y="38982"/>
                          <a:pt x="49443" y="45548"/>
                          <a:pt x="55513" y="55513"/>
                        </a:cubicBezTo>
                        <a:cubicBezTo>
                          <a:pt x="58091" y="59841"/>
                          <a:pt x="61010" y="64022"/>
                          <a:pt x="62935" y="68488"/>
                        </a:cubicBezTo>
                        <a:cubicBezTo>
                          <a:pt x="71288" y="87836"/>
                          <a:pt x="74216" y="108317"/>
                          <a:pt x="71794" y="129646"/>
                        </a:cubicBezTo>
                        <a:cubicBezTo>
                          <a:pt x="71472" y="131819"/>
                          <a:pt x="71113" y="134167"/>
                          <a:pt x="70643" y="136571"/>
                        </a:cubicBezTo>
                        <a:cubicBezTo>
                          <a:pt x="69399" y="142068"/>
                          <a:pt x="68138" y="148810"/>
                          <a:pt x="65873" y="153681"/>
                        </a:cubicBezTo>
                        <a:cubicBezTo>
                          <a:pt x="63589" y="159115"/>
                          <a:pt x="59214" y="161933"/>
                          <a:pt x="56415" y="161095"/>
                        </a:cubicBezTo>
                        <a:cubicBezTo>
                          <a:pt x="55034" y="156195"/>
                          <a:pt x="58957" y="148110"/>
                          <a:pt x="60623" y="139481"/>
                        </a:cubicBezTo>
                        <a:cubicBezTo>
                          <a:pt x="62152" y="132307"/>
                          <a:pt x="63276" y="123604"/>
                          <a:pt x="63312" y="114920"/>
                        </a:cubicBezTo>
                        <a:cubicBezTo>
                          <a:pt x="63414" y="106236"/>
                          <a:pt x="62428" y="97635"/>
                          <a:pt x="60992" y="90728"/>
                        </a:cubicBezTo>
                        <a:cubicBezTo>
                          <a:pt x="58911" y="80073"/>
                          <a:pt x="54923" y="69759"/>
                          <a:pt x="50134" y="60458"/>
                        </a:cubicBezTo>
                        <a:cubicBezTo>
                          <a:pt x="45309" y="50825"/>
                          <a:pt x="38651" y="42454"/>
                          <a:pt x="31928" y="34341"/>
                        </a:cubicBezTo>
                        <a:cubicBezTo>
                          <a:pt x="26982" y="28447"/>
                          <a:pt x="22268" y="22488"/>
                          <a:pt x="16981" y="17111"/>
                        </a:cubicBezTo>
                        <a:cubicBezTo>
                          <a:pt x="11585" y="11668"/>
                          <a:pt x="6014" y="605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7" name="Google Shape;557;p13"/>
                  <p:cNvSpPr/>
                  <p:nvPr/>
                </p:nvSpPr>
                <p:spPr>
                  <a:xfrm>
                    <a:off x="-407856" y="-9979133"/>
                    <a:ext cx="1249340" cy="831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820" h="57750" extrusionOk="0">
                        <a:moveTo>
                          <a:pt x="0" y="348"/>
                        </a:moveTo>
                        <a:cubicBezTo>
                          <a:pt x="2173" y="-721"/>
                          <a:pt x="4227" y="973"/>
                          <a:pt x="6280" y="1425"/>
                        </a:cubicBezTo>
                        <a:cubicBezTo>
                          <a:pt x="12736" y="3000"/>
                          <a:pt x="20960" y="3718"/>
                          <a:pt x="27259" y="7438"/>
                        </a:cubicBezTo>
                        <a:cubicBezTo>
                          <a:pt x="32425" y="8617"/>
                          <a:pt x="36201" y="11039"/>
                          <a:pt x="41957" y="14106"/>
                        </a:cubicBezTo>
                        <a:cubicBezTo>
                          <a:pt x="44489" y="15358"/>
                          <a:pt x="47197" y="16288"/>
                          <a:pt x="49591" y="17596"/>
                        </a:cubicBezTo>
                        <a:cubicBezTo>
                          <a:pt x="59693" y="23600"/>
                          <a:pt x="68515" y="30544"/>
                          <a:pt x="76979" y="38989"/>
                        </a:cubicBezTo>
                        <a:cubicBezTo>
                          <a:pt x="77826" y="39873"/>
                          <a:pt x="78710" y="40858"/>
                          <a:pt x="79594" y="41899"/>
                        </a:cubicBezTo>
                        <a:cubicBezTo>
                          <a:pt x="81666" y="44256"/>
                          <a:pt x="84327" y="46982"/>
                          <a:pt x="85902" y="49505"/>
                        </a:cubicBezTo>
                        <a:cubicBezTo>
                          <a:pt x="87551" y="52360"/>
                          <a:pt x="86897" y="55814"/>
                          <a:pt x="84603" y="57747"/>
                        </a:cubicBezTo>
                        <a:cubicBezTo>
                          <a:pt x="80644" y="57895"/>
                          <a:pt x="77982" y="53557"/>
                          <a:pt x="74538" y="49975"/>
                        </a:cubicBezTo>
                        <a:cubicBezTo>
                          <a:pt x="68865" y="43915"/>
                          <a:pt x="60522" y="35996"/>
                          <a:pt x="54177" y="31124"/>
                        </a:cubicBezTo>
                        <a:cubicBezTo>
                          <a:pt x="49397" y="27266"/>
                          <a:pt x="44084" y="24015"/>
                          <a:pt x="39157" y="20681"/>
                        </a:cubicBezTo>
                        <a:cubicBezTo>
                          <a:pt x="34055" y="17301"/>
                          <a:pt x="28686" y="14713"/>
                          <a:pt x="23520" y="11868"/>
                        </a:cubicBezTo>
                        <a:cubicBezTo>
                          <a:pt x="19726" y="9870"/>
                          <a:pt x="16190" y="7438"/>
                          <a:pt x="12368" y="5689"/>
                        </a:cubicBezTo>
                        <a:cubicBezTo>
                          <a:pt x="8288" y="3865"/>
                          <a:pt x="4172" y="2125"/>
                          <a:pt x="0" y="348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58" name="Google Shape;558;p13"/>
              <p:cNvGrpSpPr/>
              <p:nvPr/>
            </p:nvGrpSpPr>
            <p:grpSpPr>
              <a:xfrm flipH="1">
                <a:off x="-449513" y="886769"/>
                <a:ext cx="1336688" cy="2194352"/>
                <a:chOff x="-2733489" y="-10098623"/>
                <a:chExt cx="4780716" cy="7848183"/>
              </a:xfrm>
            </p:grpSpPr>
            <p:sp>
              <p:nvSpPr>
                <p:cNvPr id="559" name="Google Shape;559;p13"/>
                <p:cNvSpPr/>
                <p:nvPr/>
              </p:nvSpPr>
              <p:spPr>
                <a:xfrm>
                  <a:off x="-769092" y="-7229501"/>
                  <a:ext cx="340827" cy="39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5" h="27767" extrusionOk="0">
                      <a:moveTo>
                        <a:pt x="19763" y="0"/>
                      </a:moveTo>
                      <a:cubicBezTo>
                        <a:pt x="21107" y="277"/>
                        <a:pt x="20675" y="1465"/>
                        <a:pt x="20979" y="2238"/>
                      </a:cubicBezTo>
                      <a:cubicBezTo>
                        <a:pt x="21955" y="4623"/>
                        <a:pt x="24110" y="7653"/>
                        <a:pt x="23409" y="10738"/>
                      </a:cubicBezTo>
                      <a:cubicBezTo>
                        <a:pt x="24082" y="12939"/>
                        <a:pt x="23428" y="14873"/>
                        <a:pt x="22498" y="17525"/>
                      </a:cubicBezTo>
                      <a:cubicBezTo>
                        <a:pt x="22093" y="18667"/>
                        <a:pt x="21964" y="20039"/>
                        <a:pt x="21301" y="21107"/>
                      </a:cubicBezTo>
                      <a:cubicBezTo>
                        <a:pt x="19901" y="23391"/>
                        <a:pt x="17847" y="25380"/>
                        <a:pt x="15241" y="26596"/>
                      </a:cubicBezTo>
                      <a:cubicBezTo>
                        <a:pt x="12561" y="27848"/>
                        <a:pt x="9430" y="28097"/>
                        <a:pt x="6456" y="27342"/>
                      </a:cubicBezTo>
                      <a:cubicBezTo>
                        <a:pt x="5839" y="27185"/>
                        <a:pt x="5203" y="26937"/>
                        <a:pt x="4559" y="26615"/>
                      </a:cubicBezTo>
                      <a:cubicBezTo>
                        <a:pt x="3113" y="25914"/>
                        <a:pt x="1234" y="24883"/>
                        <a:pt x="359" y="23419"/>
                      </a:cubicBezTo>
                      <a:cubicBezTo>
                        <a:pt x="-654" y="21770"/>
                        <a:pt x="599" y="19717"/>
                        <a:pt x="2579" y="18879"/>
                      </a:cubicBezTo>
                      <a:cubicBezTo>
                        <a:pt x="5047" y="18630"/>
                        <a:pt x="5369" y="19643"/>
                        <a:pt x="6732" y="20251"/>
                      </a:cubicBezTo>
                      <a:cubicBezTo>
                        <a:pt x="8933" y="21283"/>
                        <a:pt x="12202" y="21236"/>
                        <a:pt x="14062" y="19827"/>
                      </a:cubicBezTo>
                      <a:cubicBezTo>
                        <a:pt x="15554" y="18870"/>
                        <a:pt x="16696" y="17267"/>
                        <a:pt x="17672" y="15646"/>
                      </a:cubicBezTo>
                      <a:cubicBezTo>
                        <a:pt x="18695" y="13952"/>
                        <a:pt x="19008" y="12046"/>
                        <a:pt x="19358" y="9992"/>
                      </a:cubicBezTo>
                      <a:cubicBezTo>
                        <a:pt x="19606" y="8518"/>
                        <a:pt x="20140" y="6907"/>
                        <a:pt x="20095" y="5295"/>
                      </a:cubicBezTo>
                      <a:cubicBezTo>
                        <a:pt x="20048" y="3601"/>
                        <a:pt x="19910" y="1842"/>
                        <a:pt x="197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13"/>
                <p:cNvSpPr/>
                <p:nvPr/>
              </p:nvSpPr>
              <p:spPr>
                <a:xfrm>
                  <a:off x="-1010866" y="-6880196"/>
                  <a:ext cx="1107253" cy="757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6" h="52638" extrusionOk="0">
                      <a:moveTo>
                        <a:pt x="76946" y="0"/>
                      </a:moveTo>
                      <a:cubicBezTo>
                        <a:pt x="76983" y="2090"/>
                        <a:pt x="75086" y="3527"/>
                        <a:pt x="74073" y="5194"/>
                      </a:cubicBezTo>
                      <a:cubicBezTo>
                        <a:pt x="70831" y="10489"/>
                        <a:pt x="67885" y="17442"/>
                        <a:pt x="63124" y="22277"/>
                      </a:cubicBezTo>
                      <a:cubicBezTo>
                        <a:pt x="60637" y="26485"/>
                        <a:pt x="57617" y="29358"/>
                        <a:pt x="53261" y="33613"/>
                      </a:cubicBezTo>
                      <a:cubicBezTo>
                        <a:pt x="51401" y="35473"/>
                        <a:pt x="49715" y="37554"/>
                        <a:pt x="47744" y="39184"/>
                      </a:cubicBezTo>
                      <a:cubicBezTo>
                        <a:pt x="39115" y="46119"/>
                        <a:pt x="29225" y="50834"/>
                        <a:pt x="17760" y="52372"/>
                      </a:cubicBezTo>
                      <a:cubicBezTo>
                        <a:pt x="16581" y="52473"/>
                        <a:pt x="15310" y="52639"/>
                        <a:pt x="13984" y="52602"/>
                      </a:cubicBezTo>
                      <a:cubicBezTo>
                        <a:pt x="10954" y="52704"/>
                        <a:pt x="7215" y="52630"/>
                        <a:pt x="4397" y="51865"/>
                      </a:cubicBezTo>
                      <a:cubicBezTo>
                        <a:pt x="1275" y="51018"/>
                        <a:pt x="-391" y="48394"/>
                        <a:pt x="78" y="46321"/>
                      </a:cubicBezTo>
                      <a:cubicBezTo>
                        <a:pt x="2703" y="44664"/>
                        <a:pt x="6930" y="46082"/>
                        <a:pt x="11396" y="45972"/>
                      </a:cubicBezTo>
                      <a:cubicBezTo>
                        <a:pt x="18819" y="46091"/>
                        <a:pt x="28995" y="43273"/>
                        <a:pt x="35413" y="39820"/>
                      </a:cubicBezTo>
                      <a:cubicBezTo>
                        <a:pt x="40414" y="37315"/>
                        <a:pt x="44926" y="33889"/>
                        <a:pt x="49163" y="30381"/>
                      </a:cubicBezTo>
                      <a:cubicBezTo>
                        <a:pt x="53519" y="26798"/>
                        <a:pt x="57211" y="22636"/>
                        <a:pt x="60932" y="18575"/>
                      </a:cubicBezTo>
                      <a:cubicBezTo>
                        <a:pt x="63640" y="15600"/>
                        <a:pt x="66531" y="12856"/>
                        <a:pt x="69008" y="9798"/>
                      </a:cubicBezTo>
                      <a:cubicBezTo>
                        <a:pt x="71347" y="6897"/>
                        <a:pt x="73926" y="3721"/>
                        <a:pt x="769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13"/>
                <p:cNvSpPr/>
                <p:nvPr/>
              </p:nvSpPr>
              <p:spPr>
                <a:xfrm>
                  <a:off x="-24877" y="-7479288"/>
                  <a:ext cx="689195" cy="84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94" h="58521" extrusionOk="0">
                      <a:moveTo>
                        <a:pt x="46193" y="0"/>
                      </a:moveTo>
                      <a:cubicBezTo>
                        <a:pt x="47408" y="1501"/>
                        <a:pt x="46672" y="3518"/>
                        <a:pt x="46791" y="5267"/>
                      </a:cubicBezTo>
                      <a:cubicBezTo>
                        <a:pt x="47169" y="10774"/>
                        <a:pt x="48744" y="17414"/>
                        <a:pt x="47289" y="23373"/>
                      </a:cubicBezTo>
                      <a:cubicBezTo>
                        <a:pt x="47417" y="27774"/>
                        <a:pt x="46230" y="31430"/>
                        <a:pt x="44240" y="36578"/>
                      </a:cubicBezTo>
                      <a:cubicBezTo>
                        <a:pt x="43356" y="38788"/>
                        <a:pt x="42711" y="41183"/>
                        <a:pt x="41459" y="43199"/>
                      </a:cubicBezTo>
                      <a:cubicBezTo>
                        <a:pt x="36265" y="52151"/>
                        <a:pt x="26172" y="57474"/>
                        <a:pt x="15978" y="58321"/>
                      </a:cubicBezTo>
                      <a:cubicBezTo>
                        <a:pt x="14928" y="58459"/>
                        <a:pt x="13795" y="58487"/>
                        <a:pt x="12616" y="58505"/>
                      </a:cubicBezTo>
                      <a:cubicBezTo>
                        <a:pt x="9936" y="58505"/>
                        <a:pt x="6704" y="58643"/>
                        <a:pt x="4255" y="58118"/>
                      </a:cubicBezTo>
                      <a:cubicBezTo>
                        <a:pt x="1556" y="57547"/>
                        <a:pt x="-138" y="55346"/>
                        <a:pt x="9" y="53173"/>
                      </a:cubicBezTo>
                      <a:cubicBezTo>
                        <a:pt x="2164" y="51128"/>
                        <a:pt x="6280" y="52013"/>
                        <a:pt x="10296" y="51874"/>
                      </a:cubicBezTo>
                      <a:cubicBezTo>
                        <a:pt x="17046" y="51856"/>
                        <a:pt x="26025" y="49913"/>
                        <a:pt x="30657" y="46027"/>
                      </a:cubicBezTo>
                      <a:cubicBezTo>
                        <a:pt x="34350" y="43292"/>
                        <a:pt x="37085" y="39267"/>
                        <a:pt x="39231" y="35160"/>
                      </a:cubicBezTo>
                      <a:cubicBezTo>
                        <a:pt x="41441" y="30887"/>
                        <a:pt x="42528" y="26236"/>
                        <a:pt x="43439" y="21540"/>
                      </a:cubicBezTo>
                      <a:cubicBezTo>
                        <a:pt x="44093" y="18105"/>
                        <a:pt x="44958" y="14688"/>
                        <a:pt x="45253" y="11207"/>
                      </a:cubicBezTo>
                      <a:cubicBezTo>
                        <a:pt x="45529" y="7938"/>
                        <a:pt x="45824" y="4310"/>
                        <a:pt x="461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13"/>
                <p:cNvSpPr/>
                <p:nvPr/>
              </p:nvSpPr>
              <p:spPr>
                <a:xfrm>
                  <a:off x="-392876" y="-6366735"/>
                  <a:ext cx="751503" cy="278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24" h="19329" extrusionOk="0">
                      <a:moveTo>
                        <a:pt x="52225" y="16339"/>
                      </a:moveTo>
                      <a:cubicBezTo>
                        <a:pt x="51875" y="17812"/>
                        <a:pt x="50319" y="17573"/>
                        <a:pt x="49305" y="17895"/>
                      </a:cubicBezTo>
                      <a:cubicBezTo>
                        <a:pt x="46073" y="19028"/>
                        <a:pt x="41349" y="20188"/>
                        <a:pt x="37656" y="18420"/>
                      </a:cubicBezTo>
                      <a:cubicBezTo>
                        <a:pt x="34682" y="18319"/>
                        <a:pt x="32545" y="16919"/>
                        <a:pt x="29405" y="15391"/>
                      </a:cubicBezTo>
                      <a:cubicBezTo>
                        <a:pt x="28042" y="14727"/>
                        <a:pt x="26458" y="14442"/>
                        <a:pt x="25187" y="13779"/>
                      </a:cubicBezTo>
                      <a:cubicBezTo>
                        <a:pt x="19680" y="10906"/>
                        <a:pt x="14882" y="8088"/>
                        <a:pt x="9540" y="7111"/>
                      </a:cubicBezTo>
                      <a:cubicBezTo>
                        <a:pt x="8951" y="6992"/>
                        <a:pt x="8463" y="6900"/>
                        <a:pt x="7837" y="6771"/>
                      </a:cubicBezTo>
                      <a:cubicBezTo>
                        <a:pt x="6465" y="6494"/>
                        <a:pt x="4872" y="6771"/>
                        <a:pt x="3656" y="6660"/>
                      </a:cubicBezTo>
                      <a:cubicBezTo>
                        <a:pt x="2367" y="6503"/>
                        <a:pt x="857" y="5030"/>
                        <a:pt x="0" y="3004"/>
                      </a:cubicBezTo>
                      <a:cubicBezTo>
                        <a:pt x="460" y="306"/>
                        <a:pt x="4070" y="-108"/>
                        <a:pt x="7137" y="21"/>
                      </a:cubicBezTo>
                      <a:cubicBezTo>
                        <a:pt x="12506" y="-62"/>
                        <a:pt x="19090" y="2967"/>
                        <a:pt x="22940" y="5362"/>
                      </a:cubicBezTo>
                      <a:cubicBezTo>
                        <a:pt x="25988" y="7158"/>
                        <a:pt x="28898" y="8944"/>
                        <a:pt x="31523" y="10666"/>
                      </a:cubicBezTo>
                      <a:cubicBezTo>
                        <a:pt x="34240" y="12453"/>
                        <a:pt x="36928" y="13687"/>
                        <a:pt x="39590" y="14755"/>
                      </a:cubicBezTo>
                      <a:cubicBezTo>
                        <a:pt x="41533" y="15529"/>
                        <a:pt x="43458" y="16542"/>
                        <a:pt x="45530" y="16763"/>
                      </a:cubicBezTo>
                      <a:cubicBezTo>
                        <a:pt x="47721" y="17030"/>
                        <a:pt x="49950" y="16937"/>
                        <a:pt x="52225" y="1633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13"/>
                <p:cNvSpPr/>
                <p:nvPr/>
              </p:nvSpPr>
              <p:spPr>
                <a:xfrm>
                  <a:off x="-85183" y="-6509018"/>
                  <a:ext cx="420821" cy="295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20565" extrusionOk="0">
                      <a:moveTo>
                        <a:pt x="28926" y="0"/>
                      </a:moveTo>
                      <a:cubicBezTo>
                        <a:pt x="29773" y="1013"/>
                        <a:pt x="28687" y="1501"/>
                        <a:pt x="28438" y="2164"/>
                      </a:cubicBezTo>
                      <a:cubicBezTo>
                        <a:pt x="27664" y="4282"/>
                        <a:pt x="27361" y="7597"/>
                        <a:pt x="25141" y="9182"/>
                      </a:cubicBezTo>
                      <a:cubicBezTo>
                        <a:pt x="24460" y="11106"/>
                        <a:pt x="23014" y="11990"/>
                        <a:pt x="21228" y="13556"/>
                      </a:cubicBezTo>
                      <a:cubicBezTo>
                        <a:pt x="20463" y="14247"/>
                        <a:pt x="19892" y="15278"/>
                        <a:pt x="19063" y="15895"/>
                      </a:cubicBezTo>
                      <a:cubicBezTo>
                        <a:pt x="15453" y="18473"/>
                        <a:pt x="11337" y="19965"/>
                        <a:pt x="6788" y="20509"/>
                      </a:cubicBezTo>
                      <a:cubicBezTo>
                        <a:pt x="6318" y="20546"/>
                        <a:pt x="5811" y="20582"/>
                        <a:pt x="5287" y="20546"/>
                      </a:cubicBezTo>
                      <a:cubicBezTo>
                        <a:pt x="4090" y="20509"/>
                        <a:pt x="2607" y="20711"/>
                        <a:pt x="1502" y="20315"/>
                      </a:cubicBezTo>
                      <a:cubicBezTo>
                        <a:pt x="267" y="19882"/>
                        <a:pt x="-257" y="17829"/>
                        <a:pt x="120" y="15701"/>
                      </a:cubicBezTo>
                      <a:cubicBezTo>
                        <a:pt x="1317" y="13519"/>
                        <a:pt x="2809" y="14072"/>
                        <a:pt x="4412" y="13896"/>
                      </a:cubicBezTo>
                      <a:cubicBezTo>
                        <a:pt x="7055" y="13676"/>
                        <a:pt x="10619" y="13068"/>
                        <a:pt x="12958" y="12138"/>
                      </a:cubicBezTo>
                      <a:cubicBezTo>
                        <a:pt x="14772" y="11474"/>
                        <a:pt x="16393" y="10443"/>
                        <a:pt x="18013" y="9531"/>
                      </a:cubicBezTo>
                      <a:cubicBezTo>
                        <a:pt x="19690" y="8583"/>
                        <a:pt x="21025" y="7257"/>
                        <a:pt x="22489" y="6069"/>
                      </a:cubicBezTo>
                      <a:cubicBezTo>
                        <a:pt x="23548" y="5194"/>
                        <a:pt x="24920" y="4522"/>
                        <a:pt x="25887" y="3481"/>
                      </a:cubicBezTo>
                      <a:cubicBezTo>
                        <a:pt x="26891" y="2403"/>
                        <a:pt x="27904" y="1252"/>
                        <a:pt x="289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13"/>
                <p:cNvSpPr/>
                <p:nvPr/>
              </p:nvSpPr>
              <p:spPr>
                <a:xfrm>
                  <a:off x="247792" y="-6503061"/>
                  <a:ext cx="571628" cy="242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24" h="16824" extrusionOk="0">
                      <a:moveTo>
                        <a:pt x="39584" y="0"/>
                      </a:moveTo>
                      <a:cubicBezTo>
                        <a:pt x="40145" y="1280"/>
                        <a:pt x="38883" y="1722"/>
                        <a:pt x="38405" y="2468"/>
                      </a:cubicBezTo>
                      <a:cubicBezTo>
                        <a:pt x="36913" y="4825"/>
                        <a:pt x="35421" y="8472"/>
                        <a:pt x="32363" y="9835"/>
                      </a:cubicBezTo>
                      <a:cubicBezTo>
                        <a:pt x="30881" y="11778"/>
                        <a:pt x="28919" y="12469"/>
                        <a:pt x="26267" y="13694"/>
                      </a:cubicBezTo>
                      <a:cubicBezTo>
                        <a:pt x="25125" y="14237"/>
                        <a:pt x="24057" y="15130"/>
                        <a:pt x="22851" y="15535"/>
                      </a:cubicBezTo>
                      <a:cubicBezTo>
                        <a:pt x="17657" y="17184"/>
                        <a:pt x="12251" y="17221"/>
                        <a:pt x="6808" y="15821"/>
                      </a:cubicBezTo>
                      <a:cubicBezTo>
                        <a:pt x="6256" y="15655"/>
                        <a:pt x="5657" y="15481"/>
                        <a:pt x="5068" y="15213"/>
                      </a:cubicBezTo>
                      <a:cubicBezTo>
                        <a:pt x="3705" y="14661"/>
                        <a:pt x="1955" y="14145"/>
                        <a:pt x="859" y="13243"/>
                      </a:cubicBezTo>
                      <a:cubicBezTo>
                        <a:pt x="-365" y="12239"/>
                        <a:pt x="-227" y="10010"/>
                        <a:pt x="933" y="8187"/>
                      </a:cubicBezTo>
                      <a:cubicBezTo>
                        <a:pt x="3033" y="6741"/>
                        <a:pt x="4524" y="8040"/>
                        <a:pt x="6440" y="8610"/>
                      </a:cubicBezTo>
                      <a:cubicBezTo>
                        <a:pt x="9571" y="9651"/>
                        <a:pt x="14047" y="10452"/>
                        <a:pt x="17178" y="10259"/>
                      </a:cubicBezTo>
                      <a:cubicBezTo>
                        <a:pt x="19581" y="10176"/>
                        <a:pt x="21911" y="9586"/>
                        <a:pt x="24149" y="8988"/>
                      </a:cubicBezTo>
                      <a:cubicBezTo>
                        <a:pt x="26470" y="8380"/>
                        <a:pt x="28514" y="7201"/>
                        <a:pt x="30595" y="6124"/>
                      </a:cubicBezTo>
                      <a:cubicBezTo>
                        <a:pt x="32106" y="5332"/>
                        <a:pt x="33846" y="4761"/>
                        <a:pt x="35237" y="3693"/>
                      </a:cubicBezTo>
                      <a:cubicBezTo>
                        <a:pt x="36720" y="2569"/>
                        <a:pt x="38165" y="1353"/>
                        <a:pt x="395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13"/>
                <p:cNvSpPr/>
                <p:nvPr/>
              </p:nvSpPr>
              <p:spPr>
                <a:xfrm>
                  <a:off x="-1329985" y="-6800679"/>
                  <a:ext cx="364110" cy="624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03" h="43404" extrusionOk="0">
                      <a:moveTo>
                        <a:pt x="3008" y="0"/>
                      </a:moveTo>
                      <a:cubicBezTo>
                        <a:pt x="3938" y="1142"/>
                        <a:pt x="2925" y="2099"/>
                        <a:pt x="2852" y="3149"/>
                      </a:cubicBezTo>
                      <a:cubicBezTo>
                        <a:pt x="2612" y="6501"/>
                        <a:pt x="4159" y="10176"/>
                        <a:pt x="4150" y="13528"/>
                      </a:cubicBezTo>
                      <a:cubicBezTo>
                        <a:pt x="5338" y="15766"/>
                        <a:pt x="5393" y="17819"/>
                        <a:pt x="6683" y="20555"/>
                      </a:cubicBezTo>
                      <a:cubicBezTo>
                        <a:pt x="7217" y="21733"/>
                        <a:pt x="8294" y="22627"/>
                        <a:pt x="8930" y="23640"/>
                      </a:cubicBezTo>
                      <a:cubicBezTo>
                        <a:pt x="11757" y="27996"/>
                        <a:pt x="15155" y="31532"/>
                        <a:pt x="19354" y="34405"/>
                      </a:cubicBezTo>
                      <a:cubicBezTo>
                        <a:pt x="19824" y="34746"/>
                        <a:pt x="20202" y="35013"/>
                        <a:pt x="20699" y="35372"/>
                      </a:cubicBezTo>
                      <a:cubicBezTo>
                        <a:pt x="21767" y="36191"/>
                        <a:pt x="23305" y="36707"/>
                        <a:pt x="24291" y="37509"/>
                      </a:cubicBezTo>
                      <a:cubicBezTo>
                        <a:pt x="25358" y="38383"/>
                        <a:pt x="25607" y="40483"/>
                        <a:pt x="24916" y="42574"/>
                      </a:cubicBezTo>
                      <a:cubicBezTo>
                        <a:pt x="22992" y="44360"/>
                        <a:pt x="20524" y="42896"/>
                        <a:pt x="18176" y="41653"/>
                      </a:cubicBezTo>
                      <a:cubicBezTo>
                        <a:pt x="14096" y="39654"/>
                        <a:pt x="9427" y="35252"/>
                        <a:pt x="6894" y="31670"/>
                      </a:cubicBezTo>
                      <a:cubicBezTo>
                        <a:pt x="4878" y="28981"/>
                        <a:pt x="3091" y="25988"/>
                        <a:pt x="2050" y="22866"/>
                      </a:cubicBezTo>
                      <a:cubicBezTo>
                        <a:pt x="982" y="19689"/>
                        <a:pt x="126" y="16512"/>
                        <a:pt x="6" y="13307"/>
                      </a:cubicBezTo>
                      <a:cubicBezTo>
                        <a:pt x="-68" y="10968"/>
                        <a:pt x="549" y="8712"/>
                        <a:pt x="918" y="6566"/>
                      </a:cubicBezTo>
                      <a:cubicBezTo>
                        <a:pt x="1323" y="4273"/>
                        <a:pt x="2014" y="2054"/>
                        <a:pt x="30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13"/>
                <p:cNvSpPr/>
                <p:nvPr/>
              </p:nvSpPr>
              <p:spPr>
                <a:xfrm>
                  <a:off x="-2114707" y="-8600619"/>
                  <a:ext cx="806027" cy="1841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13" h="127944" extrusionOk="0">
                      <a:moveTo>
                        <a:pt x="56014" y="127877"/>
                      </a:moveTo>
                      <a:cubicBezTo>
                        <a:pt x="53131" y="128319"/>
                        <a:pt x="50028" y="126487"/>
                        <a:pt x="47246" y="125336"/>
                      </a:cubicBezTo>
                      <a:cubicBezTo>
                        <a:pt x="38360" y="121845"/>
                        <a:pt x="28027" y="115823"/>
                        <a:pt x="21820" y="107212"/>
                      </a:cubicBezTo>
                      <a:cubicBezTo>
                        <a:pt x="16516" y="101834"/>
                        <a:pt x="13293" y="96069"/>
                        <a:pt x="9434" y="87468"/>
                      </a:cubicBezTo>
                      <a:cubicBezTo>
                        <a:pt x="7786" y="83747"/>
                        <a:pt x="5953" y="80082"/>
                        <a:pt x="4820" y="76325"/>
                      </a:cubicBezTo>
                      <a:cubicBezTo>
                        <a:pt x="-70" y="60025"/>
                        <a:pt x="-724" y="43715"/>
                        <a:pt x="593" y="26826"/>
                      </a:cubicBezTo>
                      <a:cubicBezTo>
                        <a:pt x="731" y="25085"/>
                        <a:pt x="943" y="23225"/>
                        <a:pt x="1183" y="21310"/>
                      </a:cubicBezTo>
                      <a:cubicBezTo>
                        <a:pt x="1763" y="16899"/>
                        <a:pt x="2251" y="11557"/>
                        <a:pt x="3200" y="7487"/>
                      </a:cubicBezTo>
                      <a:cubicBezTo>
                        <a:pt x="4231" y="3020"/>
                        <a:pt x="6717" y="-9"/>
                        <a:pt x="8928" y="0"/>
                      </a:cubicBezTo>
                      <a:cubicBezTo>
                        <a:pt x="10696" y="3536"/>
                        <a:pt x="9029" y="10931"/>
                        <a:pt x="8283" y="18151"/>
                      </a:cubicBezTo>
                      <a:cubicBezTo>
                        <a:pt x="6855" y="30270"/>
                        <a:pt x="6027" y="47123"/>
                        <a:pt x="7546" y="58634"/>
                      </a:cubicBezTo>
                      <a:cubicBezTo>
                        <a:pt x="8532" y="67475"/>
                        <a:pt x="10732" y="76233"/>
                        <a:pt x="13689" y="84235"/>
                      </a:cubicBezTo>
                      <a:cubicBezTo>
                        <a:pt x="16728" y="92459"/>
                        <a:pt x="21120" y="99835"/>
                        <a:pt x="26379" y="106337"/>
                      </a:cubicBezTo>
                      <a:cubicBezTo>
                        <a:pt x="30219" y="111071"/>
                        <a:pt x="34234" y="115565"/>
                        <a:pt x="39078" y="119083"/>
                      </a:cubicBezTo>
                      <a:cubicBezTo>
                        <a:pt x="44235" y="122822"/>
                        <a:pt x="49908" y="125805"/>
                        <a:pt x="56014" y="12787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13"/>
                <p:cNvSpPr/>
                <p:nvPr/>
              </p:nvSpPr>
              <p:spPr>
                <a:xfrm>
                  <a:off x="-2042615" y="-10098623"/>
                  <a:ext cx="2822699" cy="1528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57" h="106194" extrusionOk="0">
                      <a:moveTo>
                        <a:pt x="196157" y="48646"/>
                      </a:moveTo>
                      <a:cubicBezTo>
                        <a:pt x="192023" y="46363"/>
                        <a:pt x="188275" y="41758"/>
                        <a:pt x="184379" y="38342"/>
                      </a:cubicBezTo>
                      <a:cubicBezTo>
                        <a:pt x="172020" y="27429"/>
                        <a:pt x="155868" y="16636"/>
                        <a:pt x="139853" y="9922"/>
                      </a:cubicBezTo>
                      <a:cubicBezTo>
                        <a:pt x="128038" y="6414"/>
                        <a:pt x="117448" y="3402"/>
                        <a:pt x="102151" y="5889"/>
                      </a:cubicBezTo>
                      <a:cubicBezTo>
                        <a:pt x="95585" y="7086"/>
                        <a:pt x="89489" y="9711"/>
                        <a:pt x="83770" y="12381"/>
                      </a:cubicBezTo>
                      <a:cubicBezTo>
                        <a:pt x="71338" y="18211"/>
                        <a:pt x="60425" y="26361"/>
                        <a:pt x="50452" y="35321"/>
                      </a:cubicBezTo>
                      <a:cubicBezTo>
                        <a:pt x="40515" y="44364"/>
                        <a:pt x="31702" y="54679"/>
                        <a:pt x="24022" y="66254"/>
                      </a:cubicBezTo>
                      <a:cubicBezTo>
                        <a:pt x="22539" y="68686"/>
                        <a:pt x="20771" y="71200"/>
                        <a:pt x="19196" y="73953"/>
                      </a:cubicBezTo>
                      <a:cubicBezTo>
                        <a:pt x="15392" y="80197"/>
                        <a:pt x="11727" y="88190"/>
                        <a:pt x="8928" y="94453"/>
                      </a:cubicBezTo>
                      <a:cubicBezTo>
                        <a:pt x="5834" y="101286"/>
                        <a:pt x="2408" y="106185"/>
                        <a:pt x="69" y="106194"/>
                      </a:cubicBezTo>
                      <a:cubicBezTo>
                        <a:pt x="-631" y="100318"/>
                        <a:pt x="4111" y="87850"/>
                        <a:pt x="10051" y="76642"/>
                      </a:cubicBezTo>
                      <a:cubicBezTo>
                        <a:pt x="14877" y="67101"/>
                        <a:pt x="21949" y="56373"/>
                        <a:pt x="30164" y="46685"/>
                      </a:cubicBezTo>
                      <a:cubicBezTo>
                        <a:pt x="38397" y="37016"/>
                        <a:pt x="47744" y="28442"/>
                        <a:pt x="56023" y="22217"/>
                      </a:cubicBezTo>
                      <a:cubicBezTo>
                        <a:pt x="68603" y="12648"/>
                        <a:pt x="83097" y="4296"/>
                        <a:pt x="98771" y="1266"/>
                      </a:cubicBezTo>
                      <a:cubicBezTo>
                        <a:pt x="114869" y="-1930"/>
                        <a:pt x="131261" y="1183"/>
                        <a:pt x="145056" y="7703"/>
                      </a:cubicBezTo>
                      <a:cubicBezTo>
                        <a:pt x="155242" y="12427"/>
                        <a:pt x="163834" y="19012"/>
                        <a:pt x="171929" y="25698"/>
                      </a:cubicBezTo>
                      <a:cubicBezTo>
                        <a:pt x="180612" y="32871"/>
                        <a:pt x="188440" y="40745"/>
                        <a:pt x="196157" y="4864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13"/>
                <p:cNvSpPr/>
                <p:nvPr/>
              </p:nvSpPr>
              <p:spPr>
                <a:xfrm>
                  <a:off x="-775841" y="-10051929"/>
                  <a:ext cx="1720785" cy="905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82" h="62917" extrusionOk="0">
                      <a:moveTo>
                        <a:pt x="0" y="1272"/>
                      </a:moveTo>
                      <a:cubicBezTo>
                        <a:pt x="2403" y="-27"/>
                        <a:pt x="5700" y="581"/>
                        <a:pt x="8518" y="333"/>
                      </a:cubicBezTo>
                      <a:cubicBezTo>
                        <a:pt x="17469" y="-64"/>
                        <a:pt x="28327" y="-616"/>
                        <a:pt x="37757" y="2082"/>
                      </a:cubicBezTo>
                      <a:cubicBezTo>
                        <a:pt x="41229" y="2506"/>
                        <a:pt x="44443" y="3077"/>
                        <a:pt x="47721" y="4182"/>
                      </a:cubicBezTo>
                      <a:cubicBezTo>
                        <a:pt x="51064" y="5112"/>
                        <a:pt x="54517" y="6383"/>
                        <a:pt x="58625" y="7958"/>
                      </a:cubicBezTo>
                      <a:cubicBezTo>
                        <a:pt x="62226" y="9155"/>
                        <a:pt x="65762" y="10472"/>
                        <a:pt x="69132" y="11862"/>
                      </a:cubicBezTo>
                      <a:cubicBezTo>
                        <a:pt x="83314" y="18723"/>
                        <a:pt x="95627" y="27637"/>
                        <a:pt x="106650" y="39296"/>
                      </a:cubicBezTo>
                      <a:cubicBezTo>
                        <a:pt x="107728" y="40567"/>
                        <a:pt x="108851" y="41893"/>
                        <a:pt x="110048" y="43302"/>
                      </a:cubicBezTo>
                      <a:cubicBezTo>
                        <a:pt x="112802" y="46489"/>
                        <a:pt x="115896" y="50559"/>
                        <a:pt x="117950" y="53957"/>
                      </a:cubicBezTo>
                      <a:cubicBezTo>
                        <a:pt x="120013" y="57844"/>
                        <a:pt x="120086" y="61564"/>
                        <a:pt x="118364" y="62918"/>
                      </a:cubicBezTo>
                      <a:cubicBezTo>
                        <a:pt x="114782" y="61582"/>
                        <a:pt x="111522" y="55513"/>
                        <a:pt x="107249" y="50347"/>
                      </a:cubicBezTo>
                      <a:cubicBezTo>
                        <a:pt x="100287" y="41525"/>
                        <a:pt x="88683" y="30990"/>
                        <a:pt x="79612" y="25059"/>
                      </a:cubicBezTo>
                      <a:cubicBezTo>
                        <a:pt x="72816" y="20243"/>
                        <a:pt x="65163" y="16614"/>
                        <a:pt x="57879" y="13188"/>
                      </a:cubicBezTo>
                      <a:cubicBezTo>
                        <a:pt x="50328" y="9772"/>
                        <a:pt x="42537" y="7589"/>
                        <a:pt x="34838" y="5545"/>
                      </a:cubicBezTo>
                      <a:cubicBezTo>
                        <a:pt x="32002" y="4919"/>
                        <a:pt x="29220" y="4256"/>
                        <a:pt x="26448" y="3537"/>
                      </a:cubicBezTo>
                      <a:cubicBezTo>
                        <a:pt x="23658" y="2994"/>
                        <a:pt x="20858" y="2524"/>
                        <a:pt x="18068" y="2119"/>
                      </a:cubicBezTo>
                      <a:cubicBezTo>
                        <a:pt x="15158" y="1889"/>
                        <a:pt x="12174" y="1659"/>
                        <a:pt x="9062" y="1410"/>
                      </a:cubicBezTo>
                      <a:cubicBezTo>
                        <a:pt x="6161" y="1364"/>
                        <a:pt x="3168" y="1318"/>
                        <a:pt x="0" y="12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13"/>
                <p:cNvSpPr/>
                <p:nvPr/>
              </p:nvSpPr>
              <p:spPr>
                <a:xfrm>
                  <a:off x="956983" y="-9185811"/>
                  <a:ext cx="1090244" cy="2412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64" h="167642" extrusionOk="0">
                      <a:moveTo>
                        <a:pt x="53463" y="167642"/>
                      </a:moveTo>
                      <a:cubicBezTo>
                        <a:pt x="54145" y="164004"/>
                        <a:pt x="57036" y="160450"/>
                        <a:pt x="58814" y="156895"/>
                      </a:cubicBezTo>
                      <a:cubicBezTo>
                        <a:pt x="64551" y="145596"/>
                        <a:pt x="69137" y="131432"/>
                        <a:pt x="70988" y="118318"/>
                      </a:cubicBezTo>
                      <a:cubicBezTo>
                        <a:pt x="71117" y="108815"/>
                        <a:pt x="71228" y="100637"/>
                        <a:pt x="68290" y="89052"/>
                      </a:cubicBezTo>
                      <a:cubicBezTo>
                        <a:pt x="66964" y="84079"/>
                        <a:pt x="64855" y="79438"/>
                        <a:pt x="62903" y="74980"/>
                      </a:cubicBezTo>
                      <a:cubicBezTo>
                        <a:pt x="54403" y="55586"/>
                        <a:pt x="41280" y="40023"/>
                        <a:pt x="25339" y="25785"/>
                      </a:cubicBezTo>
                      <a:cubicBezTo>
                        <a:pt x="23681" y="24312"/>
                        <a:pt x="21932" y="22765"/>
                        <a:pt x="20099" y="21126"/>
                      </a:cubicBezTo>
                      <a:cubicBezTo>
                        <a:pt x="15863" y="17396"/>
                        <a:pt x="10356" y="13381"/>
                        <a:pt x="6267" y="9946"/>
                      </a:cubicBezTo>
                      <a:cubicBezTo>
                        <a:pt x="1800" y="6179"/>
                        <a:pt x="-695" y="2072"/>
                        <a:pt x="170" y="0"/>
                      </a:cubicBezTo>
                      <a:cubicBezTo>
                        <a:pt x="4913" y="488"/>
                        <a:pt x="12796" y="6686"/>
                        <a:pt x="20375" y="12672"/>
                      </a:cubicBezTo>
                      <a:cubicBezTo>
                        <a:pt x="33268" y="22544"/>
                        <a:pt x="49384" y="38954"/>
                        <a:pt x="57866" y="52593"/>
                      </a:cubicBezTo>
                      <a:cubicBezTo>
                        <a:pt x="64570" y="62861"/>
                        <a:pt x="69966" y="74299"/>
                        <a:pt x="72849" y="85948"/>
                      </a:cubicBezTo>
                      <a:cubicBezTo>
                        <a:pt x="75786" y="97856"/>
                        <a:pt x="76744" y="110141"/>
                        <a:pt x="74607" y="121864"/>
                      </a:cubicBezTo>
                      <a:cubicBezTo>
                        <a:pt x="73106" y="130446"/>
                        <a:pt x="69671" y="138090"/>
                        <a:pt x="66200" y="145384"/>
                      </a:cubicBezTo>
                      <a:cubicBezTo>
                        <a:pt x="62442" y="153212"/>
                        <a:pt x="58004" y="160478"/>
                        <a:pt x="53463" y="16764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13"/>
                <p:cNvSpPr/>
                <p:nvPr/>
              </p:nvSpPr>
              <p:spPr>
                <a:xfrm>
                  <a:off x="1642058" y="-6815256"/>
                  <a:ext cx="252401" cy="2372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40" h="164875" extrusionOk="0">
                      <a:moveTo>
                        <a:pt x="5707" y="0"/>
                      </a:moveTo>
                      <a:cubicBezTo>
                        <a:pt x="7494" y="2625"/>
                        <a:pt x="7558" y="6529"/>
                        <a:pt x="8368" y="9780"/>
                      </a:cubicBezTo>
                      <a:cubicBezTo>
                        <a:pt x="10763" y="20149"/>
                        <a:pt x="14243" y="32324"/>
                        <a:pt x="14778" y="43789"/>
                      </a:cubicBezTo>
                      <a:cubicBezTo>
                        <a:pt x="16315" y="51875"/>
                        <a:pt x="16472" y="58901"/>
                        <a:pt x="16813" y="69188"/>
                      </a:cubicBezTo>
                      <a:cubicBezTo>
                        <a:pt x="17071" y="73626"/>
                        <a:pt x="17430" y="78028"/>
                        <a:pt x="17540" y="82274"/>
                      </a:cubicBezTo>
                      <a:cubicBezTo>
                        <a:pt x="17430" y="100692"/>
                        <a:pt x="15708" y="118079"/>
                        <a:pt x="12236" y="136387"/>
                      </a:cubicBezTo>
                      <a:cubicBezTo>
                        <a:pt x="11813" y="138274"/>
                        <a:pt x="11371" y="140245"/>
                        <a:pt x="10910" y="142336"/>
                      </a:cubicBezTo>
                      <a:cubicBezTo>
                        <a:pt x="9842" y="147115"/>
                        <a:pt x="8553" y="152880"/>
                        <a:pt x="7116" y="157254"/>
                      </a:cubicBezTo>
                      <a:cubicBezTo>
                        <a:pt x="5403" y="162033"/>
                        <a:pt x="2530" y="165119"/>
                        <a:pt x="329" y="164861"/>
                      </a:cubicBezTo>
                      <a:cubicBezTo>
                        <a:pt x="-942" y="160818"/>
                        <a:pt x="1765" y="152963"/>
                        <a:pt x="3460" y="145126"/>
                      </a:cubicBezTo>
                      <a:cubicBezTo>
                        <a:pt x="6444" y="131984"/>
                        <a:pt x="9409" y="113511"/>
                        <a:pt x="10459" y="100544"/>
                      </a:cubicBezTo>
                      <a:cubicBezTo>
                        <a:pt x="11444" y="90608"/>
                        <a:pt x="11527" y="80478"/>
                        <a:pt x="11711" y="70799"/>
                      </a:cubicBezTo>
                      <a:cubicBezTo>
                        <a:pt x="11831" y="60863"/>
                        <a:pt x="11122" y="51193"/>
                        <a:pt x="10523" y="41662"/>
                      </a:cubicBezTo>
                      <a:cubicBezTo>
                        <a:pt x="9998" y="34718"/>
                        <a:pt x="9768" y="27931"/>
                        <a:pt x="8930" y="21245"/>
                      </a:cubicBezTo>
                      <a:cubicBezTo>
                        <a:pt x="7972" y="14127"/>
                        <a:pt x="6876" y="7072"/>
                        <a:pt x="57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13"/>
                <p:cNvSpPr/>
                <p:nvPr/>
              </p:nvSpPr>
              <p:spPr>
                <a:xfrm>
                  <a:off x="-707332" y="-4543312"/>
                  <a:ext cx="2413563" cy="2180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725" h="151509" extrusionOk="0">
                      <a:moveTo>
                        <a:pt x="0" y="139463"/>
                      </a:moveTo>
                      <a:cubicBezTo>
                        <a:pt x="4475" y="140752"/>
                        <a:pt x="9237" y="143984"/>
                        <a:pt x="14145" y="145550"/>
                      </a:cubicBezTo>
                      <a:cubicBezTo>
                        <a:pt x="21862" y="148045"/>
                        <a:pt x="30684" y="148948"/>
                        <a:pt x="39479" y="148607"/>
                      </a:cubicBezTo>
                      <a:cubicBezTo>
                        <a:pt x="48302" y="148257"/>
                        <a:pt x="57068" y="146508"/>
                        <a:pt x="65292" y="144352"/>
                      </a:cubicBezTo>
                      <a:cubicBezTo>
                        <a:pt x="76583" y="139886"/>
                        <a:pt x="86188" y="135632"/>
                        <a:pt x="98104" y="126045"/>
                      </a:cubicBezTo>
                      <a:cubicBezTo>
                        <a:pt x="103206" y="121873"/>
                        <a:pt x="107534" y="116983"/>
                        <a:pt x="111669" y="112305"/>
                      </a:cubicBezTo>
                      <a:cubicBezTo>
                        <a:pt x="129682" y="91934"/>
                        <a:pt x="140853" y="68377"/>
                        <a:pt x="149841" y="42436"/>
                      </a:cubicBezTo>
                      <a:cubicBezTo>
                        <a:pt x="150771" y="39756"/>
                        <a:pt x="151747" y="36892"/>
                        <a:pt x="152779" y="33908"/>
                      </a:cubicBezTo>
                      <a:cubicBezTo>
                        <a:pt x="155118" y="27038"/>
                        <a:pt x="157383" y="18584"/>
                        <a:pt x="159566" y="12092"/>
                      </a:cubicBezTo>
                      <a:cubicBezTo>
                        <a:pt x="161960" y="4964"/>
                        <a:pt x="165330" y="18"/>
                        <a:pt x="167614" y="0"/>
                      </a:cubicBezTo>
                      <a:cubicBezTo>
                        <a:pt x="168425" y="5710"/>
                        <a:pt x="164668" y="17838"/>
                        <a:pt x="161159" y="29598"/>
                      </a:cubicBezTo>
                      <a:cubicBezTo>
                        <a:pt x="155514" y="49416"/>
                        <a:pt x="144776" y="76463"/>
                        <a:pt x="133559" y="93454"/>
                      </a:cubicBezTo>
                      <a:cubicBezTo>
                        <a:pt x="125299" y="106586"/>
                        <a:pt x="115077" y="118954"/>
                        <a:pt x="103215" y="128513"/>
                      </a:cubicBezTo>
                      <a:cubicBezTo>
                        <a:pt x="91142" y="138293"/>
                        <a:pt x="77384" y="145881"/>
                        <a:pt x="62668" y="149316"/>
                      </a:cubicBezTo>
                      <a:cubicBezTo>
                        <a:pt x="51967" y="151821"/>
                        <a:pt x="41220" y="152024"/>
                        <a:pt x="30859" y="150716"/>
                      </a:cubicBezTo>
                      <a:cubicBezTo>
                        <a:pt x="19781" y="149362"/>
                        <a:pt x="9108" y="145540"/>
                        <a:pt x="0" y="1394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13"/>
                <p:cNvSpPr/>
                <p:nvPr/>
              </p:nvSpPr>
              <p:spPr>
                <a:xfrm>
                  <a:off x="-1690473" y="-2832947"/>
                  <a:ext cx="1971085" cy="582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76" h="40480" extrusionOk="0">
                      <a:moveTo>
                        <a:pt x="136976" y="0"/>
                      </a:moveTo>
                      <a:cubicBezTo>
                        <a:pt x="135457" y="2440"/>
                        <a:pt x="132096" y="3600"/>
                        <a:pt x="129425" y="4872"/>
                      </a:cubicBezTo>
                      <a:cubicBezTo>
                        <a:pt x="120999" y="9237"/>
                        <a:pt x="110150" y="13012"/>
                        <a:pt x="100066" y="14467"/>
                      </a:cubicBezTo>
                      <a:cubicBezTo>
                        <a:pt x="93095" y="16751"/>
                        <a:pt x="86897" y="17516"/>
                        <a:pt x="78499" y="20766"/>
                      </a:cubicBezTo>
                      <a:cubicBezTo>
                        <a:pt x="74889" y="22221"/>
                        <a:pt x="71629" y="24339"/>
                        <a:pt x="68304" y="26053"/>
                      </a:cubicBezTo>
                      <a:cubicBezTo>
                        <a:pt x="61103" y="29755"/>
                        <a:pt x="54094" y="33733"/>
                        <a:pt x="46340" y="36615"/>
                      </a:cubicBezTo>
                      <a:cubicBezTo>
                        <a:pt x="38642" y="39452"/>
                        <a:pt x="30087" y="41413"/>
                        <a:pt x="20988" y="40023"/>
                      </a:cubicBezTo>
                      <a:cubicBezTo>
                        <a:pt x="19128" y="39746"/>
                        <a:pt x="17175" y="39203"/>
                        <a:pt x="15205" y="38494"/>
                      </a:cubicBezTo>
                      <a:cubicBezTo>
                        <a:pt x="10692" y="36919"/>
                        <a:pt x="5434" y="33945"/>
                        <a:pt x="2478" y="30233"/>
                      </a:cubicBezTo>
                      <a:cubicBezTo>
                        <a:pt x="-911" y="26144"/>
                        <a:pt x="-405" y="21577"/>
                        <a:pt x="1502" y="20637"/>
                      </a:cubicBezTo>
                      <a:cubicBezTo>
                        <a:pt x="3178" y="21604"/>
                        <a:pt x="4624" y="23465"/>
                        <a:pt x="6622" y="25436"/>
                      </a:cubicBezTo>
                      <a:cubicBezTo>
                        <a:pt x="8620" y="27388"/>
                        <a:pt x="11190" y="29469"/>
                        <a:pt x="14155" y="30823"/>
                      </a:cubicBezTo>
                      <a:cubicBezTo>
                        <a:pt x="19100" y="33226"/>
                        <a:pt x="25685" y="34258"/>
                        <a:pt x="32352" y="33318"/>
                      </a:cubicBezTo>
                      <a:cubicBezTo>
                        <a:pt x="39001" y="32480"/>
                        <a:pt x="45512" y="30077"/>
                        <a:pt x="50724" y="27793"/>
                      </a:cubicBezTo>
                      <a:cubicBezTo>
                        <a:pt x="58764" y="24266"/>
                        <a:pt x="66766" y="19597"/>
                        <a:pt x="75322" y="16457"/>
                      </a:cubicBezTo>
                      <a:cubicBezTo>
                        <a:pt x="84144" y="13178"/>
                        <a:pt x="92975" y="11456"/>
                        <a:pt x="101475" y="10019"/>
                      </a:cubicBezTo>
                      <a:cubicBezTo>
                        <a:pt x="107673" y="8997"/>
                        <a:pt x="113696" y="8454"/>
                        <a:pt x="119460" y="6981"/>
                      </a:cubicBezTo>
                      <a:cubicBezTo>
                        <a:pt x="125594" y="5415"/>
                        <a:pt x="131506" y="3223"/>
                        <a:pt x="1369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13"/>
                <p:cNvSpPr/>
                <p:nvPr/>
              </p:nvSpPr>
              <p:spPr>
                <a:xfrm>
                  <a:off x="-1705107" y="-3555358"/>
                  <a:ext cx="1863016" cy="1086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66" h="75528" extrusionOk="0">
                      <a:moveTo>
                        <a:pt x="129466" y="787"/>
                      </a:moveTo>
                      <a:cubicBezTo>
                        <a:pt x="126537" y="1718"/>
                        <a:pt x="122983" y="769"/>
                        <a:pt x="119760" y="1054"/>
                      </a:cubicBezTo>
                      <a:cubicBezTo>
                        <a:pt x="109473" y="1828"/>
                        <a:pt x="98505" y="6783"/>
                        <a:pt x="89305" y="11986"/>
                      </a:cubicBezTo>
                      <a:cubicBezTo>
                        <a:pt x="83126" y="16609"/>
                        <a:pt x="78650" y="20928"/>
                        <a:pt x="71614" y="27991"/>
                      </a:cubicBezTo>
                      <a:cubicBezTo>
                        <a:pt x="68520" y="30910"/>
                        <a:pt x="65159" y="34051"/>
                        <a:pt x="61033" y="35644"/>
                      </a:cubicBezTo>
                      <a:cubicBezTo>
                        <a:pt x="52165" y="39106"/>
                        <a:pt x="43287" y="38554"/>
                        <a:pt x="35542" y="40212"/>
                      </a:cubicBezTo>
                      <a:cubicBezTo>
                        <a:pt x="27908" y="41759"/>
                        <a:pt x="20919" y="45866"/>
                        <a:pt x="15550" y="51870"/>
                      </a:cubicBezTo>
                      <a:cubicBezTo>
                        <a:pt x="14445" y="53095"/>
                        <a:pt x="13339" y="54467"/>
                        <a:pt x="12234" y="55941"/>
                      </a:cubicBezTo>
                      <a:cubicBezTo>
                        <a:pt x="9684" y="59348"/>
                        <a:pt x="7860" y="64128"/>
                        <a:pt x="6644" y="67839"/>
                      </a:cubicBezTo>
                      <a:cubicBezTo>
                        <a:pt x="5245" y="71863"/>
                        <a:pt x="3384" y="75095"/>
                        <a:pt x="1137" y="75528"/>
                      </a:cubicBezTo>
                      <a:cubicBezTo>
                        <a:pt x="-1294" y="72084"/>
                        <a:pt x="346" y="63124"/>
                        <a:pt x="4407" y="55950"/>
                      </a:cubicBezTo>
                      <a:cubicBezTo>
                        <a:pt x="7611" y="49807"/>
                        <a:pt x="13229" y="43306"/>
                        <a:pt x="20421" y="39042"/>
                      </a:cubicBezTo>
                      <a:cubicBezTo>
                        <a:pt x="27512" y="34493"/>
                        <a:pt x="36224" y="33148"/>
                        <a:pt x="42394" y="32734"/>
                      </a:cubicBezTo>
                      <a:cubicBezTo>
                        <a:pt x="47229" y="32310"/>
                        <a:pt x="51898" y="31979"/>
                        <a:pt x="56079" y="30873"/>
                      </a:cubicBezTo>
                      <a:cubicBezTo>
                        <a:pt x="60287" y="29824"/>
                        <a:pt x="63741" y="27871"/>
                        <a:pt x="67111" y="25081"/>
                      </a:cubicBezTo>
                      <a:cubicBezTo>
                        <a:pt x="70555" y="22272"/>
                        <a:pt x="73723" y="18782"/>
                        <a:pt x="77379" y="15522"/>
                      </a:cubicBezTo>
                      <a:cubicBezTo>
                        <a:pt x="81054" y="12253"/>
                        <a:pt x="85069" y="9462"/>
                        <a:pt x="89324" y="7225"/>
                      </a:cubicBezTo>
                      <a:cubicBezTo>
                        <a:pt x="95549" y="3955"/>
                        <a:pt x="102143" y="2215"/>
                        <a:pt x="108626" y="1009"/>
                      </a:cubicBezTo>
                      <a:cubicBezTo>
                        <a:pt x="115588" y="-253"/>
                        <a:pt x="122651" y="-336"/>
                        <a:pt x="129466" y="7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13"/>
                <p:cNvSpPr/>
                <p:nvPr/>
              </p:nvSpPr>
              <p:spPr>
                <a:xfrm>
                  <a:off x="-2555921" y="-3780035"/>
                  <a:ext cx="1816162" cy="866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10" h="60209" extrusionOk="0">
                      <a:moveTo>
                        <a:pt x="126210" y="0"/>
                      </a:moveTo>
                      <a:cubicBezTo>
                        <a:pt x="124129" y="1805"/>
                        <a:pt x="120860" y="1907"/>
                        <a:pt x="118180" y="2754"/>
                      </a:cubicBezTo>
                      <a:cubicBezTo>
                        <a:pt x="109680" y="5535"/>
                        <a:pt x="100324" y="10333"/>
                        <a:pt x="91271" y="13178"/>
                      </a:cubicBezTo>
                      <a:cubicBezTo>
                        <a:pt x="85211" y="16365"/>
                        <a:pt x="79686" y="18124"/>
                        <a:pt x="71969" y="21770"/>
                      </a:cubicBezTo>
                      <a:cubicBezTo>
                        <a:pt x="68617" y="23290"/>
                        <a:pt x="65596" y="25408"/>
                        <a:pt x="62456" y="26955"/>
                      </a:cubicBezTo>
                      <a:cubicBezTo>
                        <a:pt x="48965" y="33890"/>
                        <a:pt x="36505" y="40879"/>
                        <a:pt x="23594" y="49001"/>
                      </a:cubicBezTo>
                      <a:cubicBezTo>
                        <a:pt x="22240" y="49840"/>
                        <a:pt x="20849" y="50705"/>
                        <a:pt x="19358" y="51626"/>
                      </a:cubicBezTo>
                      <a:cubicBezTo>
                        <a:pt x="15904" y="53671"/>
                        <a:pt x="12055" y="56599"/>
                        <a:pt x="8767" y="58450"/>
                      </a:cubicBezTo>
                      <a:cubicBezTo>
                        <a:pt x="5194" y="60541"/>
                        <a:pt x="1547" y="60752"/>
                        <a:pt x="0" y="59168"/>
                      </a:cubicBezTo>
                      <a:cubicBezTo>
                        <a:pt x="1050" y="55568"/>
                        <a:pt x="7073" y="51819"/>
                        <a:pt x="12681" y="47979"/>
                      </a:cubicBezTo>
                      <a:cubicBezTo>
                        <a:pt x="22093" y="41450"/>
                        <a:pt x="35943" y="33558"/>
                        <a:pt x="45806" y="28511"/>
                      </a:cubicBezTo>
                      <a:cubicBezTo>
                        <a:pt x="53330" y="24561"/>
                        <a:pt x="61093" y="20794"/>
                        <a:pt x="68690" y="17580"/>
                      </a:cubicBezTo>
                      <a:cubicBezTo>
                        <a:pt x="76491" y="14320"/>
                        <a:pt x="84125" y="11189"/>
                        <a:pt x="91833" y="8611"/>
                      </a:cubicBezTo>
                      <a:cubicBezTo>
                        <a:pt x="97469" y="6778"/>
                        <a:pt x="103105" y="5562"/>
                        <a:pt x="108584" y="4061"/>
                      </a:cubicBezTo>
                      <a:cubicBezTo>
                        <a:pt x="114441" y="2477"/>
                        <a:pt x="120308" y="1133"/>
                        <a:pt x="1262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13"/>
                <p:cNvSpPr/>
                <p:nvPr/>
              </p:nvSpPr>
              <p:spPr>
                <a:xfrm>
                  <a:off x="-2733489" y="-4082546"/>
                  <a:ext cx="2052575" cy="879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639" h="61111" extrusionOk="0">
                      <a:moveTo>
                        <a:pt x="142639" y="2587"/>
                      </a:moveTo>
                      <a:cubicBezTo>
                        <a:pt x="139646" y="3121"/>
                        <a:pt x="136304" y="1703"/>
                        <a:pt x="133108" y="1583"/>
                      </a:cubicBezTo>
                      <a:cubicBezTo>
                        <a:pt x="122941" y="975"/>
                        <a:pt x="111688" y="4548"/>
                        <a:pt x="101521" y="7275"/>
                      </a:cubicBezTo>
                      <a:cubicBezTo>
                        <a:pt x="94577" y="10415"/>
                        <a:pt x="88444" y="12413"/>
                        <a:pt x="79861" y="16640"/>
                      </a:cubicBezTo>
                      <a:cubicBezTo>
                        <a:pt x="76168" y="18463"/>
                        <a:pt x="72752" y="20766"/>
                        <a:pt x="69280" y="22608"/>
                      </a:cubicBezTo>
                      <a:cubicBezTo>
                        <a:pt x="54260" y="30619"/>
                        <a:pt x="40410" y="38705"/>
                        <a:pt x="26034" y="48034"/>
                      </a:cubicBezTo>
                      <a:cubicBezTo>
                        <a:pt x="24533" y="48991"/>
                        <a:pt x="22968" y="49986"/>
                        <a:pt x="21310" y="51036"/>
                      </a:cubicBezTo>
                      <a:cubicBezTo>
                        <a:pt x="17506" y="53440"/>
                        <a:pt x="13151" y="56681"/>
                        <a:pt x="9522" y="58873"/>
                      </a:cubicBezTo>
                      <a:cubicBezTo>
                        <a:pt x="5525" y="61258"/>
                        <a:pt x="1602" y="61783"/>
                        <a:pt x="0" y="60227"/>
                      </a:cubicBezTo>
                      <a:cubicBezTo>
                        <a:pt x="1289" y="56396"/>
                        <a:pt x="7957" y="52086"/>
                        <a:pt x="14210" y="47730"/>
                      </a:cubicBezTo>
                      <a:cubicBezTo>
                        <a:pt x="24690" y="40317"/>
                        <a:pt x="40032" y="31209"/>
                        <a:pt x="50963" y="25342"/>
                      </a:cubicBezTo>
                      <a:cubicBezTo>
                        <a:pt x="59334" y="20821"/>
                        <a:pt x="67908" y="16345"/>
                        <a:pt x="76343" y="12588"/>
                      </a:cubicBezTo>
                      <a:cubicBezTo>
                        <a:pt x="85027" y="8748"/>
                        <a:pt x="93629" y="5018"/>
                        <a:pt x="102626" y="2697"/>
                      </a:cubicBezTo>
                      <a:cubicBezTo>
                        <a:pt x="109174" y="1003"/>
                        <a:pt x="115768" y="276"/>
                        <a:pt x="122251" y="45"/>
                      </a:cubicBezTo>
                      <a:cubicBezTo>
                        <a:pt x="129194" y="-203"/>
                        <a:pt x="136138" y="561"/>
                        <a:pt x="142639" y="25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13"/>
                <p:cNvSpPr/>
                <p:nvPr/>
              </p:nvSpPr>
              <p:spPr>
                <a:xfrm>
                  <a:off x="-1802194" y="-3388871"/>
                  <a:ext cx="280015" cy="52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59" h="36148" extrusionOk="0">
                      <a:moveTo>
                        <a:pt x="19460" y="35972"/>
                      </a:moveTo>
                      <a:cubicBezTo>
                        <a:pt x="18235" y="36599"/>
                        <a:pt x="17821" y="35383"/>
                        <a:pt x="17102" y="34969"/>
                      </a:cubicBezTo>
                      <a:cubicBezTo>
                        <a:pt x="14828" y="33670"/>
                        <a:pt x="11282" y="32611"/>
                        <a:pt x="9790" y="29894"/>
                      </a:cubicBezTo>
                      <a:cubicBezTo>
                        <a:pt x="7810" y="28734"/>
                        <a:pt x="7009" y="26985"/>
                        <a:pt x="5526" y="24710"/>
                      </a:cubicBezTo>
                      <a:cubicBezTo>
                        <a:pt x="4882" y="23725"/>
                        <a:pt x="3869" y="22886"/>
                        <a:pt x="3326" y="21855"/>
                      </a:cubicBezTo>
                      <a:cubicBezTo>
                        <a:pt x="1023" y="17370"/>
                        <a:pt x="-36" y="12535"/>
                        <a:pt x="1" y="7351"/>
                      </a:cubicBezTo>
                      <a:cubicBezTo>
                        <a:pt x="19" y="6816"/>
                        <a:pt x="47" y="6246"/>
                        <a:pt x="158" y="5656"/>
                      </a:cubicBezTo>
                      <a:cubicBezTo>
                        <a:pt x="342" y="4312"/>
                        <a:pt x="351" y="2626"/>
                        <a:pt x="903" y="1429"/>
                      </a:cubicBezTo>
                      <a:cubicBezTo>
                        <a:pt x="1502" y="94"/>
                        <a:pt x="3648" y="-330"/>
                        <a:pt x="5729" y="260"/>
                      </a:cubicBezTo>
                      <a:cubicBezTo>
                        <a:pt x="7737" y="1807"/>
                        <a:pt x="6935" y="3501"/>
                        <a:pt x="6880" y="5389"/>
                      </a:cubicBezTo>
                      <a:cubicBezTo>
                        <a:pt x="6724" y="8502"/>
                        <a:pt x="6917" y="12784"/>
                        <a:pt x="7654" y="15657"/>
                      </a:cubicBezTo>
                      <a:cubicBezTo>
                        <a:pt x="8160" y="17877"/>
                        <a:pt x="9081" y="19967"/>
                        <a:pt x="9928" y="21993"/>
                      </a:cubicBezTo>
                      <a:cubicBezTo>
                        <a:pt x="10803" y="24093"/>
                        <a:pt x="12120" y="25879"/>
                        <a:pt x="13308" y="27758"/>
                      </a:cubicBezTo>
                      <a:cubicBezTo>
                        <a:pt x="14174" y="29121"/>
                        <a:pt x="14809" y="30733"/>
                        <a:pt x="15877" y="31994"/>
                      </a:cubicBezTo>
                      <a:cubicBezTo>
                        <a:pt x="16983" y="33329"/>
                        <a:pt x="18170" y="34646"/>
                        <a:pt x="19460" y="359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13"/>
                <p:cNvSpPr/>
                <p:nvPr/>
              </p:nvSpPr>
              <p:spPr>
                <a:xfrm>
                  <a:off x="-1385384" y="-5640108"/>
                  <a:ext cx="543151" cy="1615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5" h="112284" extrusionOk="0">
                      <a:moveTo>
                        <a:pt x="17089" y="112285"/>
                      </a:moveTo>
                      <a:cubicBezTo>
                        <a:pt x="14750" y="111355"/>
                        <a:pt x="13553" y="108555"/>
                        <a:pt x="12098" y="106511"/>
                      </a:cubicBezTo>
                      <a:cubicBezTo>
                        <a:pt x="7484" y="100028"/>
                        <a:pt x="2364" y="91408"/>
                        <a:pt x="1572" y="82530"/>
                      </a:cubicBezTo>
                      <a:cubicBezTo>
                        <a:pt x="-196" y="76443"/>
                        <a:pt x="-233" y="70927"/>
                        <a:pt x="301" y="63035"/>
                      </a:cubicBezTo>
                      <a:cubicBezTo>
                        <a:pt x="485" y="59618"/>
                        <a:pt x="559" y="56165"/>
                        <a:pt x="1167" y="52905"/>
                      </a:cubicBezTo>
                      <a:cubicBezTo>
                        <a:pt x="4040" y="38870"/>
                        <a:pt x="10256" y="26493"/>
                        <a:pt x="18774" y="14945"/>
                      </a:cubicBezTo>
                      <a:cubicBezTo>
                        <a:pt x="19668" y="13776"/>
                        <a:pt x="20626" y="12504"/>
                        <a:pt x="21712" y="11280"/>
                      </a:cubicBezTo>
                      <a:cubicBezTo>
                        <a:pt x="24134" y="8388"/>
                        <a:pt x="27008" y="4852"/>
                        <a:pt x="29678" y="2503"/>
                      </a:cubicBezTo>
                      <a:cubicBezTo>
                        <a:pt x="32606" y="-84"/>
                        <a:pt x="36060" y="-646"/>
                        <a:pt x="37745" y="726"/>
                      </a:cubicBezTo>
                      <a:cubicBezTo>
                        <a:pt x="37432" y="4263"/>
                        <a:pt x="32726" y="8333"/>
                        <a:pt x="28951" y="13020"/>
                      </a:cubicBezTo>
                      <a:cubicBezTo>
                        <a:pt x="22440" y="20737"/>
                        <a:pt x="14778" y="32442"/>
                        <a:pt x="11232" y="41384"/>
                      </a:cubicBezTo>
                      <a:cubicBezTo>
                        <a:pt x="8350" y="48171"/>
                        <a:pt x="6508" y="55419"/>
                        <a:pt x="5541" y="62408"/>
                      </a:cubicBezTo>
                      <a:cubicBezTo>
                        <a:pt x="4510" y="69619"/>
                        <a:pt x="4896" y="76766"/>
                        <a:pt x="5891" y="83672"/>
                      </a:cubicBezTo>
                      <a:cubicBezTo>
                        <a:pt x="6637" y="88701"/>
                        <a:pt x="7503" y="93664"/>
                        <a:pt x="9353" y="98305"/>
                      </a:cubicBezTo>
                      <a:cubicBezTo>
                        <a:pt x="11324" y="103242"/>
                        <a:pt x="13894" y="107938"/>
                        <a:pt x="17089" y="11228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578;p13"/>
                <p:cNvSpPr/>
                <p:nvPr/>
              </p:nvSpPr>
              <p:spPr>
                <a:xfrm>
                  <a:off x="-837256" y="-6221286"/>
                  <a:ext cx="322868" cy="69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7" h="48631" extrusionOk="0">
                      <a:moveTo>
                        <a:pt x="19619" y="45029"/>
                      </a:moveTo>
                      <a:cubicBezTo>
                        <a:pt x="19002" y="46751"/>
                        <a:pt x="16948" y="46871"/>
                        <a:pt x="15493" y="47387"/>
                      </a:cubicBezTo>
                      <a:cubicBezTo>
                        <a:pt x="13173" y="48252"/>
                        <a:pt x="10373" y="49063"/>
                        <a:pt x="7389" y="48372"/>
                      </a:cubicBezTo>
                      <a:cubicBezTo>
                        <a:pt x="4488" y="47709"/>
                        <a:pt x="1633" y="45351"/>
                        <a:pt x="1100" y="42193"/>
                      </a:cubicBezTo>
                      <a:cubicBezTo>
                        <a:pt x="123" y="40103"/>
                        <a:pt x="529" y="37625"/>
                        <a:pt x="1698" y="35728"/>
                      </a:cubicBezTo>
                      <a:cubicBezTo>
                        <a:pt x="2269" y="34761"/>
                        <a:pt x="3006" y="33905"/>
                        <a:pt x="3835" y="33085"/>
                      </a:cubicBezTo>
                      <a:cubicBezTo>
                        <a:pt x="4626" y="32330"/>
                        <a:pt x="4866" y="32136"/>
                        <a:pt x="5428" y="31657"/>
                      </a:cubicBezTo>
                      <a:cubicBezTo>
                        <a:pt x="5888" y="31262"/>
                        <a:pt x="6312" y="30921"/>
                        <a:pt x="5115" y="30884"/>
                      </a:cubicBezTo>
                      <a:cubicBezTo>
                        <a:pt x="4498" y="30773"/>
                        <a:pt x="4056" y="30645"/>
                        <a:pt x="3798" y="30488"/>
                      </a:cubicBezTo>
                      <a:cubicBezTo>
                        <a:pt x="3798" y="30553"/>
                        <a:pt x="3162" y="29954"/>
                        <a:pt x="2711" y="29420"/>
                      </a:cubicBezTo>
                      <a:cubicBezTo>
                        <a:pt x="2269" y="28886"/>
                        <a:pt x="1855" y="28315"/>
                        <a:pt x="1523" y="27716"/>
                      </a:cubicBezTo>
                      <a:cubicBezTo>
                        <a:pt x="833" y="26519"/>
                        <a:pt x="354" y="25184"/>
                        <a:pt x="132" y="23784"/>
                      </a:cubicBezTo>
                      <a:cubicBezTo>
                        <a:pt x="-300" y="20947"/>
                        <a:pt x="363" y="18176"/>
                        <a:pt x="1597" y="15818"/>
                      </a:cubicBezTo>
                      <a:cubicBezTo>
                        <a:pt x="4065" y="11020"/>
                        <a:pt x="9093" y="8036"/>
                        <a:pt x="14020" y="6996"/>
                      </a:cubicBezTo>
                      <a:lnTo>
                        <a:pt x="15235" y="6765"/>
                      </a:lnTo>
                      <a:lnTo>
                        <a:pt x="15282" y="6784"/>
                      </a:lnTo>
                      <a:lnTo>
                        <a:pt x="15318" y="6784"/>
                      </a:lnTo>
                      <a:cubicBezTo>
                        <a:pt x="15300" y="6729"/>
                        <a:pt x="15226" y="6692"/>
                        <a:pt x="15226" y="6692"/>
                      </a:cubicBezTo>
                      <a:cubicBezTo>
                        <a:pt x="15226" y="5974"/>
                        <a:pt x="15327" y="4537"/>
                        <a:pt x="15567" y="3653"/>
                      </a:cubicBezTo>
                      <a:cubicBezTo>
                        <a:pt x="16230" y="909"/>
                        <a:pt x="18735" y="-436"/>
                        <a:pt x="20825" y="126"/>
                      </a:cubicBezTo>
                      <a:cubicBezTo>
                        <a:pt x="21700" y="1267"/>
                        <a:pt x="21848" y="2612"/>
                        <a:pt x="21857" y="4132"/>
                      </a:cubicBezTo>
                      <a:cubicBezTo>
                        <a:pt x="21857" y="5154"/>
                        <a:pt x="21857" y="5835"/>
                        <a:pt x="21839" y="6526"/>
                      </a:cubicBezTo>
                      <a:cubicBezTo>
                        <a:pt x="21802" y="7493"/>
                        <a:pt x="22013" y="9896"/>
                        <a:pt x="22262" y="11656"/>
                      </a:cubicBezTo>
                      <a:cubicBezTo>
                        <a:pt x="22317" y="12079"/>
                        <a:pt x="22363" y="12494"/>
                        <a:pt x="22437" y="13027"/>
                      </a:cubicBezTo>
                      <a:cubicBezTo>
                        <a:pt x="14600" y="13368"/>
                        <a:pt x="13458" y="14114"/>
                        <a:pt x="10603" y="15652"/>
                      </a:cubicBezTo>
                      <a:cubicBezTo>
                        <a:pt x="8218" y="17126"/>
                        <a:pt x="6680" y="19640"/>
                        <a:pt x="6441" y="21555"/>
                      </a:cubicBezTo>
                      <a:cubicBezTo>
                        <a:pt x="6247" y="22826"/>
                        <a:pt x="6478" y="23894"/>
                        <a:pt x="7086" y="24981"/>
                      </a:cubicBezTo>
                      <a:cubicBezTo>
                        <a:pt x="7242" y="25239"/>
                        <a:pt x="7408" y="25478"/>
                        <a:pt x="7583" y="25708"/>
                      </a:cubicBezTo>
                      <a:cubicBezTo>
                        <a:pt x="7877" y="25939"/>
                        <a:pt x="7619" y="26012"/>
                        <a:pt x="8789" y="26740"/>
                      </a:cubicBezTo>
                      <a:cubicBezTo>
                        <a:pt x="10585" y="27642"/>
                        <a:pt x="14969" y="28250"/>
                        <a:pt x="18532" y="29171"/>
                      </a:cubicBezTo>
                      <a:cubicBezTo>
                        <a:pt x="16994" y="30138"/>
                        <a:pt x="15512" y="31087"/>
                        <a:pt x="13965" y="32063"/>
                      </a:cubicBezTo>
                      <a:cubicBezTo>
                        <a:pt x="11754" y="33472"/>
                        <a:pt x="9498" y="34779"/>
                        <a:pt x="7748" y="36253"/>
                      </a:cubicBezTo>
                      <a:cubicBezTo>
                        <a:pt x="6800" y="37073"/>
                        <a:pt x="6349" y="37579"/>
                        <a:pt x="5888" y="38242"/>
                      </a:cubicBezTo>
                      <a:cubicBezTo>
                        <a:pt x="5096" y="39513"/>
                        <a:pt x="4893" y="40554"/>
                        <a:pt x="5290" y="41824"/>
                      </a:cubicBezTo>
                      <a:cubicBezTo>
                        <a:pt x="5851" y="43721"/>
                        <a:pt x="7730" y="45996"/>
                        <a:pt x="10382" y="46457"/>
                      </a:cubicBezTo>
                      <a:cubicBezTo>
                        <a:pt x="13228" y="47009"/>
                        <a:pt x="16515" y="46309"/>
                        <a:pt x="19619" y="450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579;p13"/>
                <p:cNvSpPr/>
                <p:nvPr/>
              </p:nvSpPr>
              <p:spPr>
                <a:xfrm>
                  <a:off x="-678553" y="-5519280"/>
                  <a:ext cx="844549" cy="32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90" h="22578" extrusionOk="0">
                      <a:moveTo>
                        <a:pt x="3037" y="0"/>
                      </a:moveTo>
                      <a:cubicBezTo>
                        <a:pt x="2973" y="1787"/>
                        <a:pt x="1592" y="2882"/>
                        <a:pt x="1389" y="4568"/>
                      </a:cubicBezTo>
                      <a:cubicBezTo>
                        <a:pt x="1113" y="7091"/>
                        <a:pt x="2227" y="9780"/>
                        <a:pt x="3977" y="11604"/>
                      </a:cubicBezTo>
                      <a:cubicBezTo>
                        <a:pt x="5727" y="13454"/>
                        <a:pt x="8047" y="14375"/>
                        <a:pt x="10331" y="15075"/>
                      </a:cubicBezTo>
                      <a:cubicBezTo>
                        <a:pt x="13950" y="14790"/>
                        <a:pt x="16280" y="14698"/>
                        <a:pt x="20590" y="12064"/>
                      </a:cubicBezTo>
                      <a:cubicBezTo>
                        <a:pt x="21409" y="11686"/>
                        <a:pt x="22441" y="11291"/>
                        <a:pt x="23620" y="11300"/>
                      </a:cubicBezTo>
                      <a:cubicBezTo>
                        <a:pt x="25618" y="11336"/>
                        <a:pt x="27119" y="12285"/>
                        <a:pt x="28096" y="12930"/>
                      </a:cubicBezTo>
                      <a:cubicBezTo>
                        <a:pt x="34109" y="17102"/>
                        <a:pt x="42102" y="17018"/>
                        <a:pt x="47425" y="12773"/>
                      </a:cubicBezTo>
                      <a:cubicBezTo>
                        <a:pt x="47968" y="12331"/>
                        <a:pt x="48576" y="11871"/>
                        <a:pt x="49147" y="11336"/>
                      </a:cubicBezTo>
                      <a:cubicBezTo>
                        <a:pt x="50529" y="10121"/>
                        <a:pt x="51551" y="8169"/>
                        <a:pt x="52481" y="6769"/>
                      </a:cubicBezTo>
                      <a:cubicBezTo>
                        <a:pt x="53531" y="5295"/>
                        <a:pt x="55631" y="4319"/>
                        <a:pt x="57831" y="4531"/>
                      </a:cubicBezTo>
                      <a:cubicBezTo>
                        <a:pt x="59857" y="6704"/>
                        <a:pt x="58007" y="11134"/>
                        <a:pt x="55345" y="14422"/>
                      </a:cubicBezTo>
                      <a:cubicBezTo>
                        <a:pt x="53199" y="17295"/>
                        <a:pt x="49663" y="20113"/>
                        <a:pt x="45454" y="21485"/>
                      </a:cubicBezTo>
                      <a:cubicBezTo>
                        <a:pt x="41273" y="22912"/>
                        <a:pt x="36826" y="22792"/>
                        <a:pt x="33400" y="21982"/>
                      </a:cubicBezTo>
                      <a:cubicBezTo>
                        <a:pt x="31061" y="21448"/>
                        <a:pt x="28758" y="20564"/>
                        <a:pt x="26677" y="19284"/>
                      </a:cubicBezTo>
                      <a:cubicBezTo>
                        <a:pt x="24485" y="17866"/>
                        <a:pt x="22782" y="16457"/>
                        <a:pt x="23021" y="16742"/>
                      </a:cubicBezTo>
                      <a:cubicBezTo>
                        <a:pt x="23021" y="16742"/>
                        <a:pt x="23021" y="16696"/>
                        <a:pt x="22828" y="16742"/>
                      </a:cubicBezTo>
                      <a:cubicBezTo>
                        <a:pt x="22100" y="16807"/>
                        <a:pt x="18988" y="18814"/>
                        <a:pt x="16345" y="19201"/>
                      </a:cubicBezTo>
                      <a:cubicBezTo>
                        <a:pt x="13637" y="19754"/>
                        <a:pt x="10801" y="19670"/>
                        <a:pt x="8167" y="18768"/>
                      </a:cubicBezTo>
                      <a:cubicBezTo>
                        <a:pt x="4281" y="17497"/>
                        <a:pt x="1408" y="13943"/>
                        <a:pt x="487" y="10443"/>
                      </a:cubicBezTo>
                      <a:cubicBezTo>
                        <a:pt x="-655" y="6732"/>
                        <a:pt x="220" y="2394"/>
                        <a:pt x="3037" y="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13"/>
                <p:cNvSpPr/>
                <p:nvPr/>
              </p:nvSpPr>
              <p:spPr>
                <a:xfrm>
                  <a:off x="98370" y="-5455750"/>
                  <a:ext cx="828475" cy="1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73" h="8082" extrusionOk="0">
                      <a:moveTo>
                        <a:pt x="57574" y="6590"/>
                      </a:moveTo>
                      <a:cubicBezTo>
                        <a:pt x="56515" y="7713"/>
                        <a:pt x="55216" y="6857"/>
                        <a:pt x="54056" y="6885"/>
                      </a:cubicBezTo>
                      <a:cubicBezTo>
                        <a:pt x="50363" y="6967"/>
                        <a:pt x="45970" y="8321"/>
                        <a:pt x="42057" y="7538"/>
                      </a:cubicBezTo>
                      <a:cubicBezTo>
                        <a:pt x="39184" y="8183"/>
                        <a:pt x="36798" y="7658"/>
                        <a:pt x="33235" y="7631"/>
                      </a:cubicBezTo>
                      <a:cubicBezTo>
                        <a:pt x="31696" y="7631"/>
                        <a:pt x="30140" y="8082"/>
                        <a:pt x="28676" y="8082"/>
                      </a:cubicBezTo>
                      <a:cubicBezTo>
                        <a:pt x="22303" y="8064"/>
                        <a:pt x="16317" y="7732"/>
                        <a:pt x="9917" y="7244"/>
                      </a:cubicBezTo>
                      <a:cubicBezTo>
                        <a:pt x="9263" y="7189"/>
                        <a:pt x="8563" y="7096"/>
                        <a:pt x="7836" y="6986"/>
                      </a:cubicBezTo>
                      <a:cubicBezTo>
                        <a:pt x="6169" y="6728"/>
                        <a:pt x="4115" y="6765"/>
                        <a:pt x="2578" y="6305"/>
                      </a:cubicBezTo>
                      <a:cubicBezTo>
                        <a:pt x="892" y="5789"/>
                        <a:pt x="-148" y="3754"/>
                        <a:pt x="17" y="1571"/>
                      </a:cubicBezTo>
                      <a:cubicBezTo>
                        <a:pt x="1546" y="-621"/>
                        <a:pt x="4355" y="79"/>
                        <a:pt x="7145" y="208"/>
                      </a:cubicBezTo>
                      <a:cubicBezTo>
                        <a:pt x="11833" y="438"/>
                        <a:pt x="18279" y="1157"/>
                        <a:pt x="22782" y="1553"/>
                      </a:cubicBezTo>
                      <a:cubicBezTo>
                        <a:pt x="26236" y="1875"/>
                        <a:pt x="29744" y="2013"/>
                        <a:pt x="33087" y="2446"/>
                      </a:cubicBezTo>
                      <a:cubicBezTo>
                        <a:pt x="36513" y="2879"/>
                        <a:pt x="39874" y="3017"/>
                        <a:pt x="43171" y="3523"/>
                      </a:cubicBezTo>
                      <a:cubicBezTo>
                        <a:pt x="45575" y="3883"/>
                        <a:pt x="47877" y="4702"/>
                        <a:pt x="50198" y="5089"/>
                      </a:cubicBezTo>
                      <a:cubicBezTo>
                        <a:pt x="52656" y="5522"/>
                        <a:pt x="55106" y="5992"/>
                        <a:pt x="57574" y="659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p13"/>
                <p:cNvSpPr/>
                <p:nvPr/>
              </p:nvSpPr>
              <p:spPr>
                <a:xfrm>
                  <a:off x="-1456757" y="-6195327"/>
                  <a:ext cx="568937" cy="595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7" h="41403" extrusionOk="0">
                      <a:moveTo>
                        <a:pt x="36057" y="264"/>
                      </a:moveTo>
                      <a:cubicBezTo>
                        <a:pt x="34501" y="1434"/>
                        <a:pt x="32530" y="725"/>
                        <a:pt x="30780" y="1093"/>
                      </a:cubicBezTo>
                      <a:cubicBezTo>
                        <a:pt x="25162" y="2152"/>
                        <a:pt x="19923" y="6140"/>
                        <a:pt x="15207" y="9234"/>
                      </a:cubicBezTo>
                      <a:cubicBezTo>
                        <a:pt x="12574" y="12429"/>
                        <a:pt x="9885" y="14667"/>
                        <a:pt x="7518" y="19171"/>
                      </a:cubicBezTo>
                      <a:cubicBezTo>
                        <a:pt x="6541" y="21104"/>
                        <a:pt x="6348" y="23269"/>
                        <a:pt x="6173" y="25064"/>
                      </a:cubicBezTo>
                      <a:cubicBezTo>
                        <a:pt x="5022" y="33445"/>
                        <a:pt x="14802" y="34439"/>
                        <a:pt x="24122" y="34347"/>
                      </a:cubicBezTo>
                      <a:cubicBezTo>
                        <a:pt x="25116" y="34412"/>
                        <a:pt x="26083" y="34467"/>
                        <a:pt x="27170" y="34541"/>
                      </a:cubicBezTo>
                      <a:cubicBezTo>
                        <a:pt x="29620" y="34743"/>
                        <a:pt x="32576" y="34623"/>
                        <a:pt x="34869" y="35020"/>
                      </a:cubicBezTo>
                      <a:cubicBezTo>
                        <a:pt x="37383" y="35462"/>
                        <a:pt x="39289" y="37460"/>
                        <a:pt x="39538" y="39652"/>
                      </a:cubicBezTo>
                      <a:cubicBezTo>
                        <a:pt x="37733" y="41917"/>
                        <a:pt x="33294" y="41355"/>
                        <a:pt x="29039" y="41309"/>
                      </a:cubicBezTo>
                      <a:cubicBezTo>
                        <a:pt x="25448" y="41273"/>
                        <a:pt x="21156" y="41107"/>
                        <a:pt x="16902" y="40876"/>
                      </a:cubicBezTo>
                      <a:cubicBezTo>
                        <a:pt x="12592" y="40361"/>
                        <a:pt x="7656" y="39348"/>
                        <a:pt x="4101" y="36124"/>
                      </a:cubicBezTo>
                      <a:cubicBezTo>
                        <a:pt x="1348" y="33767"/>
                        <a:pt x="-153" y="29770"/>
                        <a:pt x="12" y="26381"/>
                      </a:cubicBezTo>
                      <a:cubicBezTo>
                        <a:pt x="123" y="22965"/>
                        <a:pt x="1200" y="20018"/>
                        <a:pt x="2600" y="17476"/>
                      </a:cubicBezTo>
                      <a:cubicBezTo>
                        <a:pt x="5483" y="12420"/>
                        <a:pt x="9249" y="8138"/>
                        <a:pt x="13853" y="5182"/>
                      </a:cubicBezTo>
                      <a:cubicBezTo>
                        <a:pt x="17215" y="3027"/>
                        <a:pt x="20926" y="1885"/>
                        <a:pt x="24490" y="973"/>
                      </a:cubicBezTo>
                      <a:cubicBezTo>
                        <a:pt x="28312" y="7"/>
                        <a:pt x="32263" y="-260"/>
                        <a:pt x="36057" y="26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0942877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0175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77879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716700" y="681200"/>
            <a:ext cx="77106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959938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860088" y="1389700"/>
            <a:ext cx="3487800" cy="33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60088" y="4922233"/>
            <a:ext cx="3487800" cy="54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-922939">
            <a:off x="-1393721" y="-1247882"/>
            <a:ext cx="7176487" cy="9557276"/>
            <a:chOff x="-2039974" y="-1640278"/>
            <a:chExt cx="8073044" cy="8063449"/>
          </a:xfrm>
        </p:grpSpPr>
        <p:sp>
          <p:nvSpPr>
            <p:cNvPr id="12" name="Google Shape;12;p2"/>
            <p:cNvSpPr/>
            <p:nvPr/>
          </p:nvSpPr>
          <p:spPr>
            <a:xfrm rot="2543059">
              <a:off x="-896152" y="-426915"/>
              <a:ext cx="5785402" cy="5636722"/>
            </a:xfrm>
            <a:custGeom>
              <a:avLst/>
              <a:gdLst/>
              <a:ahLst/>
              <a:cxnLst/>
              <a:rect l="l" t="t" r="r" b="b"/>
              <a:pathLst>
                <a:path w="412583" h="401980" extrusionOk="0">
                  <a:moveTo>
                    <a:pt x="400691" y="291978"/>
                  </a:moveTo>
                  <a:cubicBezTo>
                    <a:pt x="385966" y="322083"/>
                    <a:pt x="360291" y="345556"/>
                    <a:pt x="332434" y="364177"/>
                  </a:cubicBezTo>
                  <a:cubicBezTo>
                    <a:pt x="302615" y="384115"/>
                    <a:pt x="268753" y="399577"/>
                    <a:pt x="232966" y="401723"/>
                  </a:cubicBezTo>
                  <a:cubicBezTo>
                    <a:pt x="191664" y="404209"/>
                    <a:pt x="150545" y="388517"/>
                    <a:pt x="117641" y="363441"/>
                  </a:cubicBezTo>
                  <a:cubicBezTo>
                    <a:pt x="84737" y="338365"/>
                    <a:pt x="59467" y="304411"/>
                    <a:pt x="39465" y="268191"/>
                  </a:cubicBezTo>
                  <a:cubicBezTo>
                    <a:pt x="17538" y="228500"/>
                    <a:pt x="1284" y="184683"/>
                    <a:pt x="69" y="139356"/>
                  </a:cubicBezTo>
                  <a:cubicBezTo>
                    <a:pt x="-723" y="109942"/>
                    <a:pt x="5244" y="79617"/>
                    <a:pt x="21775" y="55259"/>
                  </a:cubicBezTo>
                  <a:cubicBezTo>
                    <a:pt x="50396" y="13137"/>
                    <a:pt x="106111" y="-3688"/>
                    <a:pt x="156853" y="667"/>
                  </a:cubicBezTo>
                  <a:cubicBezTo>
                    <a:pt x="194325" y="3891"/>
                    <a:pt x="229928" y="16728"/>
                    <a:pt x="264553" y="31941"/>
                  </a:cubicBezTo>
                  <a:cubicBezTo>
                    <a:pt x="275227" y="33654"/>
                    <a:pt x="286176" y="34649"/>
                    <a:pt x="296795" y="36297"/>
                  </a:cubicBezTo>
                  <a:cubicBezTo>
                    <a:pt x="320462" y="39962"/>
                    <a:pt x="346275" y="49586"/>
                    <a:pt x="355880" y="71513"/>
                  </a:cubicBezTo>
                  <a:cubicBezTo>
                    <a:pt x="364997" y="92335"/>
                    <a:pt x="356276" y="117061"/>
                    <a:pt x="362520" y="138914"/>
                  </a:cubicBezTo>
                  <a:cubicBezTo>
                    <a:pt x="368810" y="160896"/>
                    <a:pt x="388821" y="175889"/>
                    <a:pt x="400526" y="195532"/>
                  </a:cubicBezTo>
                  <a:cubicBezTo>
                    <a:pt x="417691" y="224310"/>
                    <a:pt x="415426" y="261874"/>
                    <a:pt x="400691" y="291978"/>
                  </a:cubicBezTo>
                  <a:close/>
                </a:path>
              </a:pathLst>
            </a:custGeom>
            <a:solidFill>
              <a:srgbClr val="7CD2DA">
                <a:alpha val="82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799927">
              <a:off x="-472273" y="-13688"/>
              <a:ext cx="4936736" cy="4809867"/>
            </a:xfrm>
            <a:custGeom>
              <a:avLst/>
              <a:gdLst/>
              <a:ahLst/>
              <a:cxnLst/>
              <a:rect l="l" t="t" r="r" b="b"/>
              <a:pathLst>
                <a:path w="412583" h="401980" extrusionOk="0">
                  <a:moveTo>
                    <a:pt x="400691" y="291978"/>
                  </a:moveTo>
                  <a:cubicBezTo>
                    <a:pt x="385966" y="322083"/>
                    <a:pt x="360291" y="345556"/>
                    <a:pt x="332434" y="364177"/>
                  </a:cubicBezTo>
                  <a:cubicBezTo>
                    <a:pt x="302615" y="384115"/>
                    <a:pt x="268753" y="399577"/>
                    <a:pt x="232966" y="401723"/>
                  </a:cubicBezTo>
                  <a:cubicBezTo>
                    <a:pt x="191664" y="404209"/>
                    <a:pt x="150545" y="388517"/>
                    <a:pt x="117641" y="363441"/>
                  </a:cubicBezTo>
                  <a:cubicBezTo>
                    <a:pt x="84737" y="338365"/>
                    <a:pt x="59467" y="304411"/>
                    <a:pt x="39465" y="268191"/>
                  </a:cubicBezTo>
                  <a:cubicBezTo>
                    <a:pt x="17538" y="228500"/>
                    <a:pt x="1284" y="184683"/>
                    <a:pt x="69" y="139356"/>
                  </a:cubicBezTo>
                  <a:cubicBezTo>
                    <a:pt x="-723" y="109942"/>
                    <a:pt x="5244" y="79617"/>
                    <a:pt x="21775" y="55259"/>
                  </a:cubicBezTo>
                  <a:cubicBezTo>
                    <a:pt x="50396" y="13137"/>
                    <a:pt x="106111" y="-3688"/>
                    <a:pt x="156853" y="667"/>
                  </a:cubicBezTo>
                  <a:cubicBezTo>
                    <a:pt x="194325" y="3891"/>
                    <a:pt x="229928" y="16728"/>
                    <a:pt x="264553" y="31941"/>
                  </a:cubicBezTo>
                  <a:cubicBezTo>
                    <a:pt x="275227" y="33654"/>
                    <a:pt x="286176" y="34649"/>
                    <a:pt x="296795" y="36297"/>
                  </a:cubicBezTo>
                  <a:cubicBezTo>
                    <a:pt x="320462" y="39962"/>
                    <a:pt x="346275" y="49586"/>
                    <a:pt x="355880" y="71513"/>
                  </a:cubicBezTo>
                  <a:cubicBezTo>
                    <a:pt x="364997" y="92335"/>
                    <a:pt x="356276" y="117061"/>
                    <a:pt x="362520" y="138914"/>
                  </a:cubicBezTo>
                  <a:cubicBezTo>
                    <a:pt x="368810" y="160896"/>
                    <a:pt x="388821" y="175889"/>
                    <a:pt x="400526" y="195532"/>
                  </a:cubicBezTo>
                  <a:cubicBezTo>
                    <a:pt x="417691" y="224310"/>
                    <a:pt x="415426" y="261874"/>
                    <a:pt x="400691" y="291978"/>
                  </a:cubicBezTo>
                  <a:close/>
                </a:path>
              </a:pathLst>
            </a:custGeom>
            <a:solidFill>
              <a:srgbClr val="7CD2DA">
                <a:alpha val="183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3599930">
              <a:off x="-120395" y="329402"/>
              <a:ext cx="4232951" cy="4124168"/>
            </a:xfrm>
            <a:custGeom>
              <a:avLst/>
              <a:gdLst/>
              <a:ahLst/>
              <a:cxnLst/>
              <a:rect l="l" t="t" r="r" b="b"/>
              <a:pathLst>
                <a:path w="412583" h="401980" extrusionOk="0">
                  <a:moveTo>
                    <a:pt x="400691" y="291978"/>
                  </a:moveTo>
                  <a:cubicBezTo>
                    <a:pt x="385966" y="322083"/>
                    <a:pt x="360291" y="345556"/>
                    <a:pt x="332434" y="364177"/>
                  </a:cubicBezTo>
                  <a:cubicBezTo>
                    <a:pt x="302615" y="384115"/>
                    <a:pt x="268753" y="399577"/>
                    <a:pt x="232966" y="401723"/>
                  </a:cubicBezTo>
                  <a:cubicBezTo>
                    <a:pt x="191664" y="404209"/>
                    <a:pt x="150545" y="388517"/>
                    <a:pt x="117641" y="363441"/>
                  </a:cubicBezTo>
                  <a:cubicBezTo>
                    <a:pt x="84737" y="338365"/>
                    <a:pt x="59467" y="304411"/>
                    <a:pt x="39465" y="268191"/>
                  </a:cubicBezTo>
                  <a:cubicBezTo>
                    <a:pt x="17538" y="228500"/>
                    <a:pt x="1284" y="184683"/>
                    <a:pt x="69" y="139356"/>
                  </a:cubicBezTo>
                  <a:cubicBezTo>
                    <a:pt x="-723" y="109942"/>
                    <a:pt x="5244" y="79617"/>
                    <a:pt x="21775" y="55259"/>
                  </a:cubicBezTo>
                  <a:cubicBezTo>
                    <a:pt x="50396" y="13137"/>
                    <a:pt x="106111" y="-3688"/>
                    <a:pt x="156853" y="667"/>
                  </a:cubicBezTo>
                  <a:cubicBezTo>
                    <a:pt x="194325" y="3891"/>
                    <a:pt x="229928" y="16728"/>
                    <a:pt x="264553" y="31941"/>
                  </a:cubicBezTo>
                  <a:cubicBezTo>
                    <a:pt x="275227" y="33654"/>
                    <a:pt x="286176" y="34649"/>
                    <a:pt x="296795" y="36297"/>
                  </a:cubicBezTo>
                  <a:cubicBezTo>
                    <a:pt x="320462" y="39962"/>
                    <a:pt x="346275" y="49586"/>
                    <a:pt x="355880" y="71513"/>
                  </a:cubicBezTo>
                  <a:cubicBezTo>
                    <a:pt x="364997" y="92335"/>
                    <a:pt x="356276" y="117061"/>
                    <a:pt x="362520" y="138914"/>
                  </a:cubicBezTo>
                  <a:cubicBezTo>
                    <a:pt x="368810" y="160896"/>
                    <a:pt x="388821" y="175889"/>
                    <a:pt x="400526" y="195532"/>
                  </a:cubicBezTo>
                  <a:cubicBezTo>
                    <a:pt x="417691" y="224310"/>
                    <a:pt x="415426" y="261874"/>
                    <a:pt x="400691" y="291978"/>
                  </a:cubicBezTo>
                  <a:close/>
                </a:path>
              </a:pathLst>
            </a:custGeom>
            <a:solidFill>
              <a:srgbClr val="7CD2DA">
                <a:alpha val="53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" name="Google Shape;18;p2"/>
          <p:cNvGrpSpPr/>
          <p:nvPr/>
        </p:nvGrpSpPr>
        <p:grpSpPr>
          <a:xfrm>
            <a:off x="8271709" y="861391"/>
            <a:ext cx="532470" cy="1176535"/>
            <a:chOff x="8271709" y="646043"/>
            <a:chExt cx="532470" cy="882401"/>
          </a:xfrm>
        </p:grpSpPr>
        <p:grpSp>
          <p:nvGrpSpPr>
            <p:cNvPr id="19" name="Google Shape;19;p2"/>
            <p:cNvGrpSpPr/>
            <p:nvPr/>
          </p:nvGrpSpPr>
          <p:grpSpPr>
            <a:xfrm rot="3702770">
              <a:off x="8323279" y="736788"/>
              <a:ext cx="429330" cy="373632"/>
              <a:chOff x="3472523" y="4055109"/>
              <a:chExt cx="429322" cy="373625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3478378" y="4071655"/>
                <a:ext cx="420705" cy="340075"/>
              </a:xfrm>
              <a:custGeom>
                <a:avLst/>
                <a:gdLst/>
                <a:ahLst/>
                <a:cxnLst/>
                <a:rect l="l" t="t" r="r" b="b"/>
                <a:pathLst>
                  <a:path w="65175" h="52684" extrusionOk="0">
                    <a:moveTo>
                      <a:pt x="56277" y="1382"/>
                    </a:moveTo>
                    <a:cubicBezTo>
                      <a:pt x="41119" y="-396"/>
                      <a:pt x="25362" y="3454"/>
                      <a:pt x="12746" y="12028"/>
                    </a:cubicBezTo>
                    <a:cubicBezTo>
                      <a:pt x="6199" y="16476"/>
                      <a:pt x="84" y="23032"/>
                      <a:pt x="1" y="30943"/>
                    </a:cubicBezTo>
                    <a:cubicBezTo>
                      <a:pt x="-91" y="39296"/>
                      <a:pt x="6751" y="46350"/>
                      <a:pt x="14404" y="49711"/>
                    </a:cubicBezTo>
                    <a:cubicBezTo>
                      <a:pt x="24939" y="54325"/>
                      <a:pt x="37693" y="53524"/>
                      <a:pt x="47566" y="47621"/>
                    </a:cubicBezTo>
                    <a:cubicBezTo>
                      <a:pt x="57438" y="41717"/>
                      <a:pt x="64179" y="30860"/>
                      <a:pt x="65090" y="19395"/>
                    </a:cubicBezTo>
                    <a:cubicBezTo>
                      <a:pt x="65634" y="12608"/>
                      <a:pt x="63617" y="4835"/>
                      <a:pt x="57613" y="1621"/>
                    </a:cubicBezTo>
                    <a:cubicBezTo>
                      <a:pt x="53690" y="-478"/>
                      <a:pt x="48938" y="-174"/>
                      <a:pt x="44545" y="516"/>
                    </a:cubicBezTo>
                    <a:cubicBezTo>
                      <a:pt x="33909" y="2202"/>
                      <a:pt x="23576" y="5848"/>
                      <a:pt x="14247" y="1121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774985" y="4055109"/>
                <a:ext cx="126860" cy="277087"/>
              </a:xfrm>
              <a:custGeom>
                <a:avLst/>
                <a:gdLst/>
                <a:ahLst/>
                <a:cxnLst/>
                <a:rect l="l" t="t" r="r" b="b"/>
                <a:pathLst>
                  <a:path w="19653" h="42926" extrusionOk="0">
                    <a:moveTo>
                      <a:pt x="8712" y="42927"/>
                    </a:moveTo>
                    <a:cubicBezTo>
                      <a:pt x="8518" y="41647"/>
                      <a:pt x="9716" y="41048"/>
                      <a:pt x="10250" y="40136"/>
                    </a:cubicBezTo>
                    <a:cubicBezTo>
                      <a:pt x="11981" y="37235"/>
                      <a:pt x="12755" y="33313"/>
                      <a:pt x="14311" y="30246"/>
                    </a:cubicBezTo>
                    <a:cubicBezTo>
                      <a:pt x="14523" y="27713"/>
                      <a:pt x="15388" y="25798"/>
                      <a:pt x="15481" y="22731"/>
                    </a:cubicBezTo>
                    <a:cubicBezTo>
                      <a:pt x="15517" y="21415"/>
                      <a:pt x="15048" y="20134"/>
                      <a:pt x="14864" y="18946"/>
                    </a:cubicBezTo>
                    <a:cubicBezTo>
                      <a:pt x="14053" y="13771"/>
                      <a:pt x="11595" y="9406"/>
                      <a:pt x="7450" y="6910"/>
                    </a:cubicBezTo>
                    <a:cubicBezTo>
                      <a:pt x="6981" y="6634"/>
                      <a:pt x="6612" y="6413"/>
                      <a:pt x="6115" y="6118"/>
                    </a:cubicBezTo>
                    <a:cubicBezTo>
                      <a:pt x="5019" y="5492"/>
                      <a:pt x="3546" y="5280"/>
                      <a:pt x="2487" y="4930"/>
                    </a:cubicBezTo>
                    <a:cubicBezTo>
                      <a:pt x="1354" y="4525"/>
                      <a:pt x="322" y="3143"/>
                      <a:pt x="0" y="1440"/>
                    </a:cubicBezTo>
                    <a:cubicBezTo>
                      <a:pt x="1004" y="-559"/>
                      <a:pt x="4337" y="-190"/>
                      <a:pt x="7036" y="823"/>
                    </a:cubicBezTo>
                    <a:cubicBezTo>
                      <a:pt x="11871" y="2177"/>
                      <a:pt x="16807" y="7665"/>
                      <a:pt x="18161" y="12178"/>
                    </a:cubicBezTo>
                    <a:cubicBezTo>
                      <a:pt x="19413" y="15539"/>
                      <a:pt x="19892" y="19167"/>
                      <a:pt x="19542" y="22519"/>
                    </a:cubicBezTo>
                    <a:cubicBezTo>
                      <a:pt x="19192" y="25945"/>
                      <a:pt x="18409" y="29233"/>
                      <a:pt x="17018" y="32125"/>
                    </a:cubicBezTo>
                    <a:cubicBezTo>
                      <a:pt x="15996" y="34243"/>
                      <a:pt x="14504" y="35983"/>
                      <a:pt x="13243" y="37742"/>
                    </a:cubicBezTo>
                    <a:cubicBezTo>
                      <a:pt x="11861" y="39630"/>
                      <a:pt x="10351" y="41343"/>
                      <a:pt x="8712" y="429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472523" y="4096095"/>
                <a:ext cx="307949" cy="332639"/>
              </a:xfrm>
              <a:custGeom>
                <a:avLst/>
                <a:gdLst/>
                <a:ahLst/>
                <a:cxnLst/>
                <a:rect l="l" t="t" r="r" b="b"/>
                <a:pathLst>
                  <a:path w="47707" h="51532" extrusionOk="0">
                    <a:moveTo>
                      <a:pt x="32310" y="0"/>
                    </a:moveTo>
                    <a:cubicBezTo>
                      <a:pt x="31030" y="1529"/>
                      <a:pt x="28682" y="1851"/>
                      <a:pt x="26858" y="2726"/>
                    </a:cubicBezTo>
                    <a:cubicBezTo>
                      <a:pt x="21047" y="5516"/>
                      <a:pt x="15080" y="10130"/>
                      <a:pt x="10319" y="14735"/>
                    </a:cubicBezTo>
                    <a:cubicBezTo>
                      <a:pt x="7685" y="18648"/>
                      <a:pt x="5033" y="21955"/>
                      <a:pt x="4269" y="27729"/>
                    </a:cubicBezTo>
                    <a:cubicBezTo>
                      <a:pt x="4002" y="30224"/>
                      <a:pt x="4637" y="32655"/>
                      <a:pt x="5300" y="34783"/>
                    </a:cubicBezTo>
                    <a:cubicBezTo>
                      <a:pt x="6709" y="39544"/>
                      <a:pt x="10374" y="42739"/>
                      <a:pt x="14933" y="44324"/>
                    </a:cubicBezTo>
                    <a:cubicBezTo>
                      <a:pt x="19464" y="45907"/>
                      <a:pt x="24704" y="46349"/>
                      <a:pt x="29870" y="46101"/>
                    </a:cubicBezTo>
                    <a:cubicBezTo>
                      <a:pt x="30966" y="46018"/>
                      <a:pt x="32043" y="45935"/>
                      <a:pt x="33240" y="45852"/>
                    </a:cubicBezTo>
                    <a:cubicBezTo>
                      <a:pt x="35957" y="45594"/>
                      <a:pt x="39051" y="44627"/>
                      <a:pt x="41445" y="43918"/>
                    </a:cubicBezTo>
                    <a:cubicBezTo>
                      <a:pt x="44070" y="43209"/>
                      <a:pt x="46566" y="43375"/>
                      <a:pt x="47708" y="44710"/>
                    </a:cubicBezTo>
                    <a:cubicBezTo>
                      <a:pt x="46833" y="47455"/>
                      <a:pt x="41648" y="49628"/>
                      <a:pt x="36629" y="50604"/>
                    </a:cubicBezTo>
                    <a:cubicBezTo>
                      <a:pt x="28221" y="52391"/>
                      <a:pt x="15900" y="51884"/>
                      <a:pt x="8155" y="46543"/>
                    </a:cubicBezTo>
                    <a:cubicBezTo>
                      <a:pt x="2104" y="42601"/>
                      <a:pt x="-732" y="34755"/>
                      <a:pt x="161" y="28263"/>
                    </a:cubicBezTo>
                    <a:cubicBezTo>
                      <a:pt x="907" y="21384"/>
                      <a:pt x="4582" y="15527"/>
                      <a:pt x="9140" y="11410"/>
                    </a:cubicBezTo>
                    <a:cubicBezTo>
                      <a:pt x="12501" y="8362"/>
                      <a:pt x="16397" y="6446"/>
                      <a:pt x="20117" y="4660"/>
                    </a:cubicBezTo>
                    <a:cubicBezTo>
                      <a:pt x="24114" y="2726"/>
                      <a:pt x="28212" y="1317"/>
                      <a:pt x="323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608601" y="1349918"/>
              <a:ext cx="173067" cy="178526"/>
              <a:chOff x="1692063" y="3853730"/>
              <a:chExt cx="173067" cy="178526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1709352" y="3867926"/>
                <a:ext cx="152822" cy="15439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40"/>
                      <a:pt x="5511" y="23631"/>
                      <a:pt x="11221" y="23907"/>
                    </a:cubicBezTo>
                    <a:cubicBezTo>
                      <a:pt x="16930" y="24184"/>
                      <a:pt x="22493" y="19735"/>
                      <a:pt x="23506" y="14108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692063" y="3857823"/>
                <a:ext cx="149188" cy="174433"/>
              </a:xfrm>
              <a:custGeom>
                <a:avLst/>
                <a:gdLst/>
                <a:ahLst/>
                <a:cxnLst/>
                <a:rect l="l" t="t" r="r" b="b"/>
                <a:pathLst>
                  <a:path w="23112" h="27023" extrusionOk="0">
                    <a:moveTo>
                      <a:pt x="7738" y="0"/>
                    </a:moveTo>
                    <a:cubicBezTo>
                      <a:pt x="7674" y="1170"/>
                      <a:pt x="6596" y="1253"/>
                      <a:pt x="6044" y="1916"/>
                    </a:cubicBezTo>
                    <a:cubicBezTo>
                      <a:pt x="4312" y="4071"/>
                      <a:pt x="4193" y="7220"/>
                      <a:pt x="3484" y="9670"/>
                    </a:cubicBezTo>
                    <a:cubicBezTo>
                      <a:pt x="3907" y="11567"/>
                      <a:pt x="3594" y="13141"/>
                      <a:pt x="4460" y="15260"/>
                    </a:cubicBezTo>
                    <a:cubicBezTo>
                      <a:pt x="4810" y="16181"/>
                      <a:pt x="5675" y="16798"/>
                      <a:pt x="6191" y="17461"/>
                    </a:cubicBezTo>
                    <a:cubicBezTo>
                      <a:pt x="8558" y="20315"/>
                      <a:pt x="12149" y="21743"/>
                      <a:pt x="15768" y="21641"/>
                    </a:cubicBezTo>
                    <a:cubicBezTo>
                      <a:pt x="16201" y="21623"/>
                      <a:pt x="16487" y="21623"/>
                      <a:pt x="16938" y="21605"/>
                    </a:cubicBezTo>
                    <a:cubicBezTo>
                      <a:pt x="17905" y="21605"/>
                      <a:pt x="18909" y="21080"/>
                      <a:pt x="19765" y="20969"/>
                    </a:cubicBezTo>
                    <a:cubicBezTo>
                      <a:pt x="20686" y="20868"/>
                      <a:pt x="22040" y="21706"/>
                      <a:pt x="23099" y="23096"/>
                    </a:cubicBezTo>
                    <a:cubicBezTo>
                      <a:pt x="23320" y="25159"/>
                      <a:pt x="20870" y="26145"/>
                      <a:pt x="18633" y="26633"/>
                    </a:cubicBezTo>
                    <a:cubicBezTo>
                      <a:pt x="14783" y="27738"/>
                      <a:pt x="9184" y="26384"/>
                      <a:pt x="6099" y="23990"/>
                    </a:cubicBezTo>
                    <a:cubicBezTo>
                      <a:pt x="3668" y="22332"/>
                      <a:pt x="1596" y="19735"/>
                      <a:pt x="776" y="16936"/>
                    </a:cubicBezTo>
                    <a:cubicBezTo>
                      <a:pt x="-99" y="14099"/>
                      <a:pt x="-265" y="11180"/>
                      <a:pt x="435" y="8518"/>
                    </a:cubicBezTo>
                    <a:cubicBezTo>
                      <a:pt x="970" y="6575"/>
                      <a:pt x="2167" y="4973"/>
                      <a:pt x="3272" y="3527"/>
                    </a:cubicBezTo>
                    <a:cubicBezTo>
                      <a:pt x="4469" y="1971"/>
                      <a:pt x="6016" y="719"/>
                      <a:pt x="7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760392" y="3853730"/>
                <a:ext cx="104739" cy="125892"/>
              </a:xfrm>
              <a:custGeom>
                <a:avLst/>
                <a:gdLst/>
                <a:ahLst/>
                <a:cxnLst/>
                <a:rect l="l" t="t" r="r" b="b"/>
                <a:pathLst>
                  <a:path w="16226" h="19503" extrusionOk="0">
                    <a:moveTo>
                      <a:pt x="13639" y="19503"/>
                    </a:moveTo>
                    <a:cubicBezTo>
                      <a:pt x="12957" y="18748"/>
                      <a:pt x="13731" y="18416"/>
                      <a:pt x="13814" y="17882"/>
                    </a:cubicBezTo>
                    <a:cubicBezTo>
                      <a:pt x="14053" y="16142"/>
                      <a:pt x="12893" y="14327"/>
                      <a:pt x="13003" y="12716"/>
                    </a:cubicBezTo>
                    <a:cubicBezTo>
                      <a:pt x="12156" y="11712"/>
                      <a:pt x="12184" y="10709"/>
                      <a:pt x="11355" y="9521"/>
                    </a:cubicBezTo>
                    <a:cubicBezTo>
                      <a:pt x="11005" y="9005"/>
                      <a:pt x="10286" y="8784"/>
                      <a:pt x="9900" y="8406"/>
                    </a:cubicBezTo>
                    <a:cubicBezTo>
                      <a:pt x="8159" y="6813"/>
                      <a:pt x="6152" y="5819"/>
                      <a:pt x="3951" y="5432"/>
                    </a:cubicBezTo>
                    <a:cubicBezTo>
                      <a:pt x="3721" y="5404"/>
                      <a:pt x="3490" y="5321"/>
                      <a:pt x="3251" y="5266"/>
                    </a:cubicBezTo>
                    <a:cubicBezTo>
                      <a:pt x="2680" y="5091"/>
                      <a:pt x="1980" y="5284"/>
                      <a:pt x="1455" y="5082"/>
                    </a:cubicBezTo>
                    <a:cubicBezTo>
                      <a:pt x="902" y="4851"/>
                      <a:pt x="286" y="3451"/>
                      <a:pt x="0" y="1757"/>
                    </a:cubicBezTo>
                    <a:cubicBezTo>
                      <a:pt x="359" y="-167"/>
                      <a:pt x="2008" y="-29"/>
                      <a:pt x="3463" y="26"/>
                    </a:cubicBezTo>
                    <a:cubicBezTo>
                      <a:pt x="6004" y="8"/>
                      <a:pt x="9310" y="1463"/>
                      <a:pt x="11189" y="3065"/>
                    </a:cubicBezTo>
                    <a:cubicBezTo>
                      <a:pt x="12662" y="4216"/>
                      <a:pt x="14035" y="5708"/>
                      <a:pt x="14799" y="7384"/>
                    </a:cubicBezTo>
                    <a:cubicBezTo>
                      <a:pt x="15582" y="9088"/>
                      <a:pt x="16199" y="10828"/>
                      <a:pt x="16226" y="12605"/>
                    </a:cubicBezTo>
                    <a:cubicBezTo>
                      <a:pt x="16245" y="13904"/>
                      <a:pt x="15711" y="15138"/>
                      <a:pt x="15379" y="16252"/>
                    </a:cubicBezTo>
                    <a:cubicBezTo>
                      <a:pt x="15020" y="17458"/>
                      <a:pt x="14431" y="18582"/>
                      <a:pt x="13639" y="195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398424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3782238" y="4004184"/>
            <a:ext cx="3143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3782238" y="2236184"/>
            <a:ext cx="1097400" cy="1463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>
            <a:spLocks noGrp="1"/>
          </p:cNvSpPr>
          <p:nvPr>
            <p:ph type="pic" idx="3"/>
          </p:nvPr>
        </p:nvSpPr>
        <p:spPr>
          <a:xfrm>
            <a:off x="715179" y="950934"/>
            <a:ext cx="2881025" cy="4956133"/>
          </a:xfrm>
          <a:prstGeom prst="flowChartInputOutput">
            <a:avLst/>
          </a:prstGeom>
          <a:noFill/>
          <a:ln>
            <a:noFill/>
          </a:ln>
        </p:spPr>
      </p:sp>
      <p:grpSp>
        <p:nvGrpSpPr>
          <p:cNvPr id="31" name="Google Shape;31;p3"/>
          <p:cNvGrpSpPr/>
          <p:nvPr/>
        </p:nvGrpSpPr>
        <p:grpSpPr>
          <a:xfrm rot="9436166">
            <a:off x="6614798" y="252284"/>
            <a:ext cx="3628213" cy="4910865"/>
            <a:chOff x="6631481" y="-770087"/>
            <a:chExt cx="10596635" cy="10757081"/>
          </a:xfrm>
        </p:grpSpPr>
        <p:sp>
          <p:nvSpPr>
            <p:cNvPr id="32" name="Google Shape;32;p3"/>
            <p:cNvSpPr/>
            <p:nvPr/>
          </p:nvSpPr>
          <p:spPr>
            <a:xfrm>
              <a:off x="6878542" y="-312743"/>
              <a:ext cx="10102046" cy="9842480"/>
            </a:xfrm>
            <a:custGeom>
              <a:avLst/>
              <a:gdLst/>
              <a:ahLst/>
              <a:cxnLst/>
              <a:rect l="l" t="t" r="r" b="b"/>
              <a:pathLst>
                <a:path w="412581" h="401980" extrusionOk="0">
                  <a:moveTo>
                    <a:pt x="400691" y="291987"/>
                  </a:moveTo>
                  <a:cubicBezTo>
                    <a:pt x="385966" y="322092"/>
                    <a:pt x="360291" y="345566"/>
                    <a:pt x="332434" y="364177"/>
                  </a:cubicBezTo>
                  <a:cubicBezTo>
                    <a:pt x="302614" y="384115"/>
                    <a:pt x="268753" y="399577"/>
                    <a:pt x="232966" y="401723"/>
                  </a:cubicBezTo>
                  <a:cubicBezTo>
                    <a:pt x="191664" y="404209"/>
                    <a:pt x="150545" y="388517"/>
                    <a:pt x="117641" y="363440"/>
                  </a:cubicBezTo>
                  <a:cubicBezTo>
                    <a:pt x="84737" y="338364"/>
                    <a:pt x="59467" y="304411"/>
                    <a:pt x="39465" y="268191"/>
                  </a:cubicBezTo>
                  <a:cubicBezTo>
                    <a:pt x="17539" y="228500"/>
                    <a:pt x="1284" y="184683"/>
                    <a:pt x="69" y="139356"/>
                  </a:cubicBezTo>
                  <a:cubicBezTo>
                    <a:pt x="-723" y="109942"/>
                    <a:pt x="5244" y="79617"/>
                    <a:pt x="21774" y="55259"/>
                  </a:cubicBezTo>
                  <a:cubicBezTo>
                    <a:pt x="50396" y="13137"/>
                    <a:pt x="106111" y="-3688"/>
                    <a:pt x="156853" y="667"/>
                  </a:cubicBezTo>
                  <a:cubicBezTo>
                    <a:pt x="194325" y="3891"/>
                    <a:pt x="229928" y="16728"/>
                    <a:pt x="264554" y="31941"/>
                  </a:cubicBezTo>
                  <a:cubicBezTo>
                    <a:pt x="275227" y="33654"/>
                    <a:pt x="286177" y="34649"/>
                    <a:pt x="296795" y="36297"/>
                  </a:cubicBezTo>
                  <a:cubicBezTo>
                    <a:pt x="320462" y="39971"/>
                    <a:pt x="346275" y="49586"/>
                    <a:pt x="355880" y="71513"/>
                  </a:cubicBezTo>
                  <a:cubicBezTo>
                    <a:pt x="364997" y="92335"/>
                    <a:pt x="356276" y="117061"/>
                    <a:pt x="362520" y="138914"/>
                  </a:cubicBezTo>
                  <a:cubicBezTo>
                    <a:pt x="368810" y="160896"/>
                    <a:pt x="388821" y="175889"/>
                    <a:pt x="400535" y="195532"/>
                  </a:cubicBezTo>
                  <a:cubicBezTo>
                    <a:pt x="417682" y="224328"/>
                    <a:pt x="415426" y="261892"/>
                    <a:pt x="400691" y="291987"/>
                  </a:cubicBezTo>
                  <a:close/>
                </a:path>
              </a:pathLst>
            </a:custGeom>
            <a:solidFill>
              <a:srgbClr val="7CD2DA">
                <a:alpha val="82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 rot="4499977">
              <a:off x="7514280" y="306389"/>
              <a:ext cx="8831038" cy="8604130"/>
            </a:xfrm>
            <a:custGeom>
              <a:avLst/>
              <a:gdLst/>
              <a:ahLst/>
              <a:cxnLst/>
              <a:rect l="l" t="t" r="r" b="b"/>
              <a:pathLst>
                <a:path w="412581" h="401980" extrusionOk="0">
                  <a:moveTo>
                    <a:pt x="400691" y="291987"/>
                  </a:moveTo>
                  <a:cubicBezTo>
                    <a:pt x="385966" y="322092"/>
                    <a:pt x="360291" y="345566"/>
                    <a:pt x="332434" y="364177"/>
                  </a:cubicBezTo>
                  <a:cubicBezTo>
                    <a:pt x="302614" y="384115"/>
                    <a:pt x="268753" y="399577"/>
                    <a:pt x="232966" y="401723"/>
                  </a:cubicBezTo>
                  <a:cubicBezTo>
                    <a:pt x="191664" y="404209"/>
                    <a:pt x="150545" y="388517"/>
                    <a:pt x="117641" y="363440"/>
                  </a:cubicBezTo>
                  <a:cubicBezTo>
                    <a:pt x="84737" y="338364"/>
                    <a:pt x="59467" y="304411"/>
                    <a:pt x="39465" y="268191"/>
                  </a:cubicBezTo>
                  <a:cubicBezTo>
                    <a:pt x="17539" y="228500"/>
                    <a:pt x="1284" y="184683"/>
                    <a:pt x="69" y="139356"/>
                  </a:cubicBezTo>
                  <a:cubicBezTo>
                    <a:pt x="-723" y="109942"/>
                    <a:pt x="5244" y="79617"/>
                    <a:pt x="21774" y="55259"/>
                  </a:cubicBezTo>
                  <a:cubicBezTo>
                    <a:pt x="50396" y="13137"/>
                    <a:pt x="106111" y="-3688"/>
                    <a:pt x="156853" y="667"/>
                  </a:cubicBezTo>
                  <a:cubicBezTo>
                    <a:pt x="194325" y="3891"/>
                    <a:pt x="229928" y="16728"/>
                    <a:pt x="264554" y="31941"/>
                  </a:cubicBezTo>
                  <a:cubicBezTo>
                    <a:pt x="275227" y="33654"/>
                    <a:pt x="286177" y="34649"/>
                    <a:pt x="296795" y="36297"/>
                  </a:cubicBezTo>
                  <a:cubicBezTo>
                    <a:pt x="320462" y="39971"/>
                    <a:pt x="346275" y="49586"/>
                    <a:pt x="355880" y="71513"/>
                  </a:cubicBezTo>
                  <a:cubicBezTo>
                    <a:pt x="364997" y="92335"/>
                    <a:pt x="356276" y="117061"/>
                    <a:pt x="362520" y="138914"/>
                  </a:cubicBezTo>
                  <a:cubicBezTo>
                    <a:pt x="368810" y="160896"/>
                    <a:pt x="388821" y="175889"/>
                    <a:pt x="400535" y="195532"/>
                  </a:cubicBezTo>
                  <a:cubicBezTo>
                    <a:pt x="417682" y="224328"/>
                    <a:pt x="415426" y="261892"/>
                    <a:pt x="400691" y="291987"/>
                  </a:cubicBezTo>
                  <a:close/>
                </a:path>
              </a:pathLst>
            </a:custGeom>
            <a:solidFill>
              <a:srgbClr val="7CD2DA">
                <a:alpha val="183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-9295592">
              <a:off x="8332350" y="1103443"/>
              <a:ext cx="7194709" cy="7009846"/>
            </a:xfrm>
            <a:custGeom>
              <a:avLst/>
              <a:gdLst/>
              <a:ahLst/>
              <a:cxnLst/>
              <a:rect l="l" t="t" r="r" b="b"/>
              <a:pathLst>
                <a:path w="412581" h="401980" extrusionOk="0">
                  <a:moveTo>
                    <a:pt x="400691" y="291987"/>
                  </a:moveTo>
                  <a:cubicBezTo>
                    <a:pt x="385966" y="322092"/>
                    <a:pt x="360291" y="345566"/>
                    <a:pt x="332434" y="364177"/>
                  </a:cubicBezTo>
                  <a:cubicBezTo>
                    <a:pt x="302614" y="384115"/>
                    <a:pt x="268753" y="399577"/>
                    <a:pt x="232966" y="401723"/>
                  </a:cubicBezTo>
                  <a:cubicBezTo>
                    <a:pt x="191664" y="404209"/>
                    <a:pt x="150545" y="388517"/>
                    <a:pt x="117641" y="363440"/>
                  </a:cubicBezTo>
                  <a:cubicBezTo>
                    <a:pt x="84737" y="338364"/>
                    <a:pt x="59467" y="304411"/>
                    <a:pt x="39465" y="268191"/>
                  </a:cubicBezTo>
                  <a:cubicBezTo>
                    <a:pt x="17539" y="228500"/>
                    <a:pt x="1284" y="184683"/>
                    <a:pt x="69" y="139356"/>
                  </a:cubicBezTo>
                  <a:cubicBezTo>
                    <a:pt x="-723" y="109942"/>
                    <a:pt x="5244" y="79617"/>
                    <a:pt x="21774" y="55259"/>
                  </a:cubicBezTo>
                  <a:cubicBezTo>
                    <a:pt x="50396" y="13137"/>
                    <a:pt x="106111" y="-3688"/>
                    <a:pt x="156853" y="667"/>
                  </a:cubicBezTo>
                  <a:cubicBezTo>
                    <a:pt x="194325" y="3891"/>
                    <a:pt x="229928" y="16728"/>
                    <a:pt x="264554" y="31941"/>
                  </a:cubicBezTo>
                  <a:cubicBezTo>
                    <a:pt x="275227" y="33654"/>
                    <a:pt x="286177" y="34649"/>
                    <a:pt x="296795" y="36297"/>
                  </a:cubicBezTo>
                  <a:cubicBezTo>
                    <a:pt x="320462" y="39971"/>
                    <a:pt x="346275" y="49586"/>
                    <a:pt x="355880" y="71513"/>
                  </a:cubicBezTo>
                  <a:cubicBezTo>
                    <a:pt x="364997" y="92335"/>
                    <a:pt x="356276" y="117061"/>
                    <a:pt x="362520" y="138914"/>
                  </a:cubicBezTo>
                  <a:cubicBezTo>
                    <a:pt x="368810" y="160896"/>
                    <a:pt x="388821" y="175889"/>
                    <a:pt x="400535" y="195532"/>
                  </a:cubicBezTo>
                  <a:cubicBezTo>
                    <a:pt x="417682" y="224328"/>
                    <a:pt x="415426" y="261892"/>
                    <a:pt x="400691" y="291987"/>
                  </a:cubicBezTo>
                  <a:close/>
                </a:path>
              </a:pathLst>
            </a:custGeom>
            <a:solidFill>
              <a:srgbClr val="7CD2DA">
                <a:alpha val="53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35;p3"/>
          <p:cNvGrpSpPr/>
          <p:nvPr/>
        </p:nvGrpSpPr>
        <p:grpSpPr>
          <a:xfrm>
            <a:off x="8028988" y="56489"/>
            <a:ext cx="2230104" cy="4169752"/>
            <a:chOff x="8028988" y="42367"/>
            <a:chExt cx="2230104" cy="3127314"/>
          </a:xfrm>
        </p:grpSpPr>
        <p:grpSp>
          <p:nvGrpSpPr>
            <p:cNvPr id="36" name="Google Shape;36;p3"/>
            <p:cNvGrpSpPr/>
            <p:nvPr/>
          </p:nvGrpSpPr>
          <p:grpSpPr>
            <a:xfrm rot="-7199774">
              <a:off x="8747734" y="2991145"/>
              <a:ext cx="154083" cy="149091"/>
              <a:chOff x="-12101275" y="860904"/>
              <a:chExt cx="736448" cy="71258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12007738" y="919720"/>
                <a:ext cx="579682" cy="58565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40"/>
                      <a:pt x="5511" y="23631"/>
                      <a:pt x="11221" y="23907"/>
                    </a:cubicBezTo>
                    <a:cubicBezTo>
                      <a:pt x="16930" y="24183"/>
                      <a:pt x="22492" y="19735"/>
                      <a:pt x="23506" y="14109"/>
                    </a:cubicBezTo>
                    <a:cubicBezTo>
                      <a:pt x="24519" y="8482"/>
                      <a:pt x="20890" y="2386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-12101275" y="895160"/>
                <a:ext cx="546628" cy="678332"/>
              </a:xfrm>
              <a:custGeom>
                <a:avLst/>
                <a:gdLst/>
                <a:ahLst/>
                <a:cxnLst/>
                <a:rect l="l" t="t" r="r" b="b"/>
                <a:pathLst>
                  <a:path w="22325" h="27704" extrusionOk="0">
                    <a:moveTo>
                      <a:pt x="8715" y="0"/>
                    </a:moveTo>
                    <a:cubicBezTo>
                      <a:pt x="8972" y="1133"/>
                      <a:pt x="7886" y="1464"/>
                      <a:pt x="7434" y="2164"/>
                    </a:cubicBezTo>
                    <a:cubicBezTo>
                      <a:pt x="5961" y="4393"/>
                      <a:pt x="5344" y="7533"/>
                      <a:pt x="4110" y="9835"/>
                    </a:cubicBezTo>
                    <a:cubicBezTo>
                      <a:pt x="4128" y="11797"/>
                      <a:pt x="3557" y="13279"/>
                      <a:pt x="4110" y="15471"/>
                    </a:cubicBezTo>
                    <a:cubicBezTo>
                      <a:pt x="4377" y="16401"/>
                      <a:pt x="5132" y="17092"/>
                      <a:pt x="5611" y="17783"/>
                    </a:cubicBezTo>
                    <a:cubicBezTo>
                      <a:pt x="7794" y="20868"/>
                      <a:pt x="11219" y="22424"/>
                      <a:pt x="14912" y="22323"/>
                    </a:cubicBezTo>
                    <a:cubicBezTo>
                      <a:pt x="15363" y="22323"/>
                      <a:pt x="15658" y="22323"/>
                      <a:pt x="16128" y="22304"/>
                    </a:cubicBezTo>
                    <a:cubicBezTo>
                      <a:pt x="17122" y="22286"/>
                      <a:pt x="18255" y="21853"/>
                      <a:pt x="19213" y="21789"/>
                    </a:cubicBezTo>
                    <a:cubicBezTo>
                      <a:pt x="20244" y="21734"/>
                      <a:pt x="21533" y="22765"/>
                      <a:pt x="22325" y="24293"/>
                    </a:cubicBezTo>
                    <a:cubicBezTo>
                      <a:pt x="22233" y="26375"/>
                      <a:pt x="19867" y="26964"/>
                      <a:pt x="17665" y="27379"/>
                    </a:cubicBezTo>
                    <a:cubicBezTo>
                      <a:pt x="13963" y="28364"/>
                      <a:pt x="8079" y="27047"/>
                      <a:pt x="5114" y="24312"/>
                    </a:cubicBezTo>
                    <a:cubicBezTo>
                      <a:pt x="2774" y="22443"/>
                      <a:pt x="831" y="19772"/>
                      <a:pt x="251" y="16714"/>
                    </a:cubicBezTo>
                    <a:cubicBezTo>
                      <a:pt x="-338" y="13620"/>
                      <a:pt x="141" y="10545"/>
                      <a:pt x="1356" y="8122"/>
                    </a:cubicBezTo>
                    <a:cubicBezTo>
                      <a:pt x="2250" y="6345"/>
                      <a:pt x="3622" y="5047"/>
                      <a:pt x="4754" y="3739"/>
                    </a:cubicBezTo>
                    <a:cubicBezTo>
                      <a:pt x="5970" y="2348"/>
                      <a:pt x="7305" y="1133"/>
                      <a:pt x="87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-11834571" y="860904"/>
                <a:ext cx="469745" cy="561417"/>
              </a:xfrm>
              <a:custGeom>
                <a:avLst/>
                <a:gdLst/>
                <a:ahLst/>
                <a:cxnLst/>
                <a:rect l="l" t="t" r="r" b="b"/>
                <a:pathLst>
                  <a:path w="19185" h="22929" extrusionOk="0">
                    <a:moveTo>
                      <a:pt x="13477" y="22929"/>
                    </a:moveTo>
                    <a:cubicBezTo>
                      <a:pt x="13265" y="21870"/>
                      <a:pt x="14195" y="21778"/>
                      <a:pt x="14563" y="21180"/>
                    </a:cubicBezTo>
                    <a:cubicBezTo>
                      <a:pt x="15705" y="19264"/>
                      <a:pt x="15309" y="16713"/>
                      <a:pt x="15816" y="14761"/>
                    </a:cubicBezTo>
                    <a:cubicBezTo>
                      <a:pt x="15245" y="13288"/>
                      <a:pt x="15466" y="12044"/>
                      <a:pt x="14692" y="10405"/>
                    </a:cubicBezTo>
                    <a:cubicBezTo>
                      <a:pt x="14370" y="9696"/>
                      <a:pt x="13597" y="9272"/>
                      <a:pt x="13182" y="8766"/>
                    </a:cubicBezTo>
                    <a:cubicBezTo>
                      <a:pt x="11248" y="6611"/>
                      <a:pt x="8550" y="5450"/>
                      <a:pt x="5760" y="5368"/>
                    </a:cubicBezTo>
                    <a:cubicBezTo>
                      <a:pt x="5401" y="5349"/>
                      <a:pt x="5226" y="5340"/>
                      <a:pt x="4857" y="5321"/>
                    </a:cubicBezTo>
                    <a:cubicBezTo>
                      <a:pt x="4120" y="5248"/>
                      <a:pt x="3319" y="5635"/>
                      <a:pt x="2647" y="5598"/>
                    </a:cubicBezTo>
                    <a:cubicBezTo>
                      <a:pt x="1929" y="5543"/>
                      <a:pt x="833" y="4456"/>
                      <a:pt x="4" y="2936"/>
                    </a:cubicBezTo>
                    <a:cubicBezTo>
                      <a:pt x="-106" y="929"/>
                      <a:pt x="1993" y="422"/>
                      <a:pt x="3844" y="165"/>
                    </a:cubicBezTo>
                    <a:cubicBezTo>
                      <a:pt x="7049" y="-489"/>
                      <a:pt x="11525" y="883"/>
                      <a:pt x="13993" y="2899"/>
                    </a:cubicBezTo>
                    <a:cubicBezTo>
                      <a:pt x="15936" y="4309"/>
                      <a:pt x="17639" y="6399"/>
                      <a:pt x="18367" y="8674"/>
                    </a:cubicBezTo>
                    <a:cubicBezTo>
                      <a:pt x="19131" y="10976"/>
                      <a:pt x="19426" y="13333"/>
                      <a:pt x="18966" y="15543"/>
                    </a:cubicBezTo>
                    <a:cubicBezTo>
                      <a:pt x="18616" y="17165"/>
                      <a:pt x="17667" y="18518"/>
                      <a:pt x="16857" y="19752"/>
                    </a:cubicBezTo>
                    <a:cubicBezTo>
                      <a:pt x="15982" y="21097"/>
                      <a:pt x="14812" y="22211"/>
                      <a:pt x="13477" y="2292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40;p3"/>
            <p:cNvGrpSpPr/>
            <p:nvPr/>
          </p:nvGrpSpPr>
          <p:grpSpPr>
            <a:xfrm rot="-7199774">
              <a:off x="8240239" y="278842"/>
              <a:ext cx="476672" cy="763072"/>
              <a:chOff x="-2088427" y="3708086"/>
              <a:chExt cx="2278285" cy="3647157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-2057942" y="3754316"/>
                <a:ext cx="2205829" cy="3505224"/>
              </a:xfrm>
              <a:custGeom>
                <a:avLst/>
                <a:gdLst/>
                <a:ahLst/>
                <a:cxnLst/>
                <a:rect l="l" t="t" r="r" b="b"/>
                <a:pathLst>
                  <a:path w="90089" h="143158" extrusionOk="0">
                    <a:moveTo>
                      <a:pt x="83814" y="77094"/>
                    </a:moveTo>
                    <a:cubicBezTo>
                      <a:pt x="78068" y="100807"/>
                      <a:pt x="62909" y="122108"/>
                      <a:pt x="42382" y="135295"/>
                    </a:cubicBezTo>
                    <a:cubicBezTo>
                      <a:pt x="35393" y="139780"/>
                      <a:pt x="27455" y="143436"/>
                      <a:pt x="19157" y="143141"/>
                    </a:cubicBezTo>
                    <a:cubicBezTo>
                      <a:pt x="10869" y="142838"/>
                      <a:pt x="2323" y="137598"/>
                      <a:pt x="417" y="129521"/>
                    </a:cubicBezTo>
                    <a:cubicBezTo>
                      <a:pt x="-1379" y="121859"/>
                      <a:pt x="2940" y="114188"/>
                      <a:pt x="7425" y="107714"/>
                    </a:cubicBezTo>
                    <a:cubicBezTo>
                      <a:pt x="25631" y="81367"/>
                      <a:pt x="50100" y="57304"/>
                      <a:pt x="55883" y="25808"/>
                    </a:cubicBezTo>
                    <a:cubicBezTo>
                      <a:pt x="56868" y="20467"/>
                      <a:pt x="57292" y="14942"/>
                      <a:pt x="59419" y="9951"/>
                    </a:cubicBezTo>
                    <a:cubicBezTo>
                      <a:pt x="61547" y="4959"/>
                      <a:pt x="65893" y="438"/>
                      <a:pt x="71308" y="33"/>
                    </a:cubicBezTo>
                    <a:cubicBezTo>
                      <a:pt x="80739" y="-677"/>
                      <a:pt x="86337" y="10356"/>
                      <a:pt x="88133" y="19639"/>
                    </a:cubicBezTo>
                    <a:cubicBezTo>
                      <a:pt x="96882" y="64837"/>
                      <a:pt x="75664" y="114363"/>
                      <a:pt x="36903" y="139200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-2088427" y="4587410"/>
                <a:ext cx="1354339" cy="2767833"/>
              </a:xfrm>
              <a:custGeom>
                <a:avLst/>
                <a:gdLst/>
                <a:ahLst/>
                <a:cxnLst/>
                <a:rect l="l" t="t" r="r" b="b"/>
                <a:pathLst>
                  <a:path w="55313" h="113042" extrusionOk="0">
                    <a:moveTo>
                      <a:pt x="55314" y="0"/>
                    </a:moveTo>
                    <a:cubicBezTo>
                      <a:pt x="55166" y="2901"/>
                      <a:pt x="53259" y="5977"/>
                      <a:pt x="52044" y="8850"/>
                    </a:cubicBezTo>
                    <a:cubicBezTo>
                      <a:pt x="48278" y="17995"/>
                      <a:pt x="43820" y="28917"/>
                      <a:pt x="37568" y="37592"/>
                    </a:cubicBezTo>
                    <a:cubicBezTo>
                      <a:pt x="33856" y="44287"/>
                      <a:pt x="29813" y="49453"/>
                      <a:pt x="23754" y="56875"/>
                    </a:cubicBezTo>
                    <a:cubicBezTo>
                      <a:pt x="21599" y="59620"/>
                      <a:pt x="18348" y="63745"/>
                      <a:pt x="16267" y="66398"/>
                    </a:cubicBezTo>
                    <a:cubicBezTo>
                      <a:pt x="11018" y="72862"/>
                      <a:pt x="6404" y="79668"/>
                      <a:pt x="5464" y="87256"/>
                    </a:cubicBezTo>
                    <a:cubicBezTo>
                      <a:pt x="4286" y="94743"/>
                      <a:pt x="6929" y="102820"/>
                      <a:pt x="13660" y="105960"/>
                    </a:cubicBezTo>
                    <a:cubicBezTo>
                      <a:pt x="14987" y="106623"/>
                      <a:pt x="16515" y="107176"/>
                      <a:pt x="18210" y="107480"/>
                    </a:cubicBezTo>
                    <a:cubicBezTo>
                      <a:pt x="22106" y="108354"/>
                      <a:pt x="27115" y="107461"/>
                      <a:pt x="30900" y="106512"/>
                    </a:cubicBezTo>
                    <a:cubicBezTo>
                      <a:pt x="35063" y="105490"/>
                      <a:pt x="38636" y="105094"/>
                      <a:pt x="39870" y="106393"/>
                    </a:cubicBezTo>
                    <a:cubicBezTo>
                      <a:pt x="37936" y="109625"/>
                      <a:pt x="30007" y="113106"/>
                      <a:pt x="21755" y="113041"/>
                    </a:cubicBezTo>
                    <a:cubicBezTo>
                      <a:pt x="18320" y="113078"/>
                      <a:pt x="14361" y="112461"/>
                      <a:pt x="10677" y="110454"/>
                    </a:cubicBezTo>
                    <a:cubicBezTo>
                      <a:pt x="6993" y="108539"/>
                      <a:pt x="3798" y="105159"/>
                      <a:pt x="2076" y="101199"/>
                    </a:cubicBezTo>
                    <a:cubicBezTo>
                      <a:pt x="-1461" y="93178"/>
                      <a:pt x="59" y="84540"/>
                      <a:pt x="2646" y="78489"/>
                    </a:cubicBezTo>
                    <a:cubicBezTo>
                      <a:pt x="6717" y="69114"/>
                      <a:pt x="13826" y="62051"/>
                      <a:pt x="19739" y="55365"/>
                    </a:cubicBezTo>
                    <a:cubicBezTo>
                      <a:pt x="25853" y="48477"/>
                      <a:pt x="31204" y="41229"/>
                      <a:pt x="36168" y="33880"/>
                    </a:cubicBezTo>
                    <a:cubicBezTo>
                      <a:pt x="39796" y="28539"/>
                      <a:pt x="43388" y="23355"/>
                      <a:pt x="46399" y="17875"/>
                    </a:cubicBezTo>
                    <a:cubicBezTo>
                      <a:pt x="49613" y="12018"/>
                      <a:pt x="52569" y="6069"/>
                      <a:pt x="55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-484826" y="3708086"/>
                <a:ext cx="674684" cy="2617300"/>
              </a:xfrm>
              <a:custGeom>
                <a:avLst/>
                <a:gdLst/>
                <a:ahLst/>
                <a:cxnLst/>
                <a:rect l="l" t="t" r="r" b="b"/>
                <a:pathLst>
                  <a:path w="27555" h="106894" extrusionOk="0">
                    <a:moveTo>
                      <a:pt x="2578" y="106895"/>
                    </a:moveTo>
                    <a:cubicBezTo>
                      <a:pt x="3251" y="104574"/>
                      <a:pt x="5636" y="102898"/>
                      <a:pt x="7008" y="100808"/>
                    </a:cubicBezTo>
                    <a:cubicBezTo>
                      <a:pt x="11631" y="94315"/>
                      <a:pt x="14900" y="85649"/>
                      <a:pt x="18142" y="77997"/>
                    </a:cubicBezTo>
                    <a:cubicBezTo>
                      <a:pt x="19606" y="72186"/>
                      <a:pt x="21291" y="67379"/>
                      <a:pt x="22314" y="59965"/>
                    </a:cubicBezTo>
                    <a:cubicBezTo>
                      <a:pt x="22820" y="56779"/>
                      <a:pt x="22581" y="53556"/>
                      <a:pt x="22710" y="50517"/>
                    </a:cubicBezTo>
                    <a:cubicBezTo>
                      <a:pt x="23023" y="37385"/>
                      <a:pt x="20886" y="24667"/>
                      <a:pt x="15766" y="12842"/>
                    </a:cubicBezTo>
                    <a:cubicBezTo>
                      <a:pt x="15213" y="11701"/>
                      <a:pt x="14560" y="10531"/>
                      <a:pt x="13804" y="9435"/>
                    </a:cubicBezTo>
                    <a:cubicBezTo>
                      <a:pt x="12064" y="6792"/>
                      <a:pt x="9080" y="5245"/>
                      <a:pt x="6539" y="4969"/>
                    </a:cubicBezTo>
                    <a:cubicBezTo>
                      <a:pt x="3941" y="4462"/>
                      <a:pt x="1584" y="4655"/>
                      <a:pt x="0" y="3771"/>
                    </a:cubicBezTo>
                    <a:cubicBezTo>
                      <a:pt x="313" y="2132"/>
                      <a:pt x="2790" y="125"/>
                      <a:pt x="6032" y="23"/>
                    </a:cubicBezTo>
                    <a:cubicBezTo>
                      <a:pt x="9209" y="-198"/>
                      <a:pt x="12883" y="1156"/>
                      <a:pt x="15526" y="3569"/>
                    </a:cubicBezTo>
                    <a:cubicBezTo>
                      <a:pt x="20067" y="7557"/>
                      <a:pt x="22277" y="13892"/>
                      <a:pt x="23925" y="19648"/>
                    </a:cubicBezTo>
                    <a:cubicBezTo>
                      <a:pt x="25629" y="25551"/>
                      <a:pt x="26743" y="31583"/>
                      <a:pt x="27121" y="36574"/>
                    </a:cubicBezTo>
                    <a:cubicBezTo>
                      <a:pt x="27839" y="44209"/>
                      <a:pt x="27692" y="52064"/>
                      <a:pt x="26495" y="59404"/>
                    </a:cubicBezTo>
                    <a:cubicBezTo>
                      <a:pt x="25270" y="66927"/>
                      <a:pt x="23400" y="74184"/>
                      <a:pt x="20472" y="80907"/>
                    </a:cubicBezTo>
                    <a:cubicBezTo>
                      <a:pt x="18326" y="85797"/>
                      <a:pt x="15600" y="90208"/>
                      <a:pt x="12773" y="94426"/>
                    </a:cubicBezTo>
                    <a:cubicBezTo>
                      <a:pt x="9881" y="99021"/>
                      <a:pt x="6280" y="103073"/>
                      <a:pt x="2578" y="1068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" name="Google Shape;44;p3"/>
            <p:cNvGrpSpPr/>
            <p:nvPr/>
          </p:nvGrpSpPr>
          <p:grpSpPr>
            <a:xfrm rot="-7199774">
              <a:off x="8865914" y="293340"/>
              <a:ext cx="340701" cy="296461"/>
              <a:chOff x="-2190363" y="7654527"/>
              <a:chExt cx="1628407" cy="1416955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-2168399" y="7717040"/>
                <a:ext cx="1595810" cy="1290115"/>
              </a:xfrm>
              <a:custGeom>
                <a:avLst/>
                <a:gdLst/>
                <a:ahLst/>
                <a:cxnLst/>
                <a:rect l="l" t="t" r="r" b="b"/>
                <a:pathLst>
                  <a:path w="65175" h="52690" extrusionOk="0">
                    <a:moveTo>
                      <a:pt x="56278" y="1382"/>
                    </a:moveTo>
                    <a:cubicBezTo>
                      <a:pt x="41119" y="-395"/>
                      <a:pt x="25372" y="3454"/>
                      <a:pt x="12747" y="12028"/>
                    </a:cubicBezTo>
                    <a:cubicBezTo>
                      <a:pt x="6199" y="16476"/>
                      <a:pt x="84" y="23033"/>
                      <a:pt x="1" y="30943"/>
                    </a:cubicBezTo>
                    <a:cubicBezTo>
                      <a:pt x="-91" y="39296"/>
                      <a:pt x="6751" y="46350"/>
                      <a:pt x="14404" y="49711"/>
                    </a:cubicBezTo>
                    <a:cubicBezTo>
                      <a:pt x="24939" y="54334"/>
                      <a:pt x="37694" y="53533"/>
                      <a:pt x="47566" y="47621"/>
                    </a:cubicBezTo>
                    <a:cubicBezTo>
                      <a:pt x="57438" y="41718"/>
                      <a:pt x="64179" y="30869"/>
                      <a:pt x="65091" y="19395"/>
                    </a:cubicBezTo>
                    <a:cubicBezTo>
                      <a:pt x="65634" y="12608"/>
                      <a:pt x="63617" y="4835"/>
                      <a:pt x="57613" y="1621"/>
                    </a:cubicBezTo>
                    <a:cubicBezTo>
                      <a:pt x="53690" y="-478"/>
                      <a:pt x="48938" y="-174"/>
                      <a:pt x="44545" y="516"/>
                    </a:cubicBezTo>
                    <a:cubicBezTo>
                      <a:pt x="33909" y="2202"/>
                      <a:pt x="23576" y="5848"/>
                      <a:pt x="14248" y="1121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-2190363" y="7809745"/>
                <a:ext cx="1168106" cy="1261737"/>
              </a:xfrm>
              <a:custGeom>
                <a:avLst/>
                <a:gdLst/>
                <a:ahLst/>
                <a:cxnLst/>
                <a:rect l="l" t="t" r="r" b="b"/>
                <a:pathLst>
                  <a:path w="47707" h="51531" extrusionOk="0">
                    <a:moveTo>
                      <a:pt x="32310" y="0"/>
                    </a:moveTo>
                    <a:cubicBezTo>
                      <a:pt x="31030" y="1528"/>
                      <a:pt x="28682" y="1851"/>
                      <a:pt x="26858" y="2726"/>
                    </a:cubicBezTo>
                    <a:cubicBezTo>
                      <a:pt x="21047" y="5516"/>
                      <a:pt x="15080" y="10130"/>
                      <a:pt x="10319" y="14735"/>
                    </a:cubicBezTo>
                    <a:cubicBezTo>
                      <a:pt x="7676" y="18648"/>
                      <a:pt x="5033" y="21954"/>
                      <a:pt x="4269" y="27728"/>
                    </a:cubicBezTo>
                    <a:cubicBezTo>
                      <a:pt x="4002" y="30224"/>
                      <a:pt x="4637" y="32655"/>
                      <a:pt x="5300" y="34783"/>
                    </a:cubicBezTo>
                    <a:cubicBezTo>
                      <a:pt x="6709" y="39544"/>
                      <a:pt x="10374" y="42739"/>
                      <a:pt x="14933" y="44323"/>
                    </a:cubicBezTo>
                    <a:cubicBezTo>
                      <a:pt x="19464" y="45907"/>
                      <a:pt x="24704" y="46349"/>
                      <a:pt x="29870" y="46101"/>
                    </a:cubicBezTo>
                    <a:cubicBezTo>
                      <a:pt x="30966" y="46018"/>
                      <a:pt x="32043" y="45935"/>
                      <a:pt x="33240" y="45852"/>
                    </a:cubicBezTo>
                    <a:cubicBezTo>
                      <a:pt x="35957" y="45594"/>
                      <a:pt x="39051" y="44627"/>
                      <a:pt x="41446" y="43918"/>
                    </a:cubicBezTo>
                    <a:cubicBezTo>
                      <a:pt x="44070" y="43209"/>
                      <a:pt x="46566" y="43374"/>
                      <a:pt x="47708" y="44710"/>
                    </a:cubicBezTo>
                    <a:cubicBezTo>
                      <a:pt x="46833" y="47454"/>
                      <a:pt x="41648" y="49627"/>
                      <a:pt x="36629" y="50604"/>
                    </a:cubicBezTo>
                    <a:cubicBezTo>
                      <a:pt x="28221" y="52390"/>
                      <a:pt x="15891" y="51884"/>
                      <a:pt x="8155" y="46543"/>
                    </a:cubicBezTo>
                    <a:cubicBezTo>
                      <a:pt x="2104" y="42601"/>
                      <a:pt x="-732" y="34755"/>
                      <a:pt x="161" y="28263"/>
                    </a:cubicBezTo>
                    <a:cubicBezTo>
                      <a:pt x="916" y="21383"/>
                      <a:pt x="4582" y="15526"/>
                      <a:pt x="9140" y="11410"/>
                    </a:cubicBezTo>
                    <a:cubicBezTo>
                      <a:pt x="12501" y="8361"/>
                      <a:pt x="16397" y="6446"/>
                      <a:pt x="20117" y="4660"/>
                    </a:cubicBezTo>
                    <a:cubicBezTo>
                      <a:pt x="24114" y="2726"/>
                      <a:pt x="28212" y="1317"/>
                      <a:pt x="323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-1043160" y="7654527"/>
                <a:ext cx="481204" cy="1050823"/>
              </a:xfrm>
              <a:custGeom>
                <a:avLst/>
                <a:gdLst/>
                <a:ahLst/>
                <a:cxnLst/>
                <a:rect l="l" t="t" r="r" b="b"/>
                <a:pathLst>
                  <a:path w="19653" h="42917" extrusionOk="0">
                    <a:moveTo>
                      <a:pt x="8712" y="42917"/>
                    </a:moveTo>
                    <a:cubicBezTo>
                      <a:pt x="8518" y="41637"/>
                      <a:pt x="9716" y="41039"/>
                      <a:pt x="10250" y="40127"/>
                    </a:cubicBezTo>
                    <a:cubicBezTo>
                      <a:pt x="11981" y="37226"/>
                      <a:pt x="12755" y="33303"/>
                      <a:pt x="14311" y="30236"/>
                    </a:cubicBezTo>
                    <a:cubicBezTo>
                      <a:pt x="14523" y="27695"/>
                      <a:pt x="15389" y="25788"/>
                      <a:pt x="15481" y="22722"/>
                    </a:cubicBezTo>
                    <a:cubicBezTo>
                      <a:pt x="15517" y="21405"/>
                      <a:pt x="15048" y="20125"/>
                      <a:pt x="14864" y="18937"/>
                    </a:cubicBezTo>
                    <a:cubicBezTo>
                      <a:pt x="14053" y="13762"/>
                      <a:pt x="11595" y="9396"/>
                      <a:pt x="7450" y="6901"/>
                    </a:cubicBezTo>
                    <a:cubicBezTo>
                      <a:pt x="6981" y="6625"/>
                      <a:pt x="6612" y="6403"/>
                      <a:pt x="6115" y="6109"/>
                    </a:cubicBezTo>
                    <a:cubicBezTo>
                      <a:pt x="5019" y="5483"/>
                      <a:pt x="3546" y="5271"/>
                      <a:pt x="2487" y="4930"/>
                    </a:cubicBezTo>
                    <a:cubicBezTo>
                      <a:pt x="1354" y="4525"/>
                      <a:pt x="322" y="3143"/>
                      <a:pt x="0" y="1440"/>
                    </a:cubicBezTo>
                    <a:cubicBezTo>
                      <a:pt x="1004" y="-559"/>
                      <a:pt x="4338" y="-190"/>
                      <a:pt x="7036" y="823"/>
                    </a:cubicBezTo>
                    <a:cubicBezTo>
                      <a:pt x="11871" y="2177"/>
                      <a:pt x="16807" y="7665"/>
                      <a:pt x="18161" y="12178"/>
                    </a:cubicBezTo>
                    <a:cubicBezTo>
                      <a:pt x="19413" y="15539"/>
                      <a:pt x="19892" y="19167"/>
                      <a:pt x="19542" y="22510"/>
                    </a:cubicBezTo>
                    <a:cubicBezTo>
                      <a:pt x="19192" y="25936"/>
                      <a:pt x="18409" y="29223"/>
                      <a:pt x="17018" y="32125"/>
                    </a:cubicBezTo>
                    <a:cubicBezTo>
                      <a:pt x="15996" y="34243"/>
                      <a:pt x="14504" y="35983"/>
                      <a:pt x="13243" y="37742"/>
                    </a:cubicBezTo>
                    <a:cubicBezTo>
                      <a:pt x="11862" y="39620"/>
                      <a:pt x="10342" y="41334"/>
                      <a:pt x="8712" y="4291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" name="Google Shape;48;p3"/>
            <p:cNvGrpSpPr/>
            <p:nvPr/>
          </p:nvGrpSpPr>
          <p:grpSpPr>
            <a:xfrm rot="-7199774">
              <a:off x="8937575" y="62459"/>
              <a:ext cx="133589" cy="151006"/>
              <a:chOff x="-362444" y="8595580"/>
              <a:chExt cx="638498" cy="721744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-303628" y="8663456"/>
                <a:ext cx="579682" cy="58565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3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0" y="23907"/>
                    </a:cubicBezTo>
                    <a:cubicBezTo>
                      <a:pt x="16940" y="24183"/>
                      <a:pt x="22493" y="19735"/>
                      <a:pt x="23506" y="14108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-362444" y="8595580"/>
                <a:ext cx="363259" cy="721744"/>
              </a:xfrm>
              <a:custGeom>
                <a:avLst/>
                <a:gdLst/>
                <a:ahLst/>
                <a:cxnLst/>
                <a:rect l="l" t="t" r="r" b="b"/>
                <a:pathLst>
                  <a:path w="14836" h="29477" extrusionOk="0">
                    <a:moveTo>
                      <a:pt x="10823" y="0"/>
                    </a:moveTo>
                    <a:cubicBezTo>
                      <a:pt x="10620" y="1105"/>
                      <a:pt x="9625" y="939"/>
                      <a:pt x="9018" y="1418"/>
                    </a:cubicBezTo>
                    <a:cubicBezTo>
                      <a:pt x="7093" y="2984"/>
                      <a:pt x="6329" y="5737"/>
                      <a:pt x="4984" y="7616"/>
                    </a:cubicBezTo>
                    <a:cubicBezTo>
                      <a:pt x="4855" y="9393"/>
                      <a:pt x="4109" y="10609"/>
                      <a:pt x="4109" y="12699"/>
                    </a:cubicBezTo>
                    <a:cubicBezTo>
                      <a:pt x="4091" y="13593"/>
                      <a:pt x="4625" y="14431"/>
                      <a:pt x="4791" y="15186"/>
                    </a:cubicBezTo>
                    <a:cubicBezTo>
                      <a:pt x="5656" y="18492"/>
                      <a:pt x="7701" y="21199"/>
                      <a:pt x="10482" y="23004"/>
                    </a:cubicBezTo>
                    <a:cubicBezTo>
                      <a:pt x="10823" y="23234"/>
                      <a:pt x="11025" y="23364"/>
                      <a:pt x="11375" y="23594"/>
                    </a:cubicBezTo>
                    <a:cubicBezTo>
                      <a:pt x="12084" y="24110"/>
                      <a:pt x="13125" y="24275"/>
                      <a:pt x="13806" y="24708"/>
                    </a:cubicBezTo>
                    <a:cubicBezTo>
                      <a:pt x="14525" y="25187"/>
                      <a:pt x="14949" y="26716"/>
                      <a:pt x="14810" y="28438"/>
                    </a:cubicBezTo>
                    <a:cubicBezTo>
                      <a:pt x="13714" y="30160"/>
                      <a:pt x="11532" y="29405"/>
                      <a:pt x="9672" y="28585"/>
                    </a:cubicBezTo>
                    <a:cubicBezTo>
                      <a:pt x="6347" y="27351"/>
                      <a:pt x="2875" y="23649"/>
                      <a:pt x="1540" y="20481"/>
                    </a:cubicBezTo>
                    <a:cubicBezTo>
                      <a:pt x="407" y="18142"/>
                      <a:pt x="-228" y="15342"/>
                      <a:pt x="76" y="12783"/>
                    </a:cubicBezTo>
                    <a:cubicBezTo>
                      <a:pt x="352" y="10176"/>
                      <a:pt x="1061" y="7699"/>
                      <a:pt x="2415" y="5636"/>
                    </a:cubicBezTo>
                    <a:cubicBezTo>
                      <a:pt x="3419" y="4135"/>
                      <a:pt x="4892" y="3104"/>
                      <a:pt x="6191" y="2127"/>
                    </a:cubicBezTo>
                    <a:cubicBezTo>
                      <a:pt x="7572" y="1087"/>
                      <a:pt x="9174" y="332"/>
                      <a:pt x="10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8816" y="8625062"/>
                <a:ext cx="236696" cy="515972"/>
              </a:xfrm>
              <a:custGeom>
                <a:avLst/>
                <a:gdLst/>
                <a:ahLst/>
                <a:cxnLst/>
                <a:rect l="l" t="t" r="r" b="b"/>
                <a:pathLst>
                  <a:path w="9667" h="21073" extrusionOk="0">
                    <a:moveTo>
                      <a:pt x="5026" y="21073"/>
                    </a:moveTo>
                    <a:cubicBezTo>
                      <a:pt x="4511" y="20207"/>
                      <a:pt x="5293" y="20153"/>
                      <a:pt x="5505" y="19738"/>
                    </a:cubicBezTo>
                    <a:cubicBezTo>
                      <a:pt x="6085" y="18329"/>
                      <a:pt x="5422" y="16478"/>
                      <a:pt x="6057" y="15207"/>
                    </a:cubicBezTo>
                    <a:cubicBezTo>
                      <a:pt x="5570" y="14120"/>
                      <a:pt x="5947" y="13319"/>
                      <a:pt x="5652" y="12067"/>
                    </a:cubicBezTo>
                    <a:cubicBezTo>
                      <a:pt x="5561" y="11533"/>
                      <a:pt x="4971" y="11082"/>
                      <a:pt x="4833" y="10621"/>
                    </a:cubicBezTo>
                    <a:cubicBezTo>
                      <a:pt x="4022" y="8632"/>
                      <a:pt x="3000" y="6956"/>
                      <a:pt x="1628" y="5583"/>
                    </a:cubicBezTo>
                    <a:cubicBezTo>
                      <a:pt x="1481" y="5454"/>
                      <a:pt x="1343" y="5298"/>
                      <a:pt x="1214" y="5123"/>
                    </a:cubicBezTo>
                    <a:cubicBezTo>
                      <a:pt x="919" y="4699"/>
                      <a:pt x="284" y="4525"/>
                      <a:pt x="72" y="4064"/>
                    </a:cubicBezTo>
                    <a:cubicBezTo>
                      <a:pt x="-186" y="3622"/>
                      <a:pt x="274" y="2140"/>
                      <a:pt x="1103" y="638"/>
                    </a:cubicBezTo>
                    <a:cubicBezTo>
                      <a:pt x="2494" y="-670"/>
                      <a:pt x="3534" y="316"/>
                      <a:pt x="4547" y="1080"/>
                    </a:cubicBezTo>
                    <a:cubicBezTo>
                      <a:pt x="6361" y="2351"/>
                      <a:pt x="7955" y="4994"/>
                      <a:pt x="8636" y="6928"/>
                    </a:cubicBezTo>
                    <a:cubicBezTo>
                      <a:pt x="9235" y="8393"/>
                      <a:pt x="9631" y="9976"/>
                      <a:pt x="9668" y="11514"/>
                    </a:cubicBezTo>
                    <a:cubicBezTo>
                      <a:pt x="9668" y="13089"/>
                      <a:pt x="9631" y="14646"/>
                      <a:pt x="9152" y="16091"/>
                    </a:cubicBezTo>
                    <a:cubicBezTo>
                      <a:pt x="8765" y="17150"/>
                      <a:pt x="7936" y="17988"/>
                      <a:pt x="7356" y="18826"/>
                    </a:cubicBezTo>
                    <a:cubicBezTo>
                      <a:pt x="6712" y="19729"/>
                      <a:pt x="5919" y="20493"/>
                      <a:pt x="5026" y="210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" name="Google Shape;52;p3"/>
            <p:cNvGrpSpPr/>
            <p:nvPr/>
          </p:nvGrpSpPr>
          <p:grpSpPr>
            <a:xfrm rot="-7199774">
              <a:off x="9876976" y="1952148"/>
              <a:ext cx="344927" cy="285041"/>
              <a:chOff x="-11464266" y="7925638"/>
              <a:chExt cx="1648601" cy="1362373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-11412576" y="7941652"/>
                <a:ext cx="1595810" cy="1290188"/>
              </a:xfrm>
              <a:custGeom>
                <a:avLst/>
                <a:gdLst/>
                <a:ahLst/>
                <a:cxnLst/>
                <a:rect l="l" t="t" r="r" b="b"/>
                <a:pathLst>
                  <a:path w="65175" h="52693" extrusionOk="0">
                    <a:moveTo>
                      <a:pt x="56277" y="1391"/>
                    </a:moveTo>
                    <a:cubicBezTo>
                      <a:pt x="41119" y="-386"/>
                      <a:pt x="25372" y="3463"/>
                      <a:pt x="12746" y="12037"/>
                    </a:cubicBezTo>
                    <a:cubicBezTo>
                      <a:pt x="6199" y="16485"/>
                      <a:pt x="84" y="23042"/>
                      <a:pt x="1" y="30952"/>
                    </a:cubicBezTo>
                    <a:cubicBezTo>
                      <a:pt x="-91" y="39305"/>
                      <a:pt x="6751" y="46359"/>
                      <a:pt x="14404" y="49720"/>
                    </a:cubicBezTo>
                    <a:cubicBezTo>
                      <a:pt x="24939" y="54334"/>
                      <a:pt x="37693" y="53533"/>
                      <a:pt x="47566" y="47630"/>
                    </a:cubicBezTo>
                    <a:cubicBezTo>
                      <a:pt x="57438" y="41727"/>
                      <a:pt x="64179" y="30869"/>
                      <a:pt x="65090" y="19404"/>
                    </a:cubicBezTo>
                    <a:cubicBezTo>
                      <a:pt x="65634" y="12617"/>
                      <a:pt x="63617" y="4845"/>
                      <a:pt x="57613" y="1621"/>
                    </a:cubicBezTo>
                    <a:cubicBezTo>
                      <a:pt x="53690" y="-478"/>
                      <a:pt x="48938" y="-174"/>
                      <a:pt x="44545" y="516"/>
                    </a:cubicBezTo>
                    <a:cubicBezTo>
                      <a:pt x="33909" y="2202"/>
                      <a:pt x="23576" y="5848"/>
                      <a:pt x="14247" y="1121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-11464266" y="7925638"/>
                <a:ext cx="1227580" cy="1335926"/>
              </a:xfrm>
              <a:custGeom>
                <a:avLst/>
                <a:gdLst/>
                <a:ahLst/>
                <a:cxnLst/>
                <a:rect l="l" t="t" r="r" b="b"/>
                <a:pathLst>
                  <a:path w="50136" h="54561" extrusionOk="0">
                    <a:moveTo>
                      <a:pt x="50137" y="0"/>
                    </a:moveTo>
                    <a:cubicBezTo>
                      <a:pt x="48552" y="1363"/>
                      <a:pt x="46038" y="1290"/>
                      <a:pt x="43985" y="1769"/>
                    </a:cubicBezTo>
                    <a:cubicBezTo>
                      <a:pt x="37409" y="3334"/>
                      <a:pt x="29840" y="5765"/>
                      <a:pt x="23108" y="7901"/>
                    </a:cubicBezTo>
                    <a:cubicBezTo>
                      <a:pt x="18669" y="10351"/>
                      <a:pt x="14571" y="11990"/>
                      <a:pt x="10252" y="16503"/>
                    </a:cubicBezTo>
                    <a:cubicBezTo>
                      <a:pt x="8466" y="18483"/>
                      <a:pt x="7379" y="20914"/>
                      <a:pt x="6458" y="23161"/>
                    </a:cubicBezTo>
                    <a:cubicBezTo>
                      <a:pt x="4395" y="28060"/>
                      <a:pt x="4358" y="33466"/>
                      <a:pt x="6789" y="37656"/>
                    </a:cubicBezTo>
                    <a:cubicBezTo>
                      <a:pt x="9156" y="41911"/>
                      <a:pt x="13549" y="45088"/>
                      <a:pt x="18503" y="46884"/>
                    </a:cubicBezTo>
                    <a:cubicBezTo>
                      <a:pt x="19535" y="47261"/>
                      <a:pt x="20668" y="47630"/>
                      <a:pt x="21856" y="47979"/>
                    </a:cubicBezTo>
                    <a:cubicBezTo>
                      <a:pt x="24609" y="48790"/>
                      <a:pt x="28127" y="49085"/>
                      <a:pt x="30899" y="49582"/>
                    </a:cubicBezTo>
                    <a:cubicBezTo>
                      <a:pt x="33929" y="50134"/>
                      <a:pt x="36203" y="51764"/>
                      <a:pt x="36332" y="53505"/>
                    </a:cubicBezTo>
                    <a:cubicBezTo>
                      <a:pt x="33993" y="55153"/>
                      <a:pt x="28652" y="54601"/>
                      <a:pt x="23366" y="53689"/>
                    </a:cubicBezTo>
                    <a:cubicBezTo>
                      <a:pt x="18973" y="52952"/>
                      <a:pt x="13494" y="51249"/>
                      <a:pt x="8963" y="47804"/>
                    </a:cubicBezTo>
                    <a:cubicBezTo>
                      <a:pt x="4404" y="44499"/>
                      <a:pt x="997" y="39240"/>
                      <a:pt x="297" y="34369"/>
                    </a:cubicBezTo>
                    <a:cubicBezTo>
                      <a:pt x="-974" y="26937"/>
                      <a:pt x="1964" y="19542"/>
                      <a:pt x="6614" y="14532"/>
                    </a:cubicBezTo>
                    <a:cubicBezTo>
                      <a:pt x="11440" y="9375"/>
                      <a:pt x="17509" y="6226"/>
                      <a:pt x="23559" y="4365"/>
                    </a:cubicBezTo>
                    <a:cubicBezTo>
                      <a:pt x="28007" y="3011"/>
                      <a:pt x="32428" y="2616"/>
                      <a:pt x="36673" y="1971"/>
                    </a:cubicBezTo>
                    <a:cubicBezTo>
                      <a:pt x="41204" y="1271"/>
                      <a:pt x="45680" y="764"/>
                      <a:pt x="501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-10428059" y="7995987"/>
                <a:ext cx="612394" cy="1292024"/>
              </a:xfrm>
              <a:custGeom>
                <a:avLst/>
                <a:gdLst/>
                <a:ahLst/>
                <a:cxnLst/>
                <a:rect l="l" t="t" r="r" b="b"/>
                <a:pathLst>
                  <a:path w="25011" h="52768" extrusionOk="0">
                    <a:moveTo>
                      <a:pt x="0" y="52768"/>
                    </a:moveTo>
                    <a:cubicBezTo>
                      <a:pt x="470" y="51442"/>
                      <a:pt x="1962" y="51258"/>
                      <a:pt x="2947" y="50512"/>
                    </a:cubicBezTo>
                    <a:cubicBezTo>
                      <a:pt x="6078" y="48127"/>
                      <a:pt x="8546" y="44250"/>
                      <a:pt x="11401" y="41422"/>
                    </a:cubicBezTo>
                    <a:cubicBezTo>
                      <a:pt x="12718" y="38779"/>
                      <a:pt x="14394" y="36974"/>
                      <a:pt x="15941" y="33696"/>
                    </a:cubicBezTo>
                    <a:cubicBezTo>
                      <a:pt x="16613" y="32296"/>
                      <a:pt x="16816" y="30703"/>
                      <a:pt x="17285" y="29331"/>
                    </a:cubicBezTo>
                    <a:cubicBezTo>
                      <a:pt x="19247" y="23327"/>
                      <a:pt x="20011" y="17359"/>
                      <a:pt x="19551" y="11115"/>
                    </a:cubicBezTo>
                    <a:cubicBezTo>
                      <a:pt x="19505" y="10425"/>
                      <a:pt x="19459" y="9826"/>
                      <a:pt x="19413" y="9080"/>
                    </a:cubicBezTo>
                    <a:cubicBezTo>
                      <a:pt x="19330" y="7432"/>
                      <a:pt x="18759" y="5525"/>
                      <a:pt x="18639" y="3978"/>
                    </a:cubicBezTo>
                    <a:cubicBezTo>
                      <a:pt x="18510" y="2293"/>
                      <a:pt x="19532" y="654"/>
                      <a:pt x="21135" y="0"/>
                    </a:cubicBezTo>
                    <a:cubicBezTo>
                      <a:pt x="23281" y="700"/>
                      <a:pt x="23879" y="3923"/>
                      <a:pt x="24414" y="6935"/>
                    </a:cubicBezTo>
                    <a:cubicBezTo>
                      <a:pt x="25472" y="12036"/>
                      <a:pt x="25039" y="19376"/>
                      <a:pt x="23787" y="24257"/>
                    </a:cubicBezTo>
                    <a:cubicBezTo>
                      <a:pt x="22931" y="28014"/>
                      <a:pt x="21632" y="31790"/>
                      <a:pt x="19781" y="35068"/>
                    </a:cubicBezTo>
                    <a:cubicBezTo>
                      <a:pt x="17902" y="38420"/>
                      <a:pt x="15812" y="41560"/>
                      <a:pt x="13234" y="44204"/>
                    </a:cubicBezTo>
                    <a:cubicBezTo>
                      <a:pt x="11346" y="46119"/>
                      <a:pt x="9117" y="47537"/>
                      <a:pt x="7054" y="48983"/>
                    </a:cubicBezTo>
                    <a:cubicBezTo>
                      <a:pt x="4835" y="50512"/>
                      <a:pt x="2468" y="51801"/>
                      <a:pt x="0" y="5276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" name="Google Shape;56;p3"/>
            <p:cNvGrpSpPr/>
            <p:nvPr/>
          </p:nvGrpSpPr>
          <p:grpSpPr>
            <a:xfrm rot="-7199774">
              <a:off x="9621194" y="1942127"/>
              <a:ext cx="130589" cy="149220"/>
              <a:chOff x="-9762182" y="6934045"/>
              <a:chExt cx="624157" cy="713206"/>
            </a:xfrm>
          </p:grpSpPr>
          <p:sp>
            <p:nvSpPr>
              <p:cNvPr id="57" name="Google Shape;57;p3"/>
              <p:cNvSpPr/>
              <p:nvPr/>
            </p:nvSpPr>
            <p:spPr>
              <a:xfrm>
                <a:off x="-9736765" y="6999766"/>
                <a:ext cx="579682" cy="58565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1" y="23907"/>
                    </a:cubicBezTo>
                    <a:cubicBezTo>
                      <a:pt x="16940" y="24183"/>
                      <a:pt x="22492" y="19735"/>
                      <a:pt x="23506" y="14109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-9762182" y="7078685"/>
                <a:ext cx="441269" cy="568566"/>
              </a:xfrm>
              <a:custGeom>
                <a:avLst/>
                <a:gdLst/>
                <a:ahLst/>
                <a:cxnLst/>
                <a:rect l="l" t="t" r="r" b="b"/>
                <a:pathLst>
                  <a:path w="18022" h="23221" extrusionOk="0">
                    <a:moveTo>
                      <a:pt x="6981" y="0"/>
                    </a:moveTo>
                    <a:cubicBezTo>
                      <a:pt x="7036" y="1078"/>
                      <a:pt x="6106" y="1032"/>
                      <a:pt x="5655" y="1566"/>
                    </a:cubicBezTo>
                    <a:cubicBezTo>
                      <a:pt x="4265" y="3297"/>
                      <a:pt x="4329" y="5866"/>
                      <a:pt x="3592" y="7718"/>
                    </a:cubicBezTo>
                    <a:cubicBezTo>
                      <a:pt x="3979" y="9237"/>
                      <a:pt x="3611" y="10434"/>
                      <a:pt x="4191" y="12129"/>
                    </a:cubicBezTo>
                    <a:cubicBezTo>
                      <a:pt x="4431" y="12856"/>
                      <a:pt x="5158" y="13353"/>
                      <a:pt x="5508" y="13887"/>
                    </a:cubicBezTo>
                    <a:cubicBezTo>
                      <a:pt x="7193" y="16190"/>
                      <a:pt x="9753" y="17544"/>
                      <a:pt x="12488" y="17820"/>
                    </a:cubicBezTo>
                    <a:cubicBezTo>
                      <a:pt x="12847" y="17866"/>
                      <a:pt x="13013" y="17884"/>
                      <a:pt x="13373" y="17930"/>
                    </a:cubicBezTo>
                    <a:cubicBezTo>
                      <a:pt x="14091" y="18050"/>
                      <a:pt x="14901" y="17718"/>
                      <a:pt x="15555" y="17801"/>
                    </a:cubicBezTo>
                    <a:cubicBezTo>
                      <a:pt x="16245" y="17903"/>
                      <a:pt x="17277" y="19054"/>
                      <a:pt x="18023" y="20619"/>
                    </a:cubicBezTo>
                    <a:cubicBezTo>
                      <a:pt x="18023" y="22627"/>
                      <a:pt x="15896" y="23023"/>
                      <a:pt x="14035" y="23152"/>
                    </a:cubicBezTo>
                    <a:cubicBezTo>
                      <a:pt x="10794" y="23594"/>
                      <a:pt x="6419" y="21872"/>
                      <a:pt x="4145" y="19634"/>
                    </a:cubicBezTo>
                    <a:cubicBezTo>
                      <a:pt x="2331" y="18050"/>
                      <a:pt x="839" y="15794"/>
                      <a:pt x="360" y="13445"/>
                    </a:cubicBezTo>
                    <a:cubicBezTo>
                      <a:pt x="-147" y="11069"/>
                      <a:pt x="-156" y="8684"/>
                      <a:pt x="572" y="6557"/>
                    </a:cubicBezTo>
                    <a:cubicBezTo>
                      <a:pt x="1115" y="4992"/>
                      <a:pt x="2238" y="3776"/>
                      <a:pt x="3206" y="2662"/>
                    </a:cubicBezTo>
                    <a:cubicBezTo>
                      <a:pt x="4246" y="1446"/>
                      <a:pt x="5554" y="507"/>
                      <a:pt x="69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-9557869" y="6934045"/>
                <a:ext cx="419844" cy="446998"/>
              </a:xfrm>
              <a:custGeom>
                <a:avLst/>
                <a:gdLst/>
                <a:ahLst/>
                <a:cxnLst/>
                <a:rect l="l" t="t" r="r" b="b"/>
                <a:pathLst>
                  <a:path w="17147" h="18256" extrusionOk="0">
                    <a:moveTo>
                      <a:pt x="14753" y="18257"/>
                    </a:moveTo>
                    <a:cubicBezTo>
                      <a:pt x="14071" y="17511"/>
                      <a:pt x="14836" y="17179"/>
                      <a:pt x="14909" y="16626"/>
                    </a:cubicBezTo>
                    <a:cubicBezTo>
                      <a:pt x="15121" y="14877"/>
                      <a:pt x="13896" y="13118"/>
                      <a:pt x="13933" y="11525"/>
                    </a:cubicBezTo>
                    <a:cubicBezTo>
                      <a:pt x="13040" y="10576"/>
                      <a:pt x="13012" y="9582"/>
                      <a:pt x="12100" y="8476"/>
                    </a:cubicBezTo>
                    <a:cubicBezTo>
                      <a:pt x="11723" y="7997"/>
                      <a:pt x="10986" y="7841"/>
                      <a:pt x="10581" y="7510"/>
                    </a:cubicBezTo>
                    <a:cubicBezTo>
                      <a:pt x="8739" y="6128"/>
                      <a:pt x="6640" y="5410"/>
                      <a:pt x="4466" y="5364"/>
                    </a:cubicBezTo>
                    <a:cubicBezTo>
                      <a:pt x="4245" y="5364"/>
                      <a:pt x="4006" y="5327"/>
                      <a:pt x="3766" y="5309"/>
                    </a:cubicBezTo>
                    <a:cubicBezTo>
                      <a:pt x="3195" y="5226"/>
                      <a:pt x="2551" y="5539"/>
                      <a:pt x="2017" y="5419"/>
                    </a:cubicBezTo>
                    <a:cubicBezTo>
                      <a:pt x="1446" y="5281"/>
                      <a:pt x="607" y="4029"/>
                      <a:pt x="0" y="2408"/>
                    </a:cubicBezTo>
                    <a:cubicBezTo>
                      <a:pt x="0" y="455"/>
                      <a:pt x="1676" y="290"/>
                      <a:pt x="3131" y="105"/>
                    </a:cubicBezTo>
                    <a:cubicBezTo>
                      <a:pt x="5663" y="-337"/>
                      <a:pt x="9200" y="667"/>
                      <a:pt x="11281" y="2067"/>
                    </a:cubicBezTo>
                    <a:cubicBezTo>
                      <a:pt x="12902" y="3053"/>
                      <a:pt x="14449" y="4424"/>
                      <a:pt x="15360" y="6073"/>
                    </a:cubicBezTo>
                    <a:cubicBezTo>
                      <a:pt x="16300" y="7731"/>
                      <a:pt x="17018" y="9453"/>
                      <a:pt x="17138" y="11249"/>
                    </a:cubicBezTo>
                    <a:cubicBezTo>
                      <a:pt x="17221" y="12566"/>
                      <a:pt x="16733" y="13818"/>
                      <a:pt x="16438" y="14951"/>
                    </a:cubicBezTo>
                    <a:cubicBezTo>
                      <a:pt x="16116" y="16184"/>
                      <a:pt x="15545" y="17327"/>
                      <a:pt x="14753" y="182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" name="Google Shape;60;p3"/>
            <p:cNvGrpSpPr/>
            <p:nvPr/>
          </p:nvGrpSpPr>
          <p:grpSpPr>
            <a:xfrm rot="-7199774">
              <a:off x="9519343" y="1801026"/>
              <a:ext cx="137341" cy="141729"/>
              <a:chOff x="-8943437" y="6890435"/>
              <a:chExt cx="656431" cy="677403"/>
            </a:xfrm>
          </p:grpSpPr>
          <p:sp>
            <p:nvSpPr>
              <p:cNvPr id="61" name="Google Shape;61;p3"/>
              <p:cNvSpPr/>
              <p:nvPr/>
            </p:nvSpPr>
            <p:spPr>
              <a:xfrm>
                <a:off x="-8877862" y="6944280"/>
                <a:ext cx="579682" cy="585632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8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1" y="23907"/>
                    </a:cubicBezTo>
                    <a:cubicBezTo>
                      <a:pt x="16931" y="24183"/>
                      <a:pt x="22492" y="19735"/>
                      <a:pt x="23506" y="14109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-8943437" y="6905959"/>
                <a:ext cx="565897" cy="661879"/>
              </a:xfrm>
              <a:custGeom>
                <a:avLst/>
                <a:gdLst/>
                <a:ahLst/>
                <a:cxnLst/>
                <a:rect l="l" t="t" r="r" b="b"/>
                <a:pathLst>
                  <a:path w="23112" h="27032" extrusionOk="0">
                    <a:moveTo>
                      <a:pt x="7738" y="0"/>
                    </a:moveTo>
                    <a:cubicBezTo>
                      <a:pt x="7673" y="1170"/>
                      <a:pt x="6596" y="1252"/>
                      <a:pt x="6044" y="1916"/>
                    </a:cubicBezTo>
                    <a:cubicBezTo>
                      <a:pt x="4312" y="4070"/>
                      <a:pt x="4193" y="7220"/>
                      <a:pt x="3484" y="9670"/>
                    </a:cubicBezTo>
                    <a:cubicBezTo>
                      <a:pt x="3907" y="11567"/>
                      <a:pt x="3594" y="13141"/>
                      <a:pt x="4460" y="15269"/>
                    </a:cubicBezTo>
                    <a:cubicBezTo>
                      <a:pt x="4810" y="16190"/>
                      <a:pt x="5675" y="16807"/>
                      <a:pt x="6191" y="17469"/>
                    </a:cubicBezTo>
                    <a:cubicBezTo>
                      <a:pt x="8558" y="20334"/>
                      <a:pt x="12149" y="21761"/>
                      <a:pt x="15768" y="21650"/>
                    </a:cubicBezTo>
                    <a:cubicBezTo>
                      <a:pt x="16201" y="21632"/>
                      <a:pt x="16487" y="21632"/>
                      <a:pt x="16938" y="21613"/>
                    </a:cubicBezTo>
                    <a:cubicBezTo>
                      <a:pt x="17905" y="21613"/>
                      <a:pt x="18909" y="21089"/>
                      <a:pt x="19765" y="20978"/>
                    </a:cubicBezTo>
                    <a:cubicBezTo>
                      <a:pt x="20686" y="20877"/>
                      <a:pt x="22049" y="21715"/>
                      <a:pt x="23099" y="23105"/>
                    </a:cubicBezTo>
                    <a:cubicBezTo>
                      <a:pt x="23320" y="25168"/>
                      <a:pt x="20870" y="26154"/>
                      <a:pt x="18633" y="26642"/>
                    </a:cubicBezTo>
                    <a:cubicBezTo>
                      <a:pt x="14783" y="27747"/>
                      <a:pt x="9184" y="26393"/>
                      <a:pt x="6099" y="23999"/>
                    </a:cubicBezTo>
                    <a:cubicBezTo>
                      <a:pt x="3668" y="22341"/>
                      <a:pt x="1596" y="19744"/>
                      <a:pt x="776" y="16945"/>
                    </a:cubicBezTo>
                    <a:cubicBezTo>
                      <a:pt x="-99" y="14108"/>
                      <a:pt x="-264" y="11189"/>
                      <a:pt x="435" y="8527"/>
                    </a:cubicBezTo>
                    <a:cubicBezTo>
                      <a:pt x="969" y="6584"/>
                      <a:pt x="2166" y="4982"/>
                      <a:pt x="3272" y="3536"/>
                    </a:cubicBezTo>
                    <a:cubicBezTo>
                      <a:pt x="4460" y="1971"/>
                      <a:pt x="6016" y="718"/>
                      <a:pt x="7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-8684299" y="6890435"/>
                <a:ext cx="397294" cy="477531"/>
              </a:xfrm>
              <a:custGeom>
                <a:avLst/>
                <a:gdLst/>
                <a:ahLst/>
                <a:cxnLst/>
                <a:rect l="l" t="t" r="r" b="b"/>
                <a:pathLst>
                  <a:path w="16226" h="19503" extrusionOk="0">
                    <a:moveTo>
                      <a:pt x="13639" y="19503"/>
                    </a:moveTo>
                    <a:cubicBezTo>
                      <a:pt x="12948" y="18748"/>
                      <a:pt x="13731" y="18417"/>
                      <a:pt x="13814" y="17882"/>
                    </a:cubicBezTo>
                    <a:cubicBezTo>
                      <a:pt x="14053" y="16142"/>
                      <a:pt x="12893" y="14328"/>
                      <a:pt x="13003" y="12716"/>
                    </a:cubicBezTo>
                    <a:cubicBezTo>
                      <a:pt x="12156" y="11703"/>
                      <a:pt x="12184" y="10709"/>
                      <a:pt x="11355" y="9521"/>
                    </a:cubicBezTo>
                    <a:cubicBezTo>
                      <a:pt x="11005" y="9005"/>
                      <a:pt x="10286" y="8784"/>
                      <a:pt x="9900" y="8406"/>
                    </a:cubicBezTo>
                    <a:cubicBezTo>
                      <a:pt x="8159" y="6813"/>
                      <a:pt x="6152" y="5819"/>
                      <a:pt x="3951" y="5432"/>
                    </a:cubicBezTo>
                    <a:cubicBezTo>
                      <a:pt x="3721" y="5404"/>
                      <a:pt x="3490" y="5321"/>
                      <a:pt x="3251" y="5266"/>
                    </a:cubicBezTo>
                    <a:cubicBezTo>
                      <a:pt x="2680" y="5091"/>
                      <a:pt x="1980" y="5284"/>
                      <a:pt x="1455" y="5082"/>
                    </a:cubicBezTo>
                    <a:cubicBezTo>
                      <a:pt x="902" y="4852"/>
                      <a:pt x="286" y="3452"/>
                      <a:pt x="0" y="1757"/>
                    </a:cubicBezTo>
                    <a:cubicBezTo>
                      <a:pt x="359" y="-167"/>
                      <a:pt x="2008" y="-29"/>
                      <a:pt x="3463" y="26"/>
                    </a:cubicBezTo>
                    <a:cubicBezTo>
                      <a:pt x="6004" y="8"/>
                      <a:pt x="9310" y="1463"/>
                      <a:pt x="11189" y="3065"/>
                    </a:cubicBezTo>
                    <a:cubicBezTo>
                      <a:pt x="12662" y="4216"/>
                      <a:pt x="14035" y="5708"/>
                      <a:pt x="14799" y="7384"/>
                    </a:cubicBezTo>
                    <a:cubicBezTo>
                      <a:pt x="15582" y="9088"/>
                      <a:pt x="16199" y="10828"/>
                      <a:pt x="16227" y="12606"/>
                    </a:cubicBezTo>
                    <a:cubicBezTo>
                      <a:pt x="16245" y="13904"/>
                      <a:pt x="15711" y="15138"/>
                      <a:pt x="15379" y="16252"/>
                    </a:cubicBezTo>
                    <a:cubicBezTo>
                      <a:pt x="15011" y="17459"/>
                      <a:pt x="14431" y="18582"/>
                      <a:pt x="13639" y="195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" name="Google Shape;64;p3"/>
          <p:cNvGrpSpPr/>
          <p:nvPr/>
        </p:nvGrpSpPr>
        <p:grpSpPr>
          <a:xfrm>
            <a:off x="190204" y="950924"/>
            <a:ext cx="545687" cy="1213193"/>
            <a:chOff x="190203" y="713192"/>
            <a:chExt cx="545687" cy="909895"/>
          </a:xfrm>
        </p:grpSpPr>
        <p:grpSp>
          <p:nvGrpSpPr>
            <p:cNvPr id="65" name="Google Shape;65;p3"/>
            <p:cNvGrpSpPr/>
            <p:nvPr/>
          </p:nvGrpSpPr>
          <p:grpSpPr>
            <a:xfrm>
              <a:off x="341786" y="1392949"/>
              <a:ext cx="242534" cy="230138"/>
              <a:chOff x="-5709862" y="-2878873"/>
              <a:chExt cx="732733" cy="695281"/>
            </a:xfrm>
          </p:grpSpPr>
          <p:sp>
            <p:nvSpPr>
              <p:cNvPr id="66" name="Google Shape;66;p3"/>
              <p:cNvSpPr/>
              <p:nvPr/>
            </p:nvSpPr>
            <p:spPr>
              <a:xfrm>
                <a:off x="-5575947" y="-2798926"/>
                <a:ext cx="579682" cy="58565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1" y="23907"/>
                    </a:cubicBezTo>
                    <a:cubicBezTo>
                      <a:pt x="16930" y="24183"/>
                      <a:pt x="22492" y="19735"/>
                      <a:pt x="23506" y="14109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-5709862" y="-2784161"/>
                <a:ext cx="516193" cy="600568"/>
              </a:xfrm>
              <a:custGeom>
                <a:avLst/>
                <a:gdLst/>
                <a:ahLst/>
                <a:cxnLst/>
                <a:rect l="l" t="t" r="r" b="b"/>
                <a:pathLst>
                  <a:path w="21082" h="24528" extrusionOk="0">
                    <a:moveTo>
                      <a:pt x="10281" y="23"/>
                    </a:moveTo>
                    <a:cubicBezTo>
                      <a:pt x="9737" y="1027"/>
                      <a:pt x="8798" y="622"/>
                      <a:pt x="8061" y="1018"/>
                    </a:cubicBezTo>
                    <a:cubicBezTo>
                      <a:pt x="5722" y="2307"/>
                      <a:pt x="4893" y="5199"/>
                      <a:pt x="3816" y="7216"/>
                    </a:cubicBezTo>
                    <a:cubicBezTo>
                      <a:pt x="3936" y="8984"/>
                      <a:pt x="3530" y="10328"/>
                      <a:pt x="4221" y="12336"/>
                    </a:cubicBezTo>
                    <a:cubicBezTo>
                      <a:pt x="4534" y="13193"/>
                      <a:pt x="5298" y="13800"/>
                      <a:pt x="5786" y="14454"/>
                    </a:cubicBezTo>
                    <a:cubicBezTo>
                      <a:pt x="7905" y="17327"/>
                      <a:pt x="10944" y="18847"/>
                      <a:pt x="14425" y="19114"/>
                    </a:cubicBezTo>
                    <a:cubicBezTo>
                      <a:pt x="14857" y="19151"/>
                      <a:pt x="15115" y="19188"/>
                      <a:pt x="15558" y="19224"/>
                    </a:cubicBezTo>
                    <a:cubicBezTo>
                      <a:pt x="16487" y="19326"/>
                      <a:pt x="17583" y="19013"/>
                      <a:pt x="18467" y="19086"/>
                    </a:cubicBezTo>
                    <a:cubicBezTo>
                      <a:pt x="19425" y="19179"/>
                      <a:pt x="20512" y="20394"/>
                      <a:pt x="21083" y="22015"/>
                    </a:cubicBezTo>
                    <a:cubicBezTo>
                      <a:pt x="20770" y="24041"/>
                      <a:pt x="18514" y="24289"/>
                      <a:pt x="16432" y="24446"/>
                    </a:cubicBezTo>
                    <a:cubicBezTo>
                      <a:pt x="12896" y="24916"/>
                      <a:pt x="7730" y="23341"/>
                      <a:pt x="5003" y="20762"/>
                    </a:cubicBezTo>
                    <a:cubicBezTo>
                      <a:pt x="2886" y="18957"/>
                      <a:pt x="1154" y="16544"/>
                      <a:pt x="473" y="13828"/>
                    </a:cubicBezTo>
                    <a:cubicBezTo>
                      <a:pt x="-245" y="11121"/>
                      <a:pt x="-218" y="8017"/>
                      <a:pt x="1062" y="5540"/>
                    </a:cubicBezTo>
                    <a:cubicBezTo>
                      <a:pt x="1993" y="3735"/>
                      <a:pt x="3558" y="2519"/>
                      <a:pt x="5022" y="1524"/>
                    </a:cubicBezTo>
                    <a:cubicBezTo>
                      <a:pt x="6579" y="429"/>
                      <a:pt x="8494" y="-124"/>
                      <a:pt x="10281" y="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-5322711" y="-2878873"/>
                <a:ext cx="345581" cy="480420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19621" extrusionOk="0">
                    <a:moveTo>
                      <a:pt x="11838" y="19621"/>
                    </a:moveTo>
                    <a:cubicBezTo>
                      <a:pt x="11157" y="18885"/>
                      <a:pt x="11921" y="18599"/>
                      <a:pt x="11976" y="18083"/>
                    </a:cubicBezTo>
                    <a:cubicBezTo>
                      <a:pt x="12142" y="16425"/>
                      <a:pt x="10798" y="14842"/>
                      <a:pt x="10917" y="13285"/>
                    </a:cubicBezTo>
                    <a:cubicBezTo>
                      <a:pt x="10061" y="12337"/>
                      <a:pt x="10107" y="11342"/>
                      <a:pt x="9453" y="10099"/>
                    </a:cubicBezTo>
                    <a:cubicBezTo>
                      <a:pt x="9168" y="9565"/>
                      <a:pt x="8514" y="9224"/>
                      <a:pt x="8201" y="8800"/>
                    </a:cubicBezTo>
                    <a:cubicBezTo>
                      <a:pt x="6810" y="6913"/>
                      <a:pt x="5309" y="5734"/>
                      <a:pt x="3596" y="5384"/>
                    </a:cubicBezTo>
                    <a:cubicBezTo>
                      <a:pt x="3421" y="5347"/>
                      <a:pt x="3246" y="5292"/>
                      <a:pt x="3071" y="5236"/>
                    </a:cubicBezTo>
                    <a:cubicBezTo>
                      <a:pt x="2638" y="5089"/>
                      <a:pt x="2169" y="5320"/>
                      <a:pt x="1819" y="5163"/>
                    </a:cubicBezTo>
                    <a:cubicBezTo>
                      <a:pt x="1469" y="4969"/>
                      <a:pt x="714" y="3690"/>
                      <a:pt x="5" y="2115"/>
                    </a:cubicBezTo>
                    <a:cubicBezTo>
                      <a:pt x="-106" y="135"/>
                      <a:pt x="1828" y="-68"/>
                      <a:pt x="3347" y="15"/>
                    </a:cubicBezTo>
                    <a:cubicBezTo>
                      <a:pt x="6055" y="-77"/>
                      <a:pt x="9296" y="2069"/>
                      <a:pt x="10659" y="3984"/>
                    </a:cubicBezTo>
                    <a:cubicBezTo>
                      <a:pt x="11792" y="5384"/>
                      <a:pt x="12685" y="6922"/>
                      <a:pt x="13136" y="8460"/>
                    </a:cubicBezTo>
                    <a:cubicBezTo>
                      <a:pt x="13588" y="10034"/>
                      <a:pt x="14057" y="11453"/>
                      <a:pt x="14113" y="13055"/>
                    </a:cubicBezTo>
                    <a:cubicBezTo>
                      <a:pt x="14150" y="14215"/>
                      <a:pt x="13708" y="15394"/>
                      <a:pt x="13440" y="16472"/>
                    </a:cubicBezTo>
                    <a:cubicBezTo>
                      <a:pt x="13173" y="17632"/>
                      <a:pt x="12630" y="18756"/>
                      <a:pt x="11838" y="1962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" name="Google Shape;69;p3"/>
            <p:cNvGrpSpPr/>
            <p:nvPr/>
          </p:nvGrpSpPr>
          <p:grpSpPr>
            <a:xfrm>
              <a:off x="190203" y="713192"/>
              <a:ext cx="545687" cy="450946"/>
              <a:chOff x="-11464266" y="7925638"/>
              <a:chExt cx="1648601" cy="1362373"/>
            </a:xfrm>
          </p:grpSpPr>
          <p:sp>
            <p:nvSpPr>
              <p:cNvPr id="70" name="Google Shape;70;p3"/>
              <p:cNvSpPr/>
              <p:nvPr/>
            </p:nvSpPr>
            <p:spPr>
              <a:xfrm>
                <a:off x="-11412576" y="7941652"/>
                <a:ext cx="1595810" cy="1290188"/>
              </a:xfrm>
              <a:custGeom>
                <a:avLst/>
                <a:gdLst/>
                <a:ahLst/>
                <a:cxnLst/>
                <a:rect l="l" t="t" r="r" b="b"/>
                <a:pathLst>
                  <a:path w="65175" h="52693" extrusionOk="0">
                    <a:moveTo>
                      <a:pt x="56277" y="1391"/>
                    </a:moveTo>
                    <a:cubicBezTo>
                      <a:pt x="41119" y="-386"/>
                      <a:pt x="25372" y="3463"/>
                      <a:pt x="12746" y="12037"/>
                    </a:cubicBezTo>
                    <a:cubicBezTo>
                      <a:pt x="6199" y="16485"/>
                      <a:pt x="84" y="23042"/>
                      <a:pt x="1" y="30952"/>
                    </a:cubicBezTo>
                    <a:cubicBezTo>
                      <a:pt x="-91" y="39305"/>
                      <a:pt x="6751" y="46359"/>
                      <a:pt x="14404" y="49720"/>
                    </a:cubicBezTo>
                    <a:cubicBezTo>
                      <a:pt x="24939" y="54334"/>
                      <a:pt x="37693" y="53533"/>
                      <a:pt x="47566" y="47630"/>
                    </a:cubicBezTo>
                    <a:cubicBezTo>
                      <a:pt x="57438" y="41727"/>
                      <a:pt x="64179" y="30869"/>
                      <a:pt x="65090" y="19404"/>
                    </a:cubicBezTo>
                    <a:cubicBezTo>
                      <a:pt x="65634" y="12617"/>
                      <a:pt x="63617" y="4845"/>
                      <a:pt x="57613" y="1621"/>
                    </a:cubicBezTo>
                    <a:cubicBezTo>
                      <a:pt x="53690" y="-478"/>
                      <a:pt x="48938" y="-174"/>
                      <a:pt x="44545" y="516"/>
                    </a:cubicBezTo>
                    <a:cubicBezTo>
                      <a:pt x="33909" y="2202"/>
                      <a:pt x="23576" y="5848"/>
                      <a:pt x="14247" y="1121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-11464266" y="7925638"/>
                <a:ext cx="1227580" cy="1335926"/>
              </a:xfrm>
              <a:custGeom>
                <a:avLst/>
                <a:gdLst/>
                <a:ahLst/>
                <a:cxnLst/>
                <a:rect l="l" t="t" r="r" b="b"/>
                <a:pathLst>
                  <a:path w="50136" h="54561" extrusionOk="0">
                    <a:moveTo>
                      <a:pt x="50137" y="0"/>
                    </a:moveTo>
                    <a:cubicBezTo>
                      <a:pt x="48552" y="1363"/>
                      <a:pt x="46038" y="1290"/>
                      <a:pt x="43985" y="1769"/>
                    </a:cubicBezTo>
                    <a:cubicBezTo>
                      <a:pt x="37409" y="3334"/>
                      <a:pt x="29840" y="5765"/>
                      <a:pt x="23108" y="7901"/>
                    </a:cubicBezTo>
                    <a:cubicBezTo>
                      <a:pt x="18669" y="10351"/>
                      <a:pt x="14571" y="11990"/>
                      <a:pt x="10252" y="16503"/>
                    </a:cubicBezTo>
                    <a:cubicBezTo>
                      <a:pt x="8466" y="18483"/>
                      <a:pt x="7379" y="20914"/>
                      <a:pt x="6458" y="23161"/>
                    </a:cubicBezTo>
                    <a:cubicBezTo>
                      <a:pt x="4395" y="28060"/>
                      <a:pt x="4358" y="33466"/>
                      <a:pt x="6789" y="37656"/>
                    </a:cubicBezTo>
                    <a:cubicBezTo>
                      <a:pt x="9156" y="41911"/>
                      <a:pt x="13549" y="45088"/>
                      <a:pt x="18503" y="46884"/>
                    </a:cubicBezTo>
                    <a:cubicBezTo>
                      <a:pt x="19535" y="47261"/>
                      <a:pt x="20668" y="47630"/>
                      <a:pt x="21856" y="47979"/>
                    </a:cubicBezTo>
                    <a:cubicBezTo>
                      <a:pt x="24609" y="48790"/>
                      <a:pt x="28127" y="49085"/>
                      <a:pt x="30899" y="49582"/>
                    </a:cubicBezTo>
                    <a:cubicBezTo>
                      <a:pt x="33929" y="50134"/>
                      <a:pt x="36203" y="51764"/>
                      <a:pt x="36332" y="53505"/>
                    </a:cubicBezTo>
                    <a:cubicBezTo>
                      <a:pt x="33993" y="55153"/>
                      <a:pt x="28652" y="54601"/>
                      <a:pt x="23366" y="53689"/>
                    </a:cubicBezTo>
                    <a:cubicBezTo>
                      <a:pt x="18973" y="52952"/>
                      <a:pt x="13494" y="51249"/>
                      <a:pt x="8963" y="47804"/>
                    </a:cubicBezTo>
                    <a:cubicBezTo>
                      <a:pt x="4404" y="44499"/>
                      <a:pt x="997" y="39240"/>
                      <a:pt x="297" y="34369"/>
                    </a:cubicBezTo>
                    <a:cubicBezTo>
                      <a:pt x="-974" y="26937"/>
                      <a:pt x="1964" y="19542"/>
                      <a:pt x="6614" y="14532"/>
                    </a:cubicBezTo>
                    <a:cubicBezTo>
                      <a:pt x="11440" y="9375"/>
                      <a:pt x="17509" y="6226"/>
                      <a:pt x="23559" y="4365"/>
                    </a:cubicBezTo>
                    <a:cubicBezTo>
                      <a:pt x="28007" y="3011"/>
                      <a:pt x="32428" y="2616"/>
                      <a:pt x="36673" y="1971"/>
                    </a:cubicBezTo>
                    <a:cubicBezTo>
                      <a:pt x="41204" y="1271"/>
                      <a:pt x="45680" y="764"/>
                      <a:pt x="501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-10428059" y="7995987"/>
                <a:ext cx="612394" cy="1292024"/>
              </a:xfrm>
              <a:custGeom>
                <a:avLst/>
                <a:gdLst/>
                <a:ahLst/>
                <a:cxnLst/>
                <a:rect l="l" t="t" r="r" b="b"/>
                <a:pathLst>
                  <a:path w="25011" h="52768" extrusionOk="0">
                    <a:moveTo>
                      <a:pt x="0" y="52768"/>
                    </a:moveTo>
                    <a:cubicBezTo>
                      <a:pt x="470" y="51442"/>
                      <a:pt x="1962" y="51258"/>
                      <a:pt x="2947" y="50512"/>
                    </a:cubicBezTo>
                    <a:cubicBezTo>
                      <a:pt x="6078" y="48127"/>
                      <a:pt x="8546" y="44250"/>
                      <a:pt x="11401" y="41422"/>
                    </a:cubicBezTo>
                    <a:cubicBezTo>
                      <a:pt x="12718" y="38779"/>
                      <a:pt x="14394" y="36974"/>
                      <a:pt x="15941" y="33696"/>
                    </a:cubicBezTo>
                    <a:cubicBezTo>
                      <a:pt x="16613" y="32296"/>
                      <a:pt x="16816" y="30703"/>
                      <a:pt x="17285" y="29331"/>
                    </a:cubicBezTo>
                    <a:cubicBezTo>
                      <a:pt x="19247" y="23327"/>
                      <a:pt x="20011" y="17359"/>
                      <a:pt x="19551" y="11115"/>
                    </a:cubicBezTo>
                    <a:cubicBezTo>
                      <a:pt x="19505" y="10425"/>
                      <a:pt x="19459" y="9826"/>
                      <a:pt x="19413" y="9080"/>
                    </a:cubicBezTo>
                    <a:cubicBezTo>
                      <a:pt x="19330" y="7432"/>
                      <a:pt x="18759" y="5525"/>
                      <a:pt x="18639" y="3978"/>
                    </a:cubicBezTo>
                    <a:cubicBezTo>
                      <a:pt x="18510" y="2293"/>
                      <a:pt x="19532" y="654"/>
                      <a:pt x="21135" y="0"/>
                    </a:cubicBezTo>
                    <a:cubicBezTo>
                      <a:pt x="23281" y="700"/>
                      <a:pt x="23879" y="3923"/>
                      <a:pt x="24414" y="6935"/>
                    </a:cubicBezTo>
                    <a:cubicBezTo>
                      <a:pt x="25472" y="12036"/>
                      <a:pt x="25039" y="19376"/>
                      <a:pt x="23787" y="24257"/>
                    </a:cubicBezTo>
                    <a:cubicBezTo>
                      <a:pt x="22931" y="28014"/>
                      <a:pt x="21632" y="31790"/>
                      <a:pt x="19781" y="35068"/>
                    </a:cubicBezTo>
                    <a:cubicBezTo>
                      <a:pt x="17902" y="38420"/>
                      <a:pt x="15812" y="41560"/>
                      <a:pt x="13234" y="44204"/>
                    </a:cubicBezTo>
                    <a:cubicBezTo>
                      <a:pt x="11346" y="46119"/>
                      <a:pt x="9117" y="47537"/>
                      <a:pt x="7054" y="48983"/>
                    </a:cubicBezTo>
                    <a:cubicBezTo>
                      <a:pt x="4835" y="50512"/>
                      <a:pt x="2468" y="51801"/>
                      <a:pt x="0" y="5276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" name="Google Shape;73;p3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74" name="Google Shape;74;p3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3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6903389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715100" y="1454567"/>
            <a:ext cx="2528400" cy="14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body" idx="1"/>
          </p:nvPr>
        </p:nvSpPr>
        <p:spPr>
          <a:xfrm>
            <a:off x="715100" y="2843067"/>
            <a:ext cx="2528400" cy="2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9" name="Google Shape;79;p4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80" name="Google Shape;80;p4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4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6311115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1"/>
          </p:nvPr>
        </p:nvSpPr>
        <p:spPr>
          <a:xfrm>
            <a:off x="1627865" y="4487232"/>
            <a:ext cx="5744700" cy="9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2"/>
          </p:nvPr>
        </p:nvSpPr>
        <p:spPr>
          <a:xfrm>
            <a:off x="1627865" y="2590099"/>
            <a:ext cx="5744700" cy="9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3"/>
          </p:nvPr>
        </p:nvSpPr>
        <p:spPr>
          <a:xfrm>
            <a:off x="1627865" y="2174116"/>
            <a:ext cx="5744700" cy="5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4"/>
          </p:nvPr>
        </p:nvSpPr>
        <p:spPr>
          <a:xfrm>
            <a:off x="1627865" y="4079307"/>
            <a:ext cx="5744700" cy="5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 rot="8791038">
            <a:off x="6252503" y="-1775495"/>
            <a:ext cx="7176233" cy="9556937"/>
            <a:chOff x="-2039974" y="-1640278"/>
            <a:chExt cx="8073044" cy="8063449"/>
          </a:xfrm>
        </p:grpSpPr>
        <p:sp>
          <p:nvSpPr>
            <p:cNvPr id="89" name="Google Shape;89;p5"/>
            <p:cNvSpPr/>
            <p:nvPr/>
          </p:nvSpPr>
          <p:spPr>
            <a:xfrm rot="2543059">
              <a:off x="-896152" y="-426915"/>
              <a:ext cx="5785402" cy="5636722"/>
            </a:xfrm>
            <a:custGeom>
              <a:avLst/>
              <a:gdLst/>
              <a:ahLst/>
              <a:cxnLst/>
              <a:rect l="l" t="t" r="r" b="b"/>
              <a:pathLst>
                <a:path w="412583" h="401980" extrusionOk="0">
                  <a:moveTo>
                    <a:pt x="400691" y="291978"/>
                  </a:moveTo>
                  <a:cubicBezTo>
                    <a:pt x="385966" y="322083"/>
                    <a:pt x="360291" y="345556"/>
                    <a:pt x="332434" y="364177"/>
                  </a:cubicBezTo>
                  <a:cubicBezTo>
                    <a:pt x="302615" y="384115"/>
                    <a:pt x="268753" y="399577"/>
                    <a:pt x="232966" y="401723"/>
                  </a:cubicBezTo>
                  <a:cubicBezTo>
                    <a:pt x="191664" y="404209"/>
                    <a:pt x="150545" y="388517"/>
                    <a:pt x="117641" y="363441"/>
                  </a:cubicBezTo>
                  <a:cubicBezTo>
                    <a:pt x="84737" y="338365"/>
                    <a:pt x="59467" y="304411"/>
                    <a:pt x="39465" y="268191"/>
                  </a:cubicBezTo>
                  <a:cubicBezTo>
                    <a:pt x="17538" y="228500"/>
                    <a:pt x="1284" y="184683"/>
                    <a:pt x="69" y="139356"/>
                  </a:cubicBezTo>
                  <a:cubicBezTo>
                    <a:pt x="-723" y="109942"/>
                    <a:pt x="5244" y="79617"/>
                    <a:pt x="21775" y="55259"/>
                  </a:cubicBezTo>
                  <a:cubicBezTo>
                    <a:pt x="50396" y="13137"/>
                    <a:pt x="106111" y="-3688"/>
                    <a:pt x="156853" y="667"/>
                  </a:cubicBezTo>
                  <a:cubicBezTo>
                    <a:pt x="194325" y="3891"/>
                    <a:pt x="229928" y="16728"/>
                    <a:pt x="264553" y="31941"/>
                  </a:cubicBezTo>
                  <a:cubicBezTo>
                    <a:pt x="275227" y="33654"/>
                    <a:pt x="286176" y="34649"/>
                    <a:pt x="296795" y="36297"/>
                  </a:cubicBezTo>
                  <a:cubicBezTo>
                    <a:pt x="320462" y="39962"/>
                    <a:pt x="346275" y="49586"/>
                    <a:pt x="355880" y="71513"/>
                  </a:cubicBezTo>
                  <a:cubicBezTo>
                    <a:pt x="364997" y="92335"/>
                    <a:pt x="356276" y="117061"/>
                    <a:pt x="362520" y="138914"/>
                  </a:cubicBezTo>
                  <a:cubicBezTo>
                    <a:pt x="368810" y="160896"/>
                    <a:pt x="388821" y="175889"/>
                    <a:pt x="400526" y="195532"/>
                  </a:cubicBezTo>
                  <a:cubicBezTo>
                    <a:pt x="417691" y="224310"/>
                    <a:pt x="415426" y="261874"/>
                    <a:pt x="400691" y="291978"/>
                  </a:cubicBezTo>
                  <a:close/>
                </a:path>
              </a:pathLst>
            </a:custGeom>
            <a:solidFill>
              <a:srgbClr val="7CD2DA">
                <a:alpha val="82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 rot="1799927">
              <a:off x="-472273" y="-13688"/>
              <a:ext cx="4936736" cy="4809867"/>
            </a:xfrm>
            <a:custGeom>
              <a:avLst/>
              <a:gdLst/>
              <a:ahLst/>
              <a:cxnLst/>
              <a:rect l="l" t="t" r="r" b="b"/>
              <a:pathLst>
                <a:path w="412583" h="401980" extrusionOk="0">
                  <a:moveTo>
                    <a:pt x="400691" y="291978"/>
                  </a:moveTo>
                  <a:cubicBezTo>
                    <a:pt x="385966" y="322083"/>
                    <a:pt x="360291" y="345556"/>
                    <a:pt x="332434" y="364177"/>
                  </a:cubicBezTo>
                  <a:cubicBezTo>
                    <a:pt x="302615" y="384115"/>
                    <a:pt x="268753" y="399577"/>
                    <a:pt x="232966" y="401723"/>
                  </a:cubicBezTo>
                  <a:cubicBezTo>
                    <a:pt x="191664" y="404209"/>
                    <a:pt x="150545" y="388517"/>
                    <a:pt x="117641" y="363441"/>
                  </a:cubicBezTo>
                  <a:cubicBezTo>
                    <a:pt x="84737" y="338365"/>
                    <a:pt x="59467" y="304411"/>
                    <a:pt x="39465" y="268191"/>
                  </a:cubicBezTo>
                  <a:cubicBezTo>
                    <a:pt x="17538" y="228500"/>
                    <a:pt x="1284" y="184683"/>
                    <a:pt x="69" y="139356"/>
                  </a:cubicBezTo>
                  <a:cubicBezTo>
                    <a:pt x="-723" y="109942"/>
                    <a:pt x="5244" y="79617"/>
                    <a:pt x="21775" y="55259"/>
                  </a:cubicBezTo>
                  <a:cubicBezTo>
                    <a:pt x="50396" y="13137"/>
                    <a:pt x="106111" y="-3688"/>
                    <a:pt x="156853" y="667"/>
                  </a:cubicBezTo>
                  <a:cubicBezTo>
                    <a:pt x="194325" y="3891"/>
                    <a:pt x="229928" y="16728"/>
                    <a:pt x="264553" y="31941"/>
                  </a:cubicBezTo>
                  <a:cubicBezTo>
                    <a:pt x="275227" y="33654"/>
                    <a:pt x="286176" y="34649"/>
                    <a:pt x="296795" y="36297"/>
                  </a:cubicBezTo>
                  <a:cubicBezTo>
                    <a:pt x="320462" y="39962"/>
                    <a:pt x="346275" y="49586"/>
                    <a:pt x="355880" y="71513"/>
                  </a:cubicBezTo>
                  <a:cubicBezTo>
                    <a:pt x="364997" y="92335"/>
                    <a:pt x="356276" y="117061"/>
                    <a:pt x="362520" y="138914"/>
                  </a:cubicBezTo>
                  <a:cubicBezTo>
                    <a:pt x="368810" y="160896"/>
                    <a:pt x="388821" y="175889"/>
                    <a:pt x="400526" y="195532"/>
                  </a:cubicBezTo>
                  <a:cubicBezTo>
                    <a:pt x="417691" y="224310"/>
                    <a:pt x="415426" y="261874"/>
                    <a:pt x="400691" y="291978"/>
                  </a:cubicBezTo>
                  <a:close/>
                </a:path>
              </a:pathLst>
            </a:custGeom>
            <a:solidFill>
              <a:srgbClr val="7CD2DA">
                <a:alpha val="183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 rot="3599930">
              <a:off x="-120395" y="329402"/>
              <a:ext cx="4232951" cy="4124168"/>
            </a:xfrm>
            <a:custGeom>
              <a:avLst/>
              <a:gdLst/>
              <a:ahLst/>
              <a:cxnLst/>
              <a:rect l="l" t="t" r="r" b="b"/>
              <a:pathLst>
                <a:path w="412583" h="401980" extrusionOk="0">
                  <a:moveTo>
                    <a:pt x="400691" y="291978"/>
                  </a:moveTo>
                  <a:cubicBezTo>
                    <a:pt x="385966" y="322083"/>
                    <a:pt x="360291" y="345556"/>
                    <a:pt x="332434" y="364177"/>
                  </a:cubicBezTo>
                  <a:cubicBezTo>
                    <a:pt x="302615" y="384115"/>
                    <a:pt x="268753" y="399577"/>
                    <a:pt x="232966" y="401723"/>
                  </a:cubicBezTo>
                  <a:cubicBezTo>
                    <a:pt x="191664" y="404209"/>
                    <a:pt x="150545" y="388517"/>
                    <a:pt x="117641" y="363441"/>
                  </a:cubicBezTo>
                  <a:cubicBezTo>
                    <a:pt x="84737" y="338365"/>
                    <a:pt x="59467" y="304411"/>
                    <a:pt x="39465" y="268191"/>
                  </a:cubicBezTo>
                  <a:cubicBezTo>
                    <a:pt x="17538" y="228500"/>
                    <a:pt x="1284" y="184683"/>
                    <a:pt x="69" y="139356"/>
                  </a:cubicBezTo>
                  <a:cubicBezTo>
                    <a:pt x="-723" y="109942"/>
                    <a:pt x="5244" y="79617"/>
                    <a:pt x="21775" y="55259"/>
                  </a:cubicBezTo>
                  <a:cubicBezTo>
                    <a:pt x="50396" y="13137"/>
                    <a:pt x="106111" y="-3688"/>
                    <a:pt x="156853" y="667"/>
                  </a:cubicBezTo>
                  <a:cubicBezTo>
                    <a:pt x="194325" y="3891"/>
                    <a:pt x="229928" y="16728"/>
                    <a:pt x="264553" y="31941"/>
                  </a:cubicBezTo>
                  <a:cubicBezTo>
                    <a:pt x="275227" y="33654"/>
                    <a:pt x="286176" y="34649"/>
                    <a:pt x="296795" y="36297"/>
                  </a:cubicBezTo>
                  <a:cubicBezTo>
                    <a:pt x="320462" y="39962"/>
                    <a:pt x="346275" y="49586"/>
                    <a:pt x="355880" y="71513"/>
                  </a:cubicBezTo>
                  <a:cubicBezTo>
                    <a:pt x="364997" y="92335"/>
                    <a:pt x="356276" y="117061"/>
                    <a:pt x="362520" y="138914"/>
                  </a:cubicBezTo>
                  <a:cubicBezTo>
                    <a:pt x="368810" y="160896"/>
                    <a:pt x="388821" y="175889"/>
                    <a:pt x="400526" y="195532"/>
                  </a:cubicBezTo>
                  <a:cubicBezTo>
                    <a:pt x="417691" y="224310"/>
                    <a:pt x="415426" y="261874"/>
                    <a:pt x="400691" y="291978"/>
                  </a:cubicBezTo>
                  <a:close/>
                </a:path>
              </a:pathLst>
            </a:custGeom>
            <a:solidFill>
              <a:srgbClr val="7CD2DA">
                <a:alpha val="53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5"/>
          <p:cNvGrpSpPr/>
          <p:nvPr/>
        </p:nvGrpSpPr>
        <p:grpSpPr>
          <a:xfrm>
            <a:off x="8428902" y="1563424"/>
            <a:ext cx="715103" cy="1558552"/>
            <a:chOff x="8428901" y="1172568"/>
            <a:chExt cx="715103" cy="1168914"/>
          </a:xfrm>
        </p:grpSpPr>
        <p:grpSp>
          <p:nvGrpSpPr>
            <p:cNvPr id="93" name="Google Shape;93;p5"/>
            <p:cNvGrpSpPr/>
            <p:nvPr/>
          </p:nvGrpSpPr>
          <p:grpSpPr>
            <a:xfrm rot="3702770">
              <a:off x="8663104" y="1263313"/>
              <a:ext cx="429330" cy="373632"/>
              <a:chOff x="3472523" y="4055109"/>
              <a:chExt cx="429322" cy="373625"/>
            </a:xfrm>
          </p:grpSpPr>
          <p:sp>
            <p:nvSpPr>
              <p:cNvPr id="94" name="Google Shape;94;p5"/>
              <p:cNvSpPr/>
              <p:nvPr/>
            </p:nvSpPr>
            <p:spPr>
              <a:xfrm>
                <a:off x="3478378" y="4071655"/>
                <a:ext cx="420705" cy="340075"/>
              </a:xfrm>
              <a:custGeom>
                <a:avLst/>
                <a:gdLst/>
                <a:ahLst/>
                <a:cxnLst/>
                <a:rect l="l" t="t" r="r" b="b"/>
                <a:pathLst>
                  <a:path w="65175" h="52684" extrusionOk="0">
                    <a:moveTo>
                      <a:pt x="56277" y="1382"/>
                    </a:moveTo>
                    <a:cubicBezTo>
                      <a:pt x="41119" y="-396"/>
                      <a:pt x="25362" y="3454"/>
                      <a:pt x="12746" y="12028"/>
                    </a:cubicBezTo>
                    <a:cubicBezTo>
                      <a:pt x="6199" y="16476"/>
                      <a:pt x="84" y="23032"/>
                      <a:pt x="1" y="30943"/>
                    </a:cubicBezTo>
                    <a:cubicBezTo>
                      <a:pt x="-91" y="39296"/>
                      <a:pt x="6751" y="46350"/>
                      <a:pt x="14404" y="49711"/>
                    </a:cubicBezTo>
                    <a:cubicBezTo>
                      <a:pt x="24939" y="54325"/>
                      <a:pt x="37693" y="53524"/>
                      <a:pt x="47566" y="47621"/>
                    </a:cubicBezTo>
                    <a:cubicBezTo>
                      <a:pt x="57438" y="41717"/>
                      <a:pt x="64179" y="30860"/>
                      <a:pt x="65090" y="19395"/>
                    </a:cubicBezTo>
                    <a:cubicBezTo>
                      <a:pt x="65634" y="12608"/>
                      <a:pt x="63617" y="4835"/>
                      <a:pt x="57613" y="1621"/>
                    </a:cubicBezTo>
                    <a:cubicBezTo>
                      <a:pt x="53690" y="-478"/>
                      <a:pt x="48938" y="-174"/>
                      <a:pt x="44545" y="516"/>
                    </a:cubicBezTo>
                    <a:cubicBezTo>
                      <a:pt x="33909" y="2202"/>
                      <a:pt x="23576" y="5848"/>
                      <a:pt x="14247" y="1121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3774985" y="4055109"/>
                <a:ext cx="126860" cy="277087"/>
              </a:xfrm>
              <a:custGeom>
                <a:avLst/>
                <a:gdLst/>
                <a:ahLst/>
                <a:cxnLst/>
                <a:rect l="l" t="t" r="r" b="b"/>
                <a:pathLst>
                  <a:path w="19653" h="42926" extrusionOk="0">
                    <a:moveTo>
                      <a:pt x="8712" y="42927"/>
                    </a:moveTo>
                    <a:cubicBezTo>
                      <a:pt x="8518" y="41647"/>
                      <a:pt x="9716" y="41048"/>
                      <a:pt x="10250" y="40136"/>
                    </a:cubicBezTo>
                    <a:cubicBezTo>
                      <a:pt x="11981" y="37235"/>
                      <a:pt x="12755" y="33313"/>
                      <a:pt x="14311" y="30246"/>
                    </a:cubicBezTo>
                    <a:cubicBezTo>
                      <a:pt x="14523" y="27713"/>
                      <a:pt x="15388" y="25798"/>
                      <a:pt x="15481" y="22731"/>
                    </a:cubicBezTo>
                    <a:cubicBezTo>
                      <a:pt x="15517" y="21415"/>
                      <a:pt x="15048" y="20134"/>
                      <a:pt x="14864" y="18946"/>
                    </a:cubicBezTo>
                    <a:cubicBezTo>
                      <a:pt x="14053" y="13771"/>
                      <a:pt x="11595" y="9406"/>
                      <a:pt x="7450" y="6910"/>
                    </a:cubicBezTo>
                    <a:cubicBezTo>
                      <a:pt x="6981" y="6634"/>
                      <a:pt x="6612" y="6413"/>
                      <a:pt x="6115" y="6118"/>
                    </a:cubicBezTo>
                    <a:cubicBezTo>
                      <a:pt x="5019" y="5492"/>
                      <a:pt x="3546" y="5280"/>
                      <a:pt x="2487" y="4930"/>
                    </a:cubicBezTo>
                    <a:cubicBezTo>
                      <a:pt x="1354" y="4525"/>
                      <a:pt x="322" y="3143"/>
                      <a:pt x="0" y="1440"/>
                    </a:cubicBezTo>
                    <a:cubicBezTo>
                      <a:pt x="1004" y="-559"/>
                      <a:pt x="4337" y="-190"/>
                      <a:pt x="7036" y="823"/>
                    </a:cubicBezTo>
                    <a:cubicBezTo>
                      <a:pt x="11871" y="2177"/>
                      <a:pt x="16807" y="7665"/>
                      <a:pt x="18161" y="12178"/>
                    </a:cubicBezTo>
                    <a:cubicBezTo>
                      <a:pt x="19413" y="15539"/>
                      <a:pt x="19892" y="19167"/>
                      <a:pt x="19542" y="22519"/>
                    </a:cubicBezTo>
                    <a:cubicBezTo>
                      <a:pt x="19192" y="25945"/>
                      <a:pt x="18409" y="29233"/>
                      <a:pt x="17018" y="32125"/>
                    </a:cubicBezTo>
                    <a:cubicBezTo>
                      <a:pt x="15996" y="34243"/>
                      <a:pt x="14504" y="35983"/>
                      <a:pt x="13243" y="37742"/>
                    </a:cubicBezTo>
                    <a:cubicBezTo>
                      <a:pt x="11861" y="39630"/>
                      <a:pt x="10351" y="41343"/>
                      <a:pt x="8712" y="429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3472523" y="4096095"/>
                <a:ext cx="307949" cy="332639"/>
              </a:xfrm>
              <a:custGeom>
                <a:avLst/>
                <a:gdLst/>
                <a:ahLst/>
                <a:cxnLst/>
                <a:rect l="l" t="t" r="r" b="b"/>
                <a:pathLst>
                  <a:path w="47707" h="51532" extrusionOk="0">
                    <a:moveTo>
                      <a:pt x="32310" y="0"/>
                    </a:moveTo>
                    <a:cubicBezTo>
                      <a:pt x="31030" y="1529"/>
                      <a:pt x="28682" y="1851"/>
                      <a:pt x="26858" y="2726"/>
                    </a:cubicBezTo>
                    <a:cubicBezTo>
                      <a:pt x="21047" y="5516"/>
                      <a:pt x="15080" y="10130"/>
                      <a:pt x="10319" y="14735"/>
                    </a:cubicBezTo>
                    <a:cubicBezTo>
                      <a:pt x="7685" y="18648"/>
                      <a:pt x="5033" y="21955"/>
                      <a:pt x="4269" y="27729"/>
                    </a:cubicBezTo>
                    <a:cubicBezTo>
                      <a:pt x="4002" y="30224"/>
                      <a:pt x="4637" y="32655"/>
                      <a:pt x="5300" y="34783"/>
                    </a:cubicBezTo>
                    <a:cubicBezTo>
                      <a:pt x="6709" y="39544"/>
                      <a:pt x="10374" y="42739"/>
                      <a:pt x="14933" y="44324"/>
                    </a:cubicBezTo>
                    <a:cubicBezTo>
                      <a:pt x="19464" y="45907"/>
                      <a:pt x="24704" y="46349"/>
                      <a:pt x="29870" y="46101"/>
                    </a:cubicBezTo>
                    <a:cubicBezTo>
                      <a:pt x="30966" y="46018"/>
                      <a:pt x="32043" y="45935"/>
                      <a:pt x="33240" y="45852"/>
                    </a:cubicBezTo>
                    <a:cubicBezTo>
                      <a:pt x="35957" y="45594"/>
                      <a:pt x="39051" y="44627"/>
                      <a:pt x="41445" y="43918"/>
                    </a:cubicBezTo>
                    <a:cubicBezTo>
                      <a:pt x="44070" y="43209"/>
                      <a:pt x="46566" y="43375"/>
                      <a:pt x="47708" y="44710"/>
                    </a:cubicBezTo>
                    <a:cubicBezTo>
                      <a:pt x="46833" y="47455"/>
                      <a:pt x="41648" y="49628"/>
                      <a:pt x="36629" y="50604"/>
                    </a:cubicBezTo>
                    <a:cubicBezTo>
                      <a:pt x="28221" y="52391"/>
                      <a:pt x="15900" y="51884"/>
                      <a:pt x="8155" y="46543"/>
                    </a:cubicBezTo>
                    <a:cubicBezTo>
                      <a:pt x="2104" y="42601"/>
                      <a:pt x="-732" y="34755"/>
                      <a:pt x="161" y="28263"/>
                    </a:cubicBezTo>
                    <a:cubicBezTo>
                      <a:pt x="907" y="21384"/>
                      <a:pt x="4582" y="15527"/>
                      <a:pt x="9140" y="11410"/>
                    </a:cubicBezTo>
                    <a:cubicBezTo>
                      <a:pt x="12501" y="8362"/>
                      <a:pt x="16397" y="6446"/>
                      <a:pt x="20117" y="4660"/>
                    </a:cubicBezTo>
                    <a:cubicBezTo>
                      <a:pt x="24114" y="2726"/>
                      <a:pt x="28212" y="1317"/>
                      <a:pt x="323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" name="Google Shape;97;p5"/>
            <p:cNvGrpSpPr/>
            <p:nvPr/>
          </p:nvGrpSpPr>
          <p:grpSpPr>
            <a:xfrm>
              <a:off x="8428901" y="2162955"/>
              <a:ext cx="173067" cy="178526"/>
              <a:chOff x="1692063" y="3853730"/>
              <a:chExt cx="173067" cy="178526"/>
            </a:xfrm>
          </p:grpSpPr>
          <p:sp>
            <p:nvSpPr>
              <p:cNvPr id="98" name="Google Shape;98;p5"/>
              <p:cNvSpPr/>
              <p:nvPr/>
            </p:nvSpPr>
            <p:spPr>
              <a:xfrm>
                <a:off x="1709352" y="3867926"/>
                <a:ext cx="152822" cy="15439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40"/>
                      <a:pt x="5511" y="23631"/>
                      <a:pt x="11221" y="23907"/>
                    </a:cubicBezTo>
                    <a:cubicBezTo>
                      <a:pt x="16930" y="24184"/>
                      <a:pt x="22493" y="19735"/>
                      <a:pt x="23506" y="14108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1692063" y="3857823"/>
                <a:ext cx="149188" cy="174433"/>
              </a:xfrm>
              <a:custGeom>
                <a:avLst/>
                <a:gdLst/>
                <a:ahLst/>
                <a:cxnLst/>
                <a:rect l="l" t="t" r="r" b="b"/>
                <a:pathLst>
                  <a:path w="23112" h="27023" extrusionOk="0">
                    <a:moveTo>
                      <a:pt x="7738" y="0"/>
                    </a:moveTo>
                    <a:cubicBezTo>
                      <a:pt x="7674" y="1170"/>
                      <a:pt x="6596" y="1253"/>
                      <a:pt x="6044" y="1916"/>
                    </a:cubicBezTo>
                    <a:cubicBezTo>
                      <a:pt x="4312" y="4071"/>
                      <a:pt x="4193" y="7220"/>
                      <a:pt x="3484" y="9670"/>
                    </a:cubicBezTo>
                    <a:cubicBezTo>
                      <a:pt x="3907" y="11567"/>
                      <a:pt x="3594" y="13141"/>
                      <a:pt x="4460" y="15260"/>
                    </a:cubicBezTo>
                    <a:cubicBezTo>
                      <a:pt x="4810" y="16181"/>
                      <a:pt x="5675" y="16798"/>
                      <a:pt x="6191" y="17461"/>
                    </a:cubicBezTo>
                    <a:cubicBezTo>
                      <a:pt x="8558" y="20315"/>
                      <a:pt x="12149" y="21743"/>
                      <a:pt x="15768" y="21641"/>
                    </a:cubicBezTo>
                    <a:cubicBezTo>
                      <a:pt x="16201" y="21623"/>
                      <a:pt x="16487" y="21623"/>
                      <a:pt x="16938" y="21605"/>
                    </a:cubicBezTo>
                    <a:cubicBezTo>
                      <a:pt x="17905" y="21605"/>
                      <a:pt x="18909" y="21080"/>
                      <a:pt x="19765" y="20969"/>
                    </a:cubicBezTo>
                    <a:cubicBezTo>
                      <a:pt x="20686" y="20868"/>
                      <a:pt x="22040" y="21706"/>
                      <a:pt x="23099" y="23096"/>
                    </a:cubicBezTo>
                    <a:cubicBezTo>
                      <a:pt x="23320" y="25159"/>
                      <a:pt x="20870" y="26145"/>
                      <a:pt x="18633" y="26633"/>
                    </a:cubicBezTo>
                    <a:cubicBezTo>
                      <a:pt x="14783" y="27738"/>
                      <a:pt x="9184" y="26384"/>
                      <a:pt x="6099" y="23990"/>
                    </a:cubicBezTo>
                    <a:cubicBezTo>
                      <a:pt x="3668" y="22332"/>
                      <a:pt x="1596" y="19735"/>
                      <a:pt x="776" y="16936"/>
                    </a:cubicBezTo>
                    <a:cubicBezTo>
                      <a:pt x="-99" y="14099"/>
                      <a:pt x="-265" y="11180"/>
                      <a:pt x="435" y="8518"/>
                    </a:cubicBezTo>
                    <a:cubicBezTo>
                      <a:pt x="970" y="6575"/>
                      <a:pt x="2167" y="4973"/>
                      <a:pt x="3272" y="3527"/>
                    </a:cubicBezTo>
                    <a:cubicBezTo>
                      <a:pt x="4469" y="1971"/>
                      <a:pt x="6016" y="719"/>
                      <a:pt x="7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1760392" y="3853730"/>
                <a:ext cx="104739" cy="125892"/>
              </a:xfrm>
              <a:custGeom>
                <a:avLst/>
                <a:gdLst/>
                <a:ahLst/>
                <a:cxnLst/>
                <a:rect l="l" t="t" r="r" b="b"/>
                <a:pathLst>
                  <a:path w="16226" h="19503" extrusionOk="0">
                    <a:moveTo>
                      <a:pt x="13639" y="19503"/>
                    </a:moveTo>
                    <a:cubicBezTo>
                      <a:pt x="12957" y="18748"/>
                      <a:pt x="13731" y="18416"/>
                      <a:pt x="13814" y="17882"/>
                    </a:cubicBezTo>
                    <a:cubicBezTo>
                      <a:pt x="14053" y="16142"/>
                      <a:pt x="12893" y="14327"/>
                      <a:pt x="13003" y="12716"/>
                    </a:cubicBezTo>
                    <a:cubicBezTo>
                      <a:pt x="12156" y="11712"/>
                      <a:pt x="12184" y="10709"/>
                      <a:pt x="11355" y="9521"/>
                    </a:cubicBezTo>
                    <a:cubicBezTo>
                      <a:pt x="11005" y="9005"/>
                      <a:pt x="10286" y="8784"/>
                      <a:pt x="9900" y="8406"/>
                    </a:cubicBezTo>
                    <a:cubicBezTo>
                      <a:pt x="8159" y="6813"/>
                      <a:pt x="6152" y="5819"/>
                      <a:pt x="3951" y="5432"/>
                    </a:cubicBezTo>
                    <a:cubicBezTo>
                      <a:pt x="3721" y="5404"/>
                      <a:pt x="3490" y="5321"/>
                      <a:pt x="3251" y="5266"/>
                    </a:cubicBezTo>
                    <a:cubicBezTo>
                      <a:pt x="2680" y="5091"/>
                      <a:pt x="1980" y="5284"/>
                      <a:pt x="1455" y="5082"/>
                    </a:cubicBezTo>
                    <a:cubicBezTo>
                      <a:pt x="902" y="4851"/>
                      <a:pt x="286" y="3451"/>
                      <a:pt x="0" y="1757"/>
                    </a:cubicBezTo>
                    <a:cubicBezTo>
                      <a:pt x="359" y="-167"/>
                      <a:pt x="2008" y="-29"/>
                      <a:pt x="3463" y="26"/>
                    </a:cubicBezTo>
                    <a:cubicBezTo>
                      <a:pt x="6004" y="8"/>
                      <a:pt x="9310" y="1463"/>
                      <a:pt x="11189" y="3065"/>
                    </a:cubicBezTo>
                    <a:cubicBezTo>
                      <a:pt x="12662" y="4216"/>
                      <a:pt x="14035" y="5708"/>
                      <a:pt x="14799" y="7384"/>
                    </a:cubicBezTo>
                    <a:cubicBezTo>
                      <a:pt x="15582" y="9088"/>
                      <a:pt x="16199" y="10828"/>
                      <a:pt x="16226" y="12605"/>
                    </a:cubicBezTo>
                    <a:cubicBezTo>
                      <a:pt x="16245" y="13904"/>
                      <a:pt x="15711" y="15138"/>
                      <a:pt x="15379" y="16252"/>
                    </a:cubicBezTo>
                    <a:cubicBezTo>
                      <a:pt x="15020" y="17458"/>
                      <a:pt x="14431" y="18582"/>
                      <a:pt x="13639" y="195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1" name="Google Shape;101;p5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102" name="Google Shape;102;p5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5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41705852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-5465700" y="-5184832"/>
            <a:ext cx="19541702" cy="15615488"/>
            <a:chOff x="-5465700" y="-3888624"/>
            <a:chExt cx="19541702" cy="11711616"/>
          </a:xfrm>
        </p:grpSpPr>
        <p:grpSp>
          <p:nvGrpSpPr>
            <p:cNvPr id="107" name="Google Shape;107;p6"/>
            <p:cNvGrpSpPr/>
            <p:nvPr/>
          </p:nvGrpSpPr>
          <p:grpSpPr>
            <a:xfrm rot="4339884">
              <a:off x="7190823" y="966269"/>
              <a:ext cx="6171499" cy="6009208"/>
              <a:chOff x="-10576180" y="-6872260"/>
              <a:chExt cx="20882019" cy="20332890"/>
            </a:xfrm>
          </p:grpSpPr>
          <p:sp>
            <p:nvSpPr>
              <p:cNvPr id="108" name="Google Shape;108;p6"/>
              <p:cNvSpPr/>
              <p:nvPr/>
            </p:nvSpPr>
            <p:spPr>
              <a:xfrm>
                <a:off x="-8969934" y="-4424286"/>
                <a:ext cx="17669509" cy="15436951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7599" extrusionOk="0">
                    <a:moveTo>
                      <a:pt x="6100" y="1"/>
                    </a:moveTo>
                    <a:cubicBezTo>
                      <a:pt x="6052" y="1"/>
                      <a:pt x="6003" y="3"/>
                      <a:pt x="5954" y="7"/>
                    </a:cubicBezTo>
                    <a:cubicBezTo>
                      <a:pt x="5347" y="54"/>
                      <a:pt x="4827" y="457"/>
                      <a:pt x="4369" y="821"/>
                    </a:cubicBezTo>
                    <a:cubicBezTo>
                      <a:pt x="3827" y="1251"/>
                      <a:pt x="3379" y="1363"/>
                      <a:pt x="2688" y="1406"/>
                    </a:cubicBezTo>
                    <a:cubicBezTo>
                      <a:pt x="2184" y="1438"/>
                      <a:pt x="1699" y="1570"/>
                      <a:pt x="1293" y="1883"/>
                    </a:cubicBezTo>
                    <a:cubicBezTo>
                      <a:pt x="756" y="2300"/>
                      <a:pt x="422" y="2928"/>
                      <a:pt x="236" y="3573"/>
                    </a:cubicBezTo>
                    <a:cubicBezTo>
                      <a:pt x="1" y="4370"/>
                      <a:pt x="84" y="5292"/>
                      <a:pt x="514" y="6007"/>
                    </a:cubicBezTo>
                    <a:cubicBezTo>
                      <a:pt x="657" y="6248"/>
                      <a:pt x="841" y="6465"/>
                      <a:pt x="1066" y="6646"/>
                    </a:cubicBezTo>
                    <a:cubicBezTo>
                      <a:pt x="1522" y="7016"/>
                      <a:pt x="2109" y="7214"/>
                      <a:pt x="2696" y="7214"/>
                    </a:cubicBezTo>
                    <a:cubicBezTo>
                      <a:pt x="2908" y="7214"/>
                      <a:pt x="3120" y="7188"/>
                      <a:pt x="3325" y="7135"/>
                    </a:cubicBezTo>
                    <a:cubicBezTo>
                      <a:pt x="3615" y="7061"/>
                      <a:pt x="3890" y="6935"/>
                      <a:pt x="4183" y="6881"/>
                    </a:cubicBezTo>
                    <a:cubicBezTo>
                      <a:pt x="4264" y="6866"/>
                      <a:pt x="4338" y="6859"/>
                      <a:pt x="4407" y="6859"/>
                    </a:cubicBezTo>
                    <a:cubicBezTo>
                      <a:pt x="4763" y="6859"/>
                      <a:pt x="4981" y="7047"/>
                      <a:pt x="5284" y="7288"/>
                    </a:cubicBezTo>
                    <a:cubicBezTo>
                      <a:pt x="5538" y="7491"/>
                      <a:pt x="5841" y="7598"/>
                      <a:pt x="6154" y="7598"/>
                    </a:cubicBezTo>
                    <a:cubicBezTo>
                      <a:pt x="6278" y="7598"/>
                      <a:pt x="6403" y="7582"/>
                      <a:pt x="6527" y="7547"/>
                    </a:cubicBezTo>
                    <a:cubicBezTo>
                      <a:pt x="7155" y="7375"/>
                      <a:pt x="7686" y="6829"/>
                      <a:pt x="7969" y="6255"/>
                    </a:cubicBezTo>
                    <a:cubicBezTo>
                      <a:pt x="8195" y="5799"/>
                      <a:pt x="8263" y="5252"/>
                      <a:pt x="8088" y="4775"/>
                    </a:cubicBezTo>
                    <a:cubicBezTo>
                      <a:pt x="8002" y="4544"/>
                      <a:pt x="7860" y="4324"/>
                      <a:pt x="7860" y="4077"/>
                    </a:cubicBezTo>
                    <a:cubicBezTo>
                      <a:pt x="7860" y="3763"/>
                      <a:pt x="8088" y="3505"/>
                      <a:pt x="8249" y="3237"/>
                    </a:cubicBezTo>
                    <a:cubicBezTo>
                      <a:pt x="8698" y="2488"/>
                      <a:pt x="8545" y="1434"/>
                      <a:pt x="7913" y="833"/>
                    </a:cubicBezTo>
                    <a:cubicBezTo>
                      <a:pt x="7428" y="371"/>
                      <a:pt x="6785" y="1"/>
                      <a:pt x="6100" y="1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9" name="Google Shape;109;p6"/>
              <p:cNvSpPr/>
              <p:nvPr/>
            </p:nvSpPr>
            <p:spPr>
              <a:xfrm rot="2029427">
                <a:off x="-8062671" y="-3631669"/>
                <a:ext cx="15855002" cy="13851708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7599" extrusionOk="0">
                    <a:moveTo>
                      <a:pt x="6100" y="1"/>
                    </a:moveTo>
                    <a:cubicBezTo>
                      <a:pt x="6052" y="1"/>
                      <a:pt x="6003" y="3"/>
                      <a:pt x="5954" y="7"/>
                    </a:cubicBezTo>
                    <a:cubicBezTo>
                      <a:pt x="5347" y="54"/>
                      <a:pt x="4827" y="457"/>
                      <a:pt x="4369" y="821"/>
                    </a:cubicBezTo>
                    <a:cubicBezTo>
                      <a:pt x="3827" y="1251"/>
                      <a:pt x="3379" y="1363"/>
                      <a:pt x="2688" y="1406"/>
                    </a:cubicBezTo>
                    <a:cubicBezTo>
                      <a:pt x="2184" y="1438"/>
                      <a:pt x="1699" y="1570"/>
                      <a:pt x="1293" y="1883"/>
                    </a:cubicBezTo>
                    <a:cubicBezTo>
                      <a:pt x="756" y="2300"/>
                      <a:pt x="422" y="2928"/>
                      <a:pt x="236" y="3573"/>
                    </a:cubicBezTo>
                    <a:cubicBezTo>
                      <a:pt x="1" y="4370"/>
                      <a:pt x="84" y="5292"/>
                      <a:pt x="514" y="6007"/>
                    </a:cubicBezTo>
                    <a:cubicBezTo>
                      <a:pt x="657" y="6248"/>
                      <a:pt x="841" y="6465"/>
                      <a:pt x="1066" y="6646"/>
                    </a:cubicBezTo>
                    <a:cubicBezTo>
                      <a:pt x="1522" y="7016"/>
                      <a:pt x="2109" y="7214"/>
                      <a:pt x="2696" y="7214"/>
                    </a:cubicBezTo>
                    <a:cubicBezTo>
                      <a:pt x="2908" y="7214"/>
                      <a:pt x="3120" y="7188"/>
                      <a:pt x="3325" y="7135"/>
                    </a:cubicBezTo>
                    <a:cubicBezTo>
                      <a:pt x="3615" y="7061"/>
                      <a:pt x="3890" y="6935"/>
                      <a:pt x="4183" y="6881"/>
                    </a:cubicBezTo>
                    <a:cubicBezTo>
                      <a:pt x="4264" y="6866"/>
                      <a:pt x="4338" y="6859"/>
                      <a:pt x="4407" y="6859"/>
                    </a:cubicBezTo>
                    <a:cubicBezTo>
                      <a:pt x="4763" y="6859"/>
                      <a:pt x="4981" y="7047"/>
                      <a:pt x="5284" y="7288"/>
                    </a:cubicBezTo>
                    <a:cubicBezTo>
                      <a:pt x="5538" y="7491"/>
                      <a:pt x="5841" y="7598"/>
                      <a:pt x="6154" y="7598"/>
                    </a:cubicBezTo>
                    <a:cubicBezTo>
                      <a:pt x="6278" y="7598"/>
                      <a:pt x="6403" y="7582"/>
                      <a:pt x="6527" y="7547"/>
                    </a:cubicBezTo>
                    <a:cubicBezTo>
                      <a:pt x="7155" y="7375"/>
                      <a:pt x="7686" y="6829"/>
                      <a:pt x="7969" y="6255"/>
                    </a:cubicBezTo>
                    <a:cubicBezTo>
                      <a:pt x="8195" y="5799"/>
                      <a:pt x="8263" y="5252"/>
                      <a:pt x="8088" y="4775"/>
                    </a:cubicBezTo>
                    <a:cubicBezTo>
                      <a:pt x="8002" y="4544"/>
                      <a:pt x="7860" y="4324"/>
                      <a:pt x="7860" y="4077"/>
                    </a:cubicBezTo>
                    <a:cubicBezTo>
                      <a:pt x="7860" y="3763"/>
                      <a:pt x="8088" y="3505"/>
                      <a:pt x="8249" y="3237"/>
                    </a:cubicBezTo>
                    <a:cubicBezTo>
                      <a:pt x="8698" y="2488"/>
                      <a:pt x="8545" y="1434"/>
                      <a:pt x="7913" y="833"/>
                    </a:cubicBezTo>
                    <a:cubicBezTo>
                      <a:pt x="7428" y="371"/>
                      <a:pt x="6785" y="1"/>
                      <a:pt x="6100" y="1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0" name="Google Shape;110;p6"/>
              <p:cNvSpPr/>
              <p:nvPr/>
            </p:nvSpPr>
            <p:spPr>
              <a:xfrm rot="-9360644">
                <a:off x="-6995136" y="-2699016"/>
                <a:ext cx="13719924" cy="11986399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7599" extrusionOk="0">
                    <a:moveTo>
                      <a:pt x="6100" y="1"/>
                    </a:moveTo>
                    <a:cubicBezTo>
                      <a:pt x="6052" y="1"/>
                      <a:pt x="6003" y="3"/>
                      <a:pt x="5954" y="7"/>
                    </a:cubicBezTo>
                    <a:cubicBezTo>
                      <a:pt x="5347" y="54"/>
                      <a:pt x="4827" y="457"/>
                      <a:pt x="4369" y="821"/>
                    </a:cubicBezTo>
                    <a:cubicBezTo>
                      <a:pt x="3827" y="1251"/>
                      <a:pt x="3379" y="1363"/>
                      <a:pt x="2688" y="1406"/>
                    </a:cubicBezTo>
                    <a:cubicBezTo>
                      <a:pt x="2184" y="1438"/>
                      <a:pt x="1699" y="1570"/>
                      <a:pt x="1293" y="1883"/>
                    </a:cubicBezTo>
                    <a:cubicBezTo>
                      <a:pt x="756" y="2300"/>
                      <a:pt x="422" y="2928"/>
                      <a:pt x="236" y="3573"/>
                    </a:cubicBezTo>
                    <a:cubicBezTo>
                      <a:pt x="1" y="4370"/>
                      <a:pt x="84" y="5292"/>
                      <a:pt x="514" y="6007"/>
                    </a:cubicBezTo>
                    <a:cubicBezTo>
                      <a:pt x="657" y="6248"/>
                      <a:pt x="841" y="6465"/>
                      <a:pt x="1066" y="6646"/>
                    </a:cubicBezTo>
                    <a:cubicBezTo>
                      <a:pt x="1522" y="7016"/>
                      <a:pt x="2109" y="7214"/>
                      <a:pt x="2696" y="7214"/>
                    </a:cubicBezTo>
                    <a:cubicBezTo>
                      <a:pt x="2908" y="7214"/>
                      <a:pt x="3120" y="7188"/>
                      <a:pt x="3325" y="7135"/>
                    </a:cubicBezTo>
                    <a:cubicBezTo>
                      <a:pt x="3615" y="7061"/>
                      <a:pt x="3890" y="6935"/>
                      <a:pt x="4183" y="6881"/>
                    </a:cubicBezTo>
                    <a:cubicBezTo>
                      <a:pt x="4264" y="6866"/>
                      <a:pt x="4338" y="6859"/>
                      <a:pt x="4407" y="6859"/>
                    </a:cubicBezTo>
                    <a:cubicBezTo>
                      <a:pt x="4763" y="6859"/>
                      <a:pt x="4981" y="7047"/>
                      <a:pt x="5284" y="7288"/>
                    </a:cubicBezTo>
                    <a:cubicBezTo>
                      <a:pt x="5538" y="7491"/>
                      <a:pt x="5841" y="7598"/>
                      <a:pt x="6154" y="7598"/>
                    </a:cubicBezTo>
                    <a:cubicBezTo>
                      <a:pt x="6278" y="7598"/>
                      <a:pt x="6403" y="7582"/>
                      <a:pt x="6527" y="7547"/>
                    </a:cubicBezTo>
                    <a:cubicBezTo>
                      <a:pt x="7155" y="7375"/>
                      <a:pt x="7686" y="6829"/>
                      <a:pt x="7969" y="6255"/>
                    </a:cubicBezTo>
                    <a:cubicBezTo>
                      <a:pt x="8195" y="5799"/>
                      <a:pt x="8263" y="5252"/>
                      <a:pt x="8088" y="4775"/>
                    </a:cubicBezTo>
                    <a:cubicBezTo>
                      <a:pt x="8002" y="4544"/>
                      <a:pt x="7860" y="4324"/>
                      <a:pt x="7860" y="4077"/>
                    </a:cubicBezTo>
                    <a:cubicBezTo>
                      <a:pt x="7860" y="3763"/>
                      <a:pt x="8088" y="3505"/>
                      <a:pt x="8249" y="3237"/>
                    </a:cubicBezTo>
                    <a:cubicBezTo>
                      <a:pt x="8698" y="2488"/>
                      <a:pt x="8545" y="1434"/>
                      <a:pt x="7913" y="833"/>
                    </a:cubicBezTo>
                    <a:cubicBezTo>
                      <a:pt x="7428" y="371"/>
                      <a:pt x="6785" y="1"/>
                      <a:pt x="6100" y="1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11" name="Google Shape;111;p6"/>
            <p:cNvGrpSpPr/>
            <p:nvPr/>
          </p:nvGrpSpPr>
          <p:grpSpPr>
            <a:xfrm rot="1005297">
              <a:off x="-4730523" y="-3126609"/>
              <a:ext cx="6171619" cy="6009325"/>
              <a:chOff x="-10576180" y="-6872260"/>
              <a:chExt cx="20882019" cy="20332890"/>
            </a:xfrm>
          </p:grpSpPr>
          <p:sp>
            <p:nvSpPr>
              <p:cNvPr id="112" name="Google Shape;112;p6"/>
              <p:cNvSpPr/>
              <p:nvPr/>
            </p:nvSpPr>
            <p:spPr>
              <a:xfrm>
                <a:off x="-8969934" y="-4424286"/>
                <a:ext cx="17669509" cy="15436951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7599" extrusionOk="0">
                    <a:moveTo>
                      <a:pt x="6100" y="1"/>
                    </a:moveTo>
                    <a:cubicBezTo>
                      <a:pt x="6052" y="1"/>
                      <a:pt x="6003" y="3"/>
                      <a:pt x="5954" y="7"/>
                    </a:cubicBezTo>
                    <a:cubicBezTo>
                      <a:pt x="5347" y="54"/>
                      <a:pt x="4827" y="457"/>
                      <a:pt x="4369" y="821"/>
                    </a:cubicBezTo>
                    <a:cubicBezTo>
                      <a:pt x="3827" y="1251"/>
                      <a:pt x="3379" y="1363"/>
                      <a:pt x="2688" y="1406"/>
                    </a:cubicBezTo>
                    <a:cubicBezTo>
                      <a:pt x="2184" y="1438"/>
                      <a:pt x="1699" y="1570"/>
                      <a:pt x="1293" y="1883"/>
                    </a:cubicBezTo>
                    <a:cubicBezTo>
                      <a:pt x="756" y="2300"/>
                      <a:pt x="422" y="2928"/>
                      <a:pt x="236" y="3573"/>
                    </a:cubicBezTo>
                    <a:cubicBezTo>
                      <a:pt x="1" y="4370"/>
                      <a:pt x="84" y="5292"/>
                      <a:pt x="514" y="6007"/>
                    </a:cubicBezTo>
                    <a:cubicBezTo>
                      <a:pt x="657" y="6248"/>
                      <a:pt x="841" y="6465"/>
                      <a:pt x="1066" y="6646"/>
                    </a:cubicBezTo>
                    <a:cubicBezTo>
                      <a:pt x="1522" y="7016"/>
                      <a:pt x="2109" y="7214"/>
                      <a:pt x="2696" y="7214"/>
                    </a:cubicBezTo>
                    <a:cubicBezTo>
                      <a:pt x="2908" y="7214"/>
                      <a:pt x="3120" y="7188"/>
                      <a:pt x="3325" y="7135"/>
                    </a:cubicBezTo>
                    <a:cubicBezTo>
                      <a:pt x="3615" y="7061"/>
                      <a:pt x="3890" y="6935"/>
                      <a:pt x="4183" y="6881"/>
                    </a:cubicBezTo>
                    <a:cubicBezTo>
                      <a:pt x="4264" y="6866"/>
                      <a:pt x="4338" y="6859"/>
                      <a:pt x="4407" y="6859"/>
                    </a:cubicBezTo>
                    <a:cubicBezTo>
                      <a:pt x="4763" y="6859"/>
                      <a:pt x="4981" y="7047"/>
                      <a:pt x="5284" y="7288"/>
                    </a:cubicBezTo>
                    <a:cubicBezTo>
                      <a:pt x="5538" y="7491"/>
                      <a:pt x="5841" y="7598"/>
                      <a:pt x="6154" y="7598"/>
                    </a:cubicBezTo>
                    <a:cubicBezTo>
                      <a:pt x="6278" y="7598"/>
                      <a:pt x="6403" y="7582"/>
                      <a:pt x="6527" y="7547"/>
                    </a:cubicBezTo>
                    <a:cubicBezTo>
                      <a:pt x="7155" y="7375"/>
                      <a:pt x="7686" y="6829"/>
                      <a:pt x="7969" y="6255"/>
                    </a:cubicBezTo>
                    <a:cubicBezTo>
                      <a:pt x="8195" y="5799"/>
                      <a:pt x="8263" y="5252"/>
                      <a:pt x="8088" y="4775"/>
                    </a:cubicBezTo>
                    <a:cubicBezTo>
                      <a:pt x="8002" y="4544"/>
                      <a:pt x="7860" y="4324"/>
                      <a:pt x="7860" y="4077"/>
                    </a:cubicBezTo>
                    <a:cubicBezTo>
                      <a:pt x="7860" y="3763"/>
                      <a:pt x="8088" y="3505"/>
                      <a:pt x="8249" y="3237"/>
                    </a:cubicBezTo>
                    <a:cubicBezTo>
                      <a:pt x="8698" y="2488"/>
                      <a:pt x="8545" y="1434"/>
                      <a:pt x="7913" y="833"/>
                    </a:cubicBezTo>
                    <a:cubicBezTo>
                      <a:pt x="7428" y="371"/>
                      <a:pt x="6785" y="1"/>
                      <a:pt x="6100" y="1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3" name="Google Shape;113;p6"/>
              <p:cNvSpPr/>
              <p:nvPr/>
            </p:nvSpPr>
            <p:spPr>
              <a:xfrm rot="2029427">
                <a:off x="-8062671" y="-3631669"/>
                <a:ext cx="15855002" cy="13851708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7599" extrusionOk="0">
                    <a:moveTo>
                      <a:pt x="6100" y="1"/>
                    </a:moveTo>
                    <a:cubicBezTo>
                      <a:pt x="6052" y="1"/>
                      <a:pt x="6003" y="3"/>
                      <a:pt x="5954" y="7"/>
                    </a:cubicBezTo>
                    <a:cubicBezTo>
                      <a:pt x="5347" y="54"/>
                      <a:pt x="4827" y="457"/>
                      <a:pt x="4369" y="821"/>
                    </a:cubicBezTo>
                    <a:cubicBezTo>
                      <a:pt x="3827" y="1251"/>
                      <a:pt x="3379" y="1363"/>
                      <a:pt x="2688" y="1406"/>
                    </a:cubicBezTo>
                    <a:cubicBezTo>
                      <a:pt x="2184" y="1438"/>
                      <a:pt x="1699" y="1570"/>
                      <a:pt x="1293" y="1883"/>
                    </a:cubicBezTo>
                    <a:cubicBezTo>
                      <a:pt x="756" y="2300"/>
                      <a:pt x="422" y="2928"/>
                      <a:pt x="236" y="3573"/>
                    </a:cubicBezTo>
                    <a:cubicBezTo>
                      <a:pt x="1" y="4370"/>
                      <a:pt x="84" y="5292"/>
                      <a:pt x="514" y="6007"/>
                    </a:cubicBezTo>
                    <a:cubicBezTo>
                      <a:pt x="657" y="6248"/>
                      <a:pt x="841" y="6465"/>
                      <a:pt x="1066" y="6646"/>
                    </a:cubicBezTo>
                    <a:cubicBezTo>
                      <a:pt x="1522" y="7016"/>
                      <a:pt x="2109" y="7214"/>
                      <a:pt x="2696" y="7214"/>
                    </a:cubicBezTo>
                    <a:cubicBezTo>
                      <a:pt x="2908" y="7214"/>
                      <a:pt x="3120" y="7188"/>
                      <a:pt x="3325" y="7135"/>
                    </a:cubicBezTo>
                    <a:cubicBezTo>
                      <a:pt x="3615" y="7061"/>
                      <a:pt x="3890" y="6935"/>
                      <a:pt x="4183" y="6881"/>
                    </a:cubicBezTo>
                    <a:cubicBezTo>
                      <a:pt x="4264" y="6866"/>
                      <a:pt x="4338" y="6859"/>
                      <a:pt x="4407" y="6859"/>
                    </a:cubicBezTo>
                    <a:cubicBezTo>
                      <a:pt x="4763" y="6859"/>
                      <a:pt x="4981" y="7047"/>
                      <a:pt x="5284" y="7288"/>
                    </a:cubicBezTo>
                    <a:cubicBezTo>
                      <a:pt x="5538" y="7491"/>
                      <a:pt x="5841" y="7598"/>
                      <a:pt x="6154" y="7598"/>
                    </a:cubicBezTo>
                    <a:cubicBezTo>
                      <a:pt x="6278" y="7598"/>
                      <a:pt x="6403" y="7582"/>
                      <a:pt x="6527" y="7547"/>
                    </a:cubicBezTo>
                    <a:cubicBezTo>
                      <a:pt x="7155" y="7375"/>
                      <a:pt x="7686" y="6829"/>
                      <a:pt x="7969" y="6255"/>
                    </a:cubicBezTo>
                    <a:cubicBezTo>
                      <a:pt x="8195" y="5799"/>
                      <a:pt x="8263" y="5252"/>
                      <a:pt x="8088" y="4775"/>
                    </a:cubicBezTo>
                    <a:cubicBezTo>
                      <a:pt x="8002" y="4544"/>
                      <a:pt x="7860" y="4324"/>
                      <a:pt x="7860" y="4077"/>
                    </a:cubicBezTo>
                    <a:cubicBezTo>
                      <a:pt x="7860" y="3763"/>
                      <a:pt x="8088" y="3505"/>
                      <a:pt x="8249" y="3237"/>
                    </a:cubicBezTo>
                    <a:cubicBezTo>
                      <a:pt x="8698" y="2488"/>
                      <a:pt x="8545" y="1434"/>
                      <a:pt x="7913" y="833"/>
                    </a:cubicBezTo>
                    <a:cubicBezTo>
                      <a:pt x="7428" y="371"/>
                      <a:pt x="6785" y="1"/>
                      <a:pt x="6100" y="1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4" name="Google Shape;114;p6"/>
              <p:cNvSpPr/>
              <p:nvPr/>
            </p:nvSpPr>
            <p:spPr>
              <a:xfrm rot="-9360644">
                <a:off x="-6995136" y="-2699016"/>
                <a:ext cx="13719924" cy="11986399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7599" extrusionOk="0">
                    <a:moveTo>
                      <a:pt x="6100" y="1"/>
                    </a:moveTo>
                    <a:cubicBezTo>
                      <a:pt x="6052" y="1"/>
                      <a:pt x="6003" y="3"/>
                      <a:pt x="5954" y="7"/>
                    </a:cubicBezTo>
                    <a:cubicBezTo>
                      <a:pt x="5347" y="54"/>
                      <a:pt x="4827" y="457"/>
                      <a:pt x="4369" y="821"/>
                    </a:cubicBezTo>
                    <a:cubicBezTo>
                      <a:pt x="3827" y="1251"/>
                      <a:pt x="3379" y="1363"/>
                      <a:pt x="2688" y="1406"/>
                    </a:cubicBezTo>
                    <a:cubicBezTo>
                      <a:pt x="2184" y="1438"/>
                      <a:pt x="1699" y="1570"/>
                      <a:pt x="1293" y="1883"/>
                    </a:cubicBezTo>
                    <a:cubicBezTo>
                      <a:pt x="756" y="2300"/>
                      <a:pt x="422" y="2928"/>
                      <a:pt x="236" y="3573"/>
                    </a:cubicBezTo>
                    <a:cubicBezTo>
                      <a:pt x="1" y="4370"/>
                      <a:pt x="84" y="5292"/>
                      <a:pt x="514" y="6007"/>
                    </a:cubicBezTo>
                    <a:cubicBezTo>
                      <a:pt x="657" y="6248"/>
                      <a:pt x="841" y="6465"/>
                      <a:pt x="1066" y="6646"/>
                    </a:cubicBezTo>
                    <a:cubicBezTo>
                      <a:pt x="1522" y="7016"/>
                      <a:pt x="2109" y="7214"/>
                      <a:pt x="2696" y="7214"/>
                    </a:cubicBezTo>
                    <a:cubicBezTo>
                      <a:pt x="2908" y="7214"/>
                      <a:pt x="3120" y="7188"/>
                      <a:pt x="3325" y="7135"/>
                    </a:cubicBezTo>
                    <a:cubicBezTo>
                      <a:pt x="3615" y="7061"/>
                      <a:pt x="3890" y="6935"/>
                      <a:pt x="4183" y="6881"/>
                    </a:cubicBezTo>
                    <a:cubicBezTo>
                      <a:pt x="4264" y="6866"/>
                      <a:pt x="4338" y="6859"/>
                      <a:pt x="4407" y="6859"/>
                    </a:cubicBezTo>
                    <a:cubicBezTo>
                      <a:pt x="4763" y="6859"/>
                      <a:pt x="4981" y="7047"/>
                      <a:pt x="5284" y="7288"/>
                    </a:cubicBezTo>
                    <a:cubicBezTo>
                      <a:pt x="5538" y="7491"/>
                      <a:pt x="5841" y="7598"/>
                      <a:pt x="6154" y="7598"/>
                    </a:cubicBezTo>
                    <a:cubicBezTo>
                      <a:pt x="6278" y="7598"/>
                      <a:pt x="6403" y="7582"/>
                      <a:pt x="6527" y="7547"/>
                    </a:cubicBezTo>
                    <a:cubicBezTo>
                      <a:pt x="7155" y="7375"/>
                      <a:pt x="7686" y="6829"/>
                      <a:pt x="7969" y="6255"/>
                    </a:cubicBezTo>
                    <a:cubicBezTo>
                      <a:pt x="8195" y="5799"/>
                      <a:pt x="8263" y="5252"/>
                      <a:pt x="8088" y="4775"/>
                    </a:cubicBezTo>
                    <a:cubicBezTo>
                      <a:pt x="8002" y="4544"/>
                      <a:pt x="7860" y="4324"/>
                      <a:pt x="7860" y="4077"/>
                    </a:cubicBezTo>
                    <a:cubicBezTo>
                      <a:pt x="7860" y="3763"/>
                      <a:pt x="8088" y="3505"/>
                      <a:pt x="8249" y="3237"/>
                    </a:cubicBezTo>
                    <a:cubicBezTo>
                      <a:pt x="8698" y="2488"/>
                      <a:pt x="8545" y="1434"/>
                      <a:pt x="7913" y="833"/>
                    </a:cubicBezTo>
                    <a:cubicBezTo>
                      <a:pt x="7428" y="371"/>
                      <a:pt x="6785" y="1"/>
                      <a:pt x="6100" y="1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115" name="Google Shape;115;p6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116" name="Google Shape;116;p6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6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8" name="Google Shape;118;p6"/>
          <p:cNvGrpSpPr/>
          <p:nvPr/>
        </p:nvGrpSpPr>
        <p:grpSpPr>
          <a:xfrm>
            <a:off x="9854" y="457110"/>
            <a:ext cx="9369503" cy="5797556"/>
            <a:chOff x="9853" y="342832"/>
            <a:chExt cx="9369503" cy="4348167"/>
          </a:xfrm>
        </p:grpSpPr>
        <p:grpSp>
          <p:nvGrpSpPr>
            <p:cNvPr id="119" name="Google Shape;119;p6"/>
            <p:cNvGrpSpPr/>
            <p:nvPr/>
          </p:nvGrpSpPr>
          <p:grpSpPr>
            <a:xfrm>
              <a:off x="8505103" y="1010272"/>
              <a:ext cx="874254" cy="2069731"/>
              <a:chOff x="8505103" y="1010272"/>
              <a:chExt cx="874254" cy="2069731"/>
            </a:xfrm>
          </p:grpSpPr>
          <p:grpSp>
            <p:nvGrpSpPr>
              <p:cNvPr id="120" name="Google Shape;120;p6"/>
              <p:cNvGrpSpPr/>
              <p:nvPr/>
            </p:nvGrpSpPr>
            <p:grpSpPr>
              <a:xfrm rot="-6998568">
                <a:off x="8555584" y="1120573"/>
                <a:ext cx="511172" cy="428400"/>
                <a:chOff x="-3567000" y="-2468681"/>
                <a:chExt cx="1723483" cy="1444405"/>
              </a:xfrm>
            </p:grpSpPr>
            <p:sp>
              <p:nvSpPr>
                <p:cNvPr id="121" name="Google Shape;121;p6"/>
                <p:cNvSpPr/>
                <p:nvPr/>
              </p:nvSpPr>
              <p:spPr>
                <a:xfrm>
                  <a:off x="-3537861" y="-2425902"/>
                  <a:ext cx="1694345" cy="1390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87" h="91323" extrusionOk="0">
                      <a:moveTo>
                        <a:pt x="88445" y="13418"/>
                      </a:moveTo>
                      <a:cubicBezTo>
                        <a:pt x="76418" y="3739"/>
                        <a:pt x="60616" y="-903"/>
                        <a:pt x="45246" y="166"/>
                      </a:cubicBezTo>
                      <a:cubicBezTo>
                        <a:pt x="37243" y="-332"/>
                        <a:pt x="29185" y="285"/>
                        <a:pt x="21366" y="2100"/>
                      </a:cubicBezTo>
                      <a:cubicBezTo>
                        <a:pt x="15693" y="3426"/>
                        <a:pt x="9984" y="5442"/>
                        <a:pt x="5692" y="9384"/>
                      </a:cubicBezTo>
                      <a:cubicBezTo>
                        <a:pt x="1401" y="13325"/>
                        <a:pt x="-1177" y="19560"/>
                        <a:pt x="535" y="25131"/>
                      </a:cubicBezTo>
                      <a:cubicBezTo>
                        <a:pt x="3271" y="34009"/>
                        <a:pt x="14202" y="36643"/>
                        <a:pt x="23134" y="39212"/>
                      </a:cubicBezTo>
                      <a:cubicBezTo>
                        <a:pt x="43505" y="45069"/>
                        <a:pt x="61730" y="58137"/>
                        <a:pt x="73812" y="75560"/>
                      </a:cubicBezTo>
                      <a:cubicBezTo>
                        <a:pt x="78463" y="82264"/>
                        <a:pt x="83399" y="90359"/>
                        <a:pt x="91512" y="91253"/>
                      </a:cubicBezTo>
                      <a:cubicBezTo>
                        <a:pt x="96752" y="91823"/>
                        <a:pt x="101955" y="88904"/>
                        <a:pt x="105187" y="84733"/>
                      </a:cubicBezTo>
                      <a:cubicBezTo>
                        <a:pt x="108411" y="80552"/>
                        <a:pt x="109921" y="75293"/>
                        <a:pt x="110685" y="70072"/>
                      </a:cubicBezTo>
                      <a:cubicBezTo>
                        <a:pt x="113743" y="49056"/>
                        <a:pt x="104976" y="26724"/>
                        <a:pt x="88445" y="134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" name="Google Shape;122;p6"/>
                <p:cNvSpPr/>
                <p:nvPr/>
              </p:nvSpPr>
              <p:spPr>
                <a:xfrm>
                  <a:off x="-2747827" y="-2458984"/>
                  <a:ext cx="874615" cy="712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46" h="46828" extrusionOk="0">
                      <a:moveTo>
                        <a:pt x="57447" y="46828"/>
                      </a:moveTo>
                      <a:cubicBezTo>
                        <a:pt x="56304" y="45603"/>
                        <a:pt x="56544" y="43724"/>
                        <a:pt x="56084" y="42187"/>
                      </a:cubicBezTo>
                      <a:cubicBezTo>
                        <a:pt x="54582" y="37288"/>
                        <a:pt x="51166" y="32406"/>
                        <a:pt x="48670" y="27765"/>
                      </a:cubicBezTo>
                      <a:cubicBezTo>
                        <a:pt x="46073" y="24938"/>
                        <a:pt x="44415" y="22157"/>
                        <a:pt x="40935" y="18924"/>
                      </a:cubicBezTo>
                      <a:cubicBezTo>
                        <a:pt x="39452" y="17515"/>
                        <a:pt x="37610" y="16558"/>
                        <a:pt x="36072" y="15425"/>
                      </a:cubicBezTo>
                      <a:cubicBezTo>
                        <a:pt x="29294" y="10618"/>
                        <a:pt x="21945" y="7515"/>
                        <a:pt x="13805" y="6050"/>
                      </a:cubicBezTo>
                      <a:cubicBezTo>
                        <a:pt x="12921" y="5893"/>
                        <a:pt x="12101" y="5755"/>
                        <a:pt x="11143" y="5590"/>
                      </a:cubicBezTo>
                      <a:cubicBezTo>
                        <a:pt x="8997" y="5194"/>
                        <a:pt x="6373" y="5268"/>
                        <a:pt x="4347" y="5028"/>
                      </a:cubicBezTo>
                      <a:cubicBezTo>
                        <a:pt x="2137" y="4761"/>
                        <a:pt x="341" y="3453"/>
                        <a:pt x="0" y="1740"/>
                      </a:cubicBezTo>
                      <a:cubicBezTo>
                        <a:pt x="1538" y="-230"/>
                        <a:pt x="5765" y="-129"/>
                        <a:pt x="9734" y="156"/>
                      </a:cubicBezTo>
                      <a:cubicBezTo>
                        <a:pt x="16485" y="433"/>
                        <a:pt x="25565" y="3370"/>
                        <a:pt x="31228" y="6630"/>
                      </a:cubicBezTo>
                      <a:cubicBezTo>
                        <a:pt x="35630" y="9006"/>
                        <a:pt x="39839" y="12017"/>
                        <a:pt x="43227" y="15517"/>
                      </a:cubicBezTo>
                      <a:cubicBezTo>
                        <a:pt x="46709" y="19081"/>
                        <a:pt x="49747" y="22921"/>
                        <a:pt x="52022" y="27121"/>
                      </a:cubicBezTo>
                      <a:cubicBezTo>
                        <a:pt x="53671" y="30187"/>
                        <a:pt x="54629" y="33456"/>
                        <a:pt x="55586" y="36587"/>
                      </a:cubicBezTo>
                      <a:cubicBezTo>
                        <a:pt x="56617" y="39949"/>
                        <a:pt x="57244" y="43384"/>
                        <a:pt x="57447" y="4682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" name="Google Shape;123;p6"/>
                <p:cNvSpPr/>
                <p:nvPr/>
              </p:nvSpPr>
              <p:spPr>
                <a:xfrm>
                  <a:off x="-3493833" y="-2468681"/>
                  <a:ext cx="600581" cy="28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7" h="18778" extrusionOk="0">
                      <a:moveTo>
                        <a:pt x="10" y="18779"/>
                      </a:moveTo>
                      <a:cubicBezTo>
                        <a:pt x="-119" y="17609"/>
                        <a:pt x="1050" y="17305"/>
                        <a:pt x="1621" y="16633"/>
                      </a:cubicBezTo>
                      <a:cubicBezTo>
                        <a:pt x="3491" y="14570"/>
                        <a:pt x="5342" y="11476"/>
                        <a:pt x="8178" y="10131"/>
                      </a:cubicBezTo>
                      <a:cubicBezTo>
                        <a:pt x="9679" y="8400"/>
                        <a:pt x="11466" y="7663"/>
                        <a:pt x="13897" y="6318"/>
                      </a:cubicBezTo>
                      <a:cubicBezTo>
                        <a:pt x="14928" y="5693"/>
                        <a:pt x="15868" y="4873"/>
                        <a:pt x="16899" y="4320"/>
                      </a:cubicBezTo>
                      <a:cubicBezTo>
                        <a:pt x="21448" y="2156"/>
                        <a:pt x="26127" y="821"/>
                        <a:pt x="31256" y="195"/>
                      </a:cubicBezTo>
                      <a:cubicBezTo>
                        <a:pt x="31873" y="158"/>
                        <a:pt x="32306" y="139"/>
                        <a:pt x="32941" y="112"/>
                      </a:cubicBezTo>
                      <a:cubicBezTo>
                        <a:pt x="34295" y="56"/>
                        <a:pt x="35944" y="-109"/>
                        <a:pt x="37214" y="112"/>
                      </a:cubicBezTo>
                      <a:cubicBezTo>
                        <a:pt x="38614" y="434"/>
                        <a:pt x="39517" y="1972"/>
                        <a:pt x="39443" y="3675"/>
                      </a:cubicBezTo>
                      <a:cubicBezTo>
                        <a:pt x="38347" y="5462"/>
                        <a:pt x="36303" y="5048"/>
                        <a:pt x="34258" y="5260"/>
                      </a:cubicBezTo>
                      <a:cubicBezTo>
                        <a:pt x="30851" y="5536"/>
                        <a:pt x="26182" y="6263"/>
                        <a:pt x="23033" y="7203"/>
                      </a:cubicBezTo>
                      <a:cubicBezTo>
                        <a:pt x="20592" y="7847"/>
                        <a:pt x="18262" y="8916"/>
                        <a:pt x="15969" y="9781"/>
                      </a:cubicBezTo>
                      <a:cubicBezTo>
                        <a:pt x="13630" y="10711"/>
                        <a:pt x="11549" y="12000"/>
                        <a:pt x="9384" y="13124"/>
                      </a:cubicBezTo>
                      <a:cubicBezTo>
                        <a:pt x="7838" y="13981"/>
                        <a:pt x="6124" y="14588"/>
                        <a:pt x="4660" y="15546"/>
                      </a:cubicBezTo>
                      <a:cubicBezTo>
                        <a:pt x="3426" y="16412"/>
                        <a:pt x="1925" y="17453"/>
                        <a:pt x="10" y="1876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Google Shape;124;p6"/>
                <p:cNvSpPr/>
                <p:nvPr/>
              </p:nvSpPr>
              <p:spPr>
                <a:xfrm>
                  <a:off x="-3567000" y="-2131624"/>
                  <a:ext cx="937921" cy="610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4" h="40068" extrusionOk="0">
                      <a:moveTo>
                        <a:pt x="0" y="0"/>
                      </a:moveTo>
                      <a:cubicBezTo>
                        <a:pt x="1390" y="829"/>
                        <a:pt x="1612" y="2578"/>
                        <a:pt x="2505" y="3822"/>
                      </a:cubicBezTo>
                      <a:cubicBezTo>
                        <a:pt x="5378" y="7763"/>
                        <a:pt x="10286" y="10471"/>
                        <a:pt x="14274" y="13372"/>
                      </a:cubicBezTo>
                      <a:cubicBezTo>
                        <a:pt x="17635" y="14688"/>
                        <a:pt x="20177" y="16328"/>
                        <a:pt x="24395" y="17921"/>
                      </a:cubicBezTo>
                      <a:cubicBezTo>
                        <a:pt x="26209" y="18612"/>
                        <a:pt x="28161" y="18869"/>
                        <a:pt x="29920" y="19440"/>
                      </a:cubicBezTo>
                      <a:cubicBezTo>
                        <a:pt x="37591" y="21908"/>
                        <a:pt x="45069" y="24164"/>
                        <a:pt x="52547" y="28465"/>
                      </a:cubicBezTo>
                      <a:cubicBezTo>
                        <a:pt x="53293" y="28935"/>
                        <a:pt x="54122" y="29423"/>
                        <a:pt x="54904" y="30031"/>
                      </a:cubicBezTo>
                      <a:cubicBezTo>
                        <a:pt x="56764" y="31329"/>
                        <a:pt x="59039" y="32987"/>
                        <a:pt x="60448" y="34682"/>
                      </a:cubicBezTo>
                      <a:cubicBezTo>
                        <a:pt x="62014" y="36560"/>
                        <a:pt x="61894" y="38936"/>
                        <a:pt x="60660" y="40068"/>
                      </a:cubicBezTo>
                      <a:cubicBezTo>
                        <a:pt x="58256" y="40013"/>
                        <a:pt x="56231" y="37306"/>
                        <a:pt x="53413" y="35381"/>
                      </a:cubicBezTo>
                      <a:cubicBezTo>
                        <a:pt x="48845" y="32038"/>
                        <a:pt x="41422" y="28732"/>
                        <a:pt x="36017" y="26715"/>
                      </a:cubicBezTo>
                      <a:cubicBezTo>
                        <a:pt x="31909" y="25122"/>
                        <a:pt x="27544" y="23769"/>
                        <a:pt x="23474" y="21908"/>
                      </a:cubicBezTo>
                      <a:cubicBezTo>
                        <a:pt x="19321" y="20030"/>
                        <a:pt x="15232" y="18087"/>
                        <a:pt x="11594" y="15434"/>
                      </a:cubicBezTo>
                      <a:cubicBezTo>
                        <a:pt x="8942" y="13491"/>
                        <a:pt x="6787" y="11069"/>
                        <a:pt x="4788" y="8647"/>
                      </a:cubicBezTo>
                      <a:cubicBezTo>
                        <a:pt x="2643" y="6078"/>
                        <a:pt x="958" y="3122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Google Shape;125;p6"/>
                <p:cNvSpPr/>
                <p:nvPr/>
              </p:nvSpPr>
              <p:spPr>
                <a:xfrm>
                  <a:off x="-2619869" y="-1548122"/>
                  <a:ext cx="729643" cy="523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24" h="34407" extrusionOk="0">
                      <a:moveTo>
                        <a:pt x="47384" y="17377"/>
                      </a:moveTo>
                      <a:cubicBezTo>
                        <a:pt x="48416" y="18565"/>
                        <a:pt x="47698" y="20269"/>
                        <a:pt x="47449" y="21623"/>
                      </a:cubicBezTo>
                      <a:cubicBezTo>
                        <a:pt x="47062" y="23842"/>
                        <a:pt x="46334" y="26310"/>
                        <a:pt x="44843" y="28493"/>
                      </a:cubicBezTo>
                      <a:cubicBezTo>
                        <a:pt x="43397" y="30684"/>
                        <a:pt x="41076" y="32480"/>
                        <a:pt x="38543" y="33097"/>
                      </a:cubicBezTo>
                      <a:cubicBezTo>
                        <a:pt x="35210" y="34810"/>
                        <a:pt x="31600" y="34847"/>
                        <a:pt x="27124" y="33190"/>
                      </a:cubicBezTo>
                      <a:cubicBezTo>
                        <a:pt x="25209" y="32462"/>
                        <a:pt x="23247" y="31633"/>
                        <a:pt x="21700" y="30408"/>
                      </a:cubicBezTo>
                      <a:cubicBezTo>
                        <a:pt x="18376" y="27728"/>
                        <a:pt x="15954" y="24542"/>
                        <a:pt x="13550" y="21604"/>
                      </a:cubicBezTo>
                      <a:cubicBezTo>
                        <a:pt x="11091" y="18556"/>
                        <a:pt x="8706" y="15582"/>
                        <a:pt x="6257" y="12524"/>
                      </a:cubicBezTo>
                      <a:cubicBezTo>
                        <a:pt x="5741" y="11833"/>
                        <a:pt x="5253" y="11198"/>
                        <a:pt x="4691" y="10452"/>
                      </a:cubicBezTo>
                      <a:cubicBezTo>
                        <a:pt x="3466" y="8758"/>
                        <a:pt x="1762" y="6897"/>
                        <a:pt x="740" y="5212"/>
                      </a:cubicBezTo>
                      <a:cubicBezTo>
                        <a:pt x="-383" y="3361"/>
                        <a:pt x="-190" y="1179"/>
                        <a:pt x="1063" y="0"/>
                      </a:cubicBezTo>
                      <a:cubicBezTo>
                        <a:pt x="3457" y="73"/>
                        <a:pt x="5446" y="3113"/>
                        <a:pt x="7693" y="5783"/>
                      </a:cubicBezTo>
                      <a:cubicBezTo>
                        <a:pt x="11450" y="10277"/>
                        <a:pt x="16377" y="16816"/>
                        <a:pt x="19794" y="21282"/>
                      </a:cubicBezTo>
                      <a:cubicBezTo>
                        <a:pt x="22382" y="24662"/>
                        <a:pt x="25181" y="27627"/>
                        <a:pt x="28238" y="29257"/>
                      </a:cubicBezTo>
                      <a:cubicBezTo>
                        <a:pt x="31324" y="30952"/>
                        <a:pt x="35108" y="30905"/>
                        <a:pt x="38359" y="29754"/>
                      </a:cubicBezTo>
                      <a:cubicBezTo>
                        <a:pt x="40726" y="28953"/>
                        <a:pt x="43019" y="27627"/>
                        <a:pt x="44594" y="25463"/>
                      </a:cubicBezTo>
                      <a:cubicBezTo>
                        <a:pt x="46224" y="23170"/>
                        <a:pt x="47255" y="20370"/>
                        <a:pt x="47384" y="173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6" name="Google Shape;126;p6"/>
              <p:cNvGrpSpPr/>
              <p:nvPr/>
            </p:nvGrpSpPr>
            <p:grpSpPr>
              <a:xfrm rot="-6998568">
                <a:off x="8593219" y="2313579"/>
                <a:ext cx="698398" cy="627305"/>
                <a:chOff x="-8479282" y="-2611131"/>
                <a:chExt cx="2354739" cy="2115042"/>
              </a:xfrm>
            </p:grpSpPr>
            <p:sp>
              <p:nvSpPr>
                <p:cNvPr id="127" name="Google Shape;127;p6"/>
                <p:cNvSpPr/>
                <p:nvPr/>
              </p:nvSpPr>
              <p:spPr>
                <a:xfrm>
                  <a:off x="-8404472" y="-2563709"/>
                  <a:ext cx="2271722" cy="2014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10" h="132345" extrusionOk="0">
                      <a:moveTo>
                        <a:pt x="137991" y="20812"/>
                      </a:moveTo>
                      <a:cubicBezTo>
                        <a:pt x="140496" y="20610"/>
                        <a:pt x="142964" y="20214"/>
                        <a:pt x="145138" y="18999"/>
                      </a:cubicBezTo>
                      <a:cubicBezTo>
                        <a:pt x="148185" y="17276"/>
                        <a:pt x="150285" y="13280"/>
                        <a:pt x="148628" y="10195"/>
                      </a:cubicBezTo>
                      <a:cubicBezTo>
                        <a:pt x="147532" y="8159"/>
                        <a:pt x="145220" y="7137"/>
                        <a:pt x="143056" y="6336"/>
                      </a:cubicBezTo>
                      <a:cubicBezTo>
                        <a:pt x="108292" y="-6511"/>
                        <a:pt x="66925" y="544"/>
                        <a:pt x="38395" y="24183"/>
                      </a:cubicBezTo>
                      <a:cubicBezTo>
                        <a:pt x="9856" y="47823"/>
                        <a:pt x="-4768" y="87155"/>
                        <a:pt x="1393" y="123705"/>
                      </a:cubicBezTo>
                      <a:cubicBezTo>
                        <a:pt x="1789" y="126045"/>
                        <a:pt x="2323" y="128503"/>
                        <a:pt x="3935" y="130235"/>
                      </a:cubicBezTo>
                      <a:cubicBezTo>
                        <a:pt x="7084" y="133633"/>
                        <a:pt x="13033" y="132611"/>
                        <a:pt x="16394" y="129415"/>
                      </a:cubicBezTo>
                      <a:cubicBezTo>
                        <a:pt x="19756" y="126229"/>
                        <a:pt x="21239" y="121597"/>
                        <a:pt x="22804" y="117241"/>
                      </a:cubicBezTo>
                      <a:cubicBezTo>
                        <a:pt x="27031" y="105462"/>
                        <a:pt x="32814" y="94310"/>
                        <a:pt x="39850" y="83987"/>
                      </a:cubicBezTo>
                      <a:cubicBezTo>
                        <a:pt x="55570" y="52354"/>
                        <a:pt x="86936" y="29138"/>
                        <a:pt x="121590" y="22664"/>
                      </a:cubicBezTo>
                      <a:lnTo>
                        <a:pt x="137991" y="208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6"/>
                <p:cNvSpPr/>
                <p:nvPr/>
              </p:nvSpPr>
              <p:spPr>
                <a:xfrm>
                  <a:off x="-8479282" y="-2397997"/>
                  <a:ext cx="866759" cy="1901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30" h="124920" extrusionOk="0">
                      <a:moveTo>
                        <a:pt x="56930" y="0"/>
                      </a:moveTo>
                      <a:cubicBezTo>
                        <a:pt x="55254" y="2274"/>
                        <a:pt x="52013" y="3481"/>
                        <a:pt x="49701" y="5387"/>
                      </a:cubicBezTo>
                      <a:cubicBezTo>
                        <a:pt x="42140" y="11180"/>
                        <a:pt x="35086" y="19753"/>
                        <a:pt x="28621" y="27360"/>
                      </a:cubicBezTo>
                      <a:cubicBezTo>
                        <a:pt x="24772" y="33420"/>
                        <a:pt x="20996" y="38264"/>
                        <a:pt x="17009" y="46331"/>
                      </a:cubicBezTo>
                      <a:cubicBezTo>
                        <a:pt x="15351" y="49830"/>
                        <a:pt x="14071" y="53450"/>
                        <a:pt x="12865" y="56912"/>
                      </a:cubicBezTo>
                      <a:cubicBezTo>
                        <a:pt x="7321" y="71730"/>
                        <a:pt x="4678" y="86998"/>
                        <a:pt x="5636" y="102562"/>
                      </a:cubicBezTo>
                      <a:cubicBezTo>
                        <a:pt x="5801" y="104127"/>
                        <a:pt x="6050" y="105775"/>
                        <a:pt x="6418" y="107442"/>
                      </a:cubicBezTo>
                      <a:cubicBezTo>
                        <a:pt x="7220" y="111338"/>
                        <a:pt x="9549" y="115344"/>
                        <a:pt x="11907" y="117922"/>
                      </a:cubicBezTo>
                      <a:cubicBezTo>
                        <a:pt x="14329" y="120786"/>
                        <a:pt x="16585" y="123042"/>
                        <a:pt x="16511" y="124838"/>
                      </a:cubicBezTo>
                      <a:cubicBezTo>
                        <a:pt x="14707" y="125216"/>
                        <a:pt x="11714" y="124295"/>
                        <a:pt x="9043" y="122011"/>
                      </a:cubicBezTo>
                      <a:cubicBezTo>
                        <a:pt x="6336" y="119773"/>
                        <a:pt x="4061" y="116338"/>
                        <a:pt x="2597" y="112701"/>
                      </a:cubicBezTo>
                      <a:cubicBezTo>
                        <a:pt x="46" y="106577"/>
                        <a:pt x="-332" y="98776"/>
                        <a:pt x="221" y="91557"/>
                      </a:cubicBezTo>
                      <a:cubicBezTo>
                        <a:pt x="534" y="84226"/>
                        <a:pt x="1943" y="77071"/>
                        <a:pt x="3287" y="71269"/>
                      </a:cubicBezTo>
                      <a:cubicBezTo>
                        <a:pt x="5452" y="62392"/>
                        <a:pt x="8610" y="53588"/>
                        <a:pt x="12745" y="45732"/>
                      </a:cubicBezTo>
                      <a:cubicBezTo>
                        <a:pt x="16972" y="37683"/>
                        <a:pt x="21816" y="30197"/>
                        <a:pt x="27535" y="23603"/>
                      </a:cubicBezTo>
                      <a:cubicBezTo>
                        <a:pt x="31679" y="18768"/>
                        <a:pt x="36339" y="14716"/>
                        <a:pt x="41008" y="10848"/>
                      </a:cubicBezTo>
                      <a:cubicBezTo>
                        <a:pt x="45944" y="6630"/>
                        <a:pt x="51395" y="3158"/>
                        <a:pt x="569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6"/>
                <p:cNvSpPr/>
                <p:nvPr/>
              </p:nvSpPr>
              <p:spPr>
                <a:xfrm>
                  <a:off x="-7515847" y="-2611131"/>
                  <a:ext cx="1390058" cy="223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01" h="14681" extrusionOk="0">
                      <a:moveTo>
                        <a:pt x="0" y="14681"/>
                      </a:moveTo>
                      <a:cubicBezTo>
                        <a:pt x="1059" y="13106"/>
                        <a:pt x="3297" y="12646"/>
                        <a:pt x="4954" y="11716"/>
                      </a:cubicBezTo>
                      <a:cubicBezTo>
                        <a:pt x="10323" y="8944"/>
                        <a:pt x="16705" y="5307"/>
                        <a:pt x="23216" y="4155"/>
                      </a:cubicBezTo>
                      <a:cubicBezTo>
                        <a:pt x="27646" y="2461"/>
                        <a:pt x="31679" y="1918"/>
                        <a:pt x="37536" y="1208"/>
                      </a:cubicBezTo>
                      <a:cubicBezTo>
                        <a:pt x="40059" y="794"/>
                        <a:pt x="42574" y="370"/>
                        <a:pt x="45023" y="122"/>
                      </a:cubicBezTo>
                      <a:cubicBezTo>
                        <a:pt x="55641" y="-394"/>
                        <a:pt x="65799" y="721"/>
                        <a:pt x="76224" y="3630"/>
                      </a:cubicBezTo>
                      <a:cubicBezTo>
                        <a:pt x="77310" y="3999"/>
                        <a:pt x="78388" y="4358"/>
                        <a:pt x="79585" y="4754"/>
                      </a:cubicBezTo>
                      <a:cubicBezTo>
                        <a:pt x="82283" y="5647"/>
                        <a:pt x="85515" y="6835"/>
                        <a:pt x="87891" y="8069"/>
                      </a:cubicBezTo>
                      <a:cubicBezTo>
                        <a:pt x="90461" y="9561"/>
                        <a:pt x="91750" y="11836"/>
                        <a:pt x="91161" y="13447"/>
                      </a:cubicBezTo>
                      <a:cubicBezTo>
                        <a:pt x="88518" y="14212"/>
                        <a:pt x="84484" y="11918"/>
                        <a:pt x="80202" y="10482"/>
                      </a:cubicBezTo>
                      <a:cubicBezTo>
                        <a:pt x="73074" y="7931"/>
                        <a:pt x="62769" y="5712"/>
                        <a:pt x="55476" y="5187"/>
                      </a:cubicBezTo>
                      <a:cubicBezTo>
                        <a:pt x="49895" y="4606"/>
                        <a:pt x="44204" y="4892"/>
                        <a:pt x="38779" y="5122"/>
                      </a:cubicBezTo>
                      <a:cubicBezTo>
                        <a:pt x="33199" y="5445"/>
                        <a:pt x="27857" y="6513"/>
                        <a:pt x="22590" y="7563"/>
                      </a:cubicBezTo>
                      <a:cubicBezTo>
                        <a:pt x="18768" y="8419"/>
                        <a:pt x="14992" y="9091"/>
                        <a:pt x="11355" y="10270"/>
                      </a:cubicBezTo>
                      <a:cubicBezTo>
                        <a:pt x="7515" y="11578"/>
                        <a:pt x="3757" y="13070"/>
                        <a:pt x="0" y="146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6"/>
                <p:cNvSpPr/>
                <p:nvPr/>
              </p:nvSpPr>
              <p:spPr>
                <a:xfrm>
                  <a:off x="-8170159" y="-2386503"/>
                  <a:ext cx="2045616" cy="1782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359" h="117074" extrusionOk="0">
                      <a:moveTo>
                        <a:pt x="0" y="117075"/>
                      </a:moveTo>
                      <a:cubicBezTo>
                        <a:pt x="644" y="113658"/>
                        <a:pt x="3085" y="110048"/>
                        <a:pt x="4706" y="106632"/>
                      </a:cubicBezTo>
                      <a:cubicBezTo>
                        <a:pt x="9835" y="95747"/>
                        <a:pt x="15213" y="82587"/>
                        <a:pt x="22507" y="71877"/>
                      </a:cubicBezTo>
                      <a:cubicBezTo>
                        <a:pt x="26964" y="63745"/>
                        <a:pt x="31716" y="57363"/>
                        <a:pt x="39277" y="48486"/>
                      </a:cubicBezTo>
                      <a:cubicBezTo>
                        <a:pt x="42592" y="44701"/>
                        <a:pt x="45824" y="40870"/>
                        <a:pt x="49379" y="37582"/>
                      </a:cubicBezTo>
                      <a:cubicBezTo>
                        <a:pt x="64712" y="23575"/>
                        <a:pt x="83517" y="13556"/>
                        <a:pt x="105011" y="12082"/>
                      </a:cubicBezTo>
                      <a:cubicBezTo>
                        <a:pt x="107111" y="11871"/>
                        <a:pt x="109330" y="11659"/>
                        <a:pt x="111660" y="11429"/>
                      </a:cubicBezTo>
                      <a:cubicBezTo>
                        <a:pt x="116946" y="10904"/>
                        <a:pt x="122637" y="8905"/>
                        <a:pt x="126183" y="6124"/>
                      </a:cubicBezTo>
                      <a:cubicBezTo>
                        <a:pt x="130170" y="3361"/>
                        <a:pt x="132454" y="212"/>
                        <a:pt x="134278" y="0"/>
                      </a:cubicBezTo>
                      <a:cubicBezTo>
                        <a:pt x="134710" y="2192"/>
                        <a:pt x="133430" y="6142"/>
                        <a:pt x="130161" y="9209"/>
                      </a:cubicBezTo>
                      <a:cubicBezTo>
                        <a:pt x="127003" y="12359"/>
                        <a:pt x="122204" y="14578"/>
                        <a:pt x="117489" y="15692"/>
                      </a:cubicBezTo>
                      <a:cubicBezTo>
                        <a:pt x="109468" y="17635"/>
                        <a:pt x="100351" y="17295"/>
                        <a:pt x="91897" y="19569"/>
                      </a:cubicBezTo>
                      <a:cubicBezTo>
                        <a:pt x="83351" y="21660"/>
                        <a:pt x="75266" y="25288"/>
                        <a:pt x="69087" y="29000"/>
                      </a:cubicBezTo>
                      <a:cubicBezTo>
                        <a:pt x="59509" y="34599"/>
                        <a:pt x="50889" y="42049"/>
                        <a:pt x="43467" y="49913"/>
                      </a:cubicBezTo>
                      <a:cubicBezTo>
                        <a:pt x="35851" y="57990"/>
                        <a:pt x="29524" y="66941"/>
                        <a:pt x="23695" y="75993"/>
                      </a:cubicBezTo>
                      <a:cubicBezTo>
                        <a:pt x="19422" y="82587"/>
                        <a:pt x="15296" y="89043"/>
                        <a:pt x="11594" y="95710"/>
                      </a:cubicBezTo>
                      <a:cubicBezTo>
                        <a:pt x="7901" y="102516"/>
                        <a:pt x="4098" y="109533"/>
                        <a:pt x="0" y="11707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1" name="Google Shape;131;p6"/>
              <p:cNvGrpSpPr/>
              <p:nvPr/>
            </p:nvGrpSpPr>
            <p:grpSpPr>
              <a:xfrm rot="-6998568">
                <a:off x="8909631" y="2075472"/>
                <a:ext cx="135772" cy="131458"/>
                <a:chOff x="-8397453" y="-196590"/>
                <a:chExt cx="457774" cy="443229"/>
              </a:xfrm>
            </p:grpSpPr>
            <p:sp>
              <p:nvSpPr>
                <p:cNvPr id="132" name="Google Shape;132;p6"/>
                <p:cNvSpPr/>
                <p:nvPr/>
              </p:nvSpPr>
              <p:spPr>
                <a:xfrm>
                  <a:off x="-8339435" y="-160159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1" y="23907"/>
                      </a:cubicBezTo>
                      <a:cubicBezTo>
                        <a:pt x="16931" y="24183"/>
                        <a:pt x="22493" y="19735"/>
                        <a:pt x="23506" y="14109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" name="Google Shape;133;p6"/>
                <p:cNvSpPr/>
                <p:nvPr/>
              </p:nvSpPr>
              <p:spPr>
                <a:xfrm>
                  <a:off x="-8397453" y="-175292"/>
                  <a:ext cx="339898" cy="421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5" h="27713" extrusionOk="0">
                      <a:moveTo>
                        <a:pt x="8715" y="0"/>
                      </a:moveTo>
                      <a:cubicBezTo>
                        <a:pt x="8972" y="1133"/>
                        <a:pt x="7895" y="1464"/>
                        <a:pt x="7434" y="2164"/>
                      </a:cubicBezTo>
                      <a:cubicBezTo>
                        <a:pt x="5961" y="4393"/>
                        <a:pt x="5335" y="7533"/>
                        <a:pt x="4110" y="9835"/>
                      </a:cubicBezTo>
                      <a:cubicBezTo>
                        <a:pt x="4128" y="11797"/>
                        <a:pt x="3557" y="13279"/>
                        <a:pt x="4110" y="15471"/>
                      </a:cubicBezTo>
                      <a:cubicBezTo>
                        <a:pt x="4377" y="16401"/>
                        <a:pt x="5132" y="17092"/>
                        <a:pt x="5611" y="17783"/>
                      </a:cubicBezTo>
                      <a:cubicBezTo>
                        <a:pt x="7794" y="20867"/>
                        <a:pt x="11219" y="22424"/>
                        <a:pt x="14903" y="22323"/>
                      </a:cubicBezTo>
                      <a:cubicBezTo>
                        <a:pt x="15354" y="22323"/>
                        <a:pt x="15649" y="22323"/>
                        <a:pt x="16119" y="22304"/>
                      </a:cubicBezTo>
                      <a:cubicBezTo>
                        <a:pt x="17113" y="22286"/>
                        <a:pt x="18246" y="21853"/>
                        <a:pt x="19204" y="21788"/>
                      </a:cubicBezTo>
                      <a:cubicBezTo>
                        <a:pt x="20235" y="21734"/>
                        <a:pt x="21524" y="22765"/>
                        <a:pt x="22325" y="24293"/>
                      </a:cubicBezTo>
                      <a:cubicBezTo>
                        <a:pt x="22234" y="26374"/>
                        <a:pt x="19867" y="26964"/>
                        <a:pt x="17665" y="27388"/>
                      </a:cubicBezTo>
                      <a:cubicBezTo>
                        <a:pt x="13963" y="28373"/>
                        <a:pt x="8079" y="27056"/>
                        <a:pt x="5114" y="24321"/>
                      </a:cubicBezTo>
                      <a:cubicBezTo>
                        <a:pt x="2774" y="22452"/>
                        <a:pt x="831" y="19781"/>
                        <a:pt x="251" y="16723"/>
                      </a:cubicBezTo>
                      <a:cubicBezTo>
                        <a:pt x="-338" y="13629"/>
                        <a:pt x="141" y="10554"/>
                        <a:pt x="1356" y="8141"/>
                      </a:cubicBezTo>
                      <a:cubicBezTo>
                        <a:pt x="2250" y="6363"/>
                        <a:pt x="3631" y="5065"/>
                        <a:pt x="4754" y="3757"/>
                      </a:cubicBezTo>
                      <a:cubicBezTo>
                        <a:pt x="5961" y="2348"/>
                        <a:pt x="7296" y="1123"/>
                        <a:pt x="871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" name="Google Shape;134;p6"/>
                <p:cNvSpPr/>
                <p:nvPr/>
              </p:nvSpPr>
              <p:spPr>
                <a:xfrm>
                  <a:off x="-8231771" y="-196590"/>
                  <a:ext cx="292092" cy="349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85" h="22929" extrusionOk="0">
                      <a:moveTo>
                        <a:pt x="13477" y="22930"/>
                      </a:moveTo>
                      <a:cubicBezTo>
                        <a:pt x="13265" y="21871"/>
                        <a:pt x="14196" y="21778"/>
                        <a:pt x="14564" y="21180"/>
                      </a:cubicBezTo>
                      <a:cubicBezTo>
                        <a:pt x="15706" y="19264"/>
                        <a:pt x="15310" y="16713"/>
                        <a:pt x="15816" y="14761"/>
                      </a:cubicBezTo>
                      <a:cubicBezTo>
                        <a:pt x="15245" y="13288"/>
                        <a:pt x="15466" y="12045"/>
                        <a:pt x="14693" y="10405"/>
                      </a:cubicBezTo>
                      <a:cubicBezTo>
                        <a:pt x="14370" y="9696"/>
                        <a:pt x="13597" y="9272"/>
                        <a:pt x="13182" y="8766"/>
                      </a:cubicBezTo>
                      <a:cubicBezTo>
                        <a:pt x="11248" y="6611"/>
                        <a:pt x="8550" y="5451"/>
                        <a:pt x="5760" y="5368"/>
                      </a:cubicBezTo>
                      <a:cubicBezTo>
                        <a:pt x="5401" y="5350"/>
                        <a:pt x="5226" y="5340"/>
                        <a:pt x="4857" y="5322"/>
                      </a:cubicBezTo>
                      <a:cubicBezTo>
                        <a:pt x="4121" y="5248"/>
                        <a:pt x="3320" y="5635"/>
                        <a:pt x="2647" y="5598"/>
                      </a:cubicBezTo>
                      <a:cubicBezTo>
                        <a:pt x="1929" y="5543"/>
                        <a:pt x="833" y="4456"/>
                        <a:pt x="4" y="2937"/>
                      </a:cubicBezTo>
                      <a:cubicBezTo>
                        <a:pt x="-106" y="929"/>
                        <a:pt x="1993" y="423"/>
                        <a:pt x="3844" y="165"/>
                      </a:cubicBezTo>
                      <a:cubicBezTo>
                        <a:pt x="7049" y="-489"/>
                        <a:pt x="11534" y="883"/>
                        <a:pt x="13993" y="2900"/>
                      </a:cubicBezTo>
                      <a:cubicBezTo>
                        <a:pt x="15936" y="4309"/>
                        <a:pt x="17639" y="6399"/>
                        <a:pt x="18367" y="8674"/>
                      </a:cubicBezTo>
                      <a:cubicBezTo>
                        <a:pt x="19131" y="10976"/>
                        <a:pt x="19426" y="13334"/>
                        <a:pt x="18966" y="15544"/>
                      </a:cubicBezTo>
                      <a:cubicBezTo>
                        <a:pt x="18616" y="17165"/>
                        <a:pt x="17667" y="18518"/>
                        <a:pt x="16857" y="19752"/>
                      </a:cubicBezTo>
                      <a:cubicBezTo>
                        <a:pt x="15982" y="21097"/>
                        <a:pt x="14812" y="22211"/>
                        <a:pt x="13477" y="229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5" name="Google Shape;135;p6"/>
            <p:cNvGrpSpPr/>
            <p:nvPr/>
          </p:nvGrpSpPr>
          <p:grpSpPr>
            <a:xfrm>
              <a:off x="9853" y="342832"/>
              <a:ext cx="575594" cy="4348167"/>
              <a:chOff x="9853" y="342832"/>
              <a:chExt cx="575594" cy="4348167"/>
            </a:xfrm>
          </p:grpSpPr>
          <p:grpSp>
            <p:nvGrpSpPr>
              <p:cNvPr id="136" name="Google Shape;136;p6"/>
              <p:cNvGrpSpPr/>
              <p:nvPr/>
            </p:nvGrpSpPr>
            <p:grpSpPr>
              <a:xfrm rot="-6998568">
                <a:off x="256414" y="4541955"/>
                <a:ext cx="117794" cy="133111"/>
                <a:chOff x="-1099113" y="4612183"/>
                <a:chExt cx="397157" cy="448803"/>
              </a:xfrm>
            </p:grpSpPr>
            <p:sp>
              <p:nvSpPr>
                <p:cNvPr id="137" name="Google Shape;137;p6"/>
                <p:cNvSpPr/>
                <p:nvPr/>
              </p:nvSpPr>
              <p:spPr>
                <a:xfrm>
                  <a:off x="-1062408" y="4654247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0"/>
                        <a:pt x="11221" y="23907"/>
                      </a:cubicBezTo>
                      <a:cubicBezTo>
                        <a:pt x="16930" y="24183"/>
                        <a:pt x="22492" y="19735"/>
                        <a:pt x="23506" y="14108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6"/>
                <p:cNvSpPr/>
                <p:nvPr/>
              </p:nvSpPr>
              <p:spPr>
                <a:xfrm>
                  <a:off x="-1099113" y="4612183"/>
                  <a:ext cx="225878" cy="448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36" h="29478" extrusionOk="0">
                      <a:moveTo>
                        <a:pt x="10823" y="0"/>
                      </a:moveTo>
                      <a:cubicBezTo>
                        <a:pt x="10620" y="1105"/>
                        <a:pt x="9626" y="939"/>
                        <a:pt x="9018" y="1418"/>
                      </a:cubicBezTo>
                      <a:cubicBezTo>
                        <a:pt x="7093" y="2984"/>
                        <a:pt x="6329" y="5737"/>
                        <a:pt x="4984" y="7616"/>
                      </a:cubicBezTo>
                      <a:cubicBezTo>
                        <a:pt x="4855" y="9393"/>
                        <a:pt x="4109" y="10609"/>
                        <a:pt x="4109" y="12699"/>
                      </a:cubicBezTo>
                      <a:cubicBezTo>
                        <a:pt x="4091" y="13592"/>
                        <a:pt x="4625" y="14431"/>
                        <a:pt x="4791" y="15186"/>
                      </a:cubicBezTo>
                      <a:cubicBezTo>
                        <a:pt x="5657" y="18492"/>
                        <a:pt x="7701" y="21199"/>
                        <a:pt x="10482" y="23004"/>
                      </a:cubicBezTo>
                      <a:cubicBezTo>
                        <a:pt x="10823" y="23234"/>
                        <a:pt x="11025" y="23364"/>
                        <a:pt x="11375" y="23594"/>
                      </a:cubicBezTo>
                      <a:cubicBezTo>
                        <a:pt x="12084" y="24109"/>
                        <a:pt x="13125" y="24275"/>
                        <a:pt x="13807" y="24708"/>
                      </a:cubicBezTo>
                      <a:cubicBezTo>
                        <a:pt x="14525" y="25187"/>
                        <a:pt x="14948" y="26715"/>
                        <a:pt x="14810" y="28438"/>
                      </a:cubicBezTo>
                      <a:cubicBezTo>
                        <a:pt x="13714" y="30160"/>
                        <a:pt x="11532" y="29404"/>
                        <a:pt x="9672" y="28594"/>
                      </a:cubicBezTo>
                      <a:cubicBezTo>
                        <a:pt x="6347" y="27360"/>
                        <a:pt x="2875" y="23658"/>
                        <a:pt x="1540" y="20490"/>
                      </a:cubicBezTo>
                      <a:cubicBezTo>
                        <a:pt x="407" y="18151"/>
                        <a:pt x="-228" y="15351"/>
                        <a:pt x="76" y="12792"/>
                      </a:cubicBezTo>
                      <a:cubicBezTo>
                        <a:pt x="352" y="10185"/>
                        <a:pt x="1061" y="7708"/>
                        <a:pt x="2415" y="5645"/>
                      </a:cubicBezTo>
                      <a:cubicBezTo>
                        <a:pt x="3419" y="4144"/>
                        <a:pt x="4892" y="3113"/>
                        <a:pt x="6191" y="2136"/>
                      </a:cubicBezTo>
                      <a:cubicBezTo>
                        <a:pt x="7572" y="1086"/>
                        <a:pt x="9174" y="331"/>
                        <a:pt x="1082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6"/>
                <p:cNvSpPr/>
                <p:nvPr/>
              </p:nvSpPr>
              <p:spPr>
                <a:xfrm>
                  <a:off x="-868272" y="4630513"/>
                  <a:ext cx="147180" cy="320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7" h="21073" extrusionOk="0">
                      <a:moveTo>
                        <a:pt x="5026" y="21073"/>
                      </a:moveTo>
                      <a:cubicBezTo>
                        <a:pt x="4510" y="20208"/>
                        <a:pt x="5293" y="20152"/>
                        <a:pt x="5505" y="19738"/>
                      </a:cubicBezTo>
                      <a:cubicBezTo>
                        <a:pt x="6085" y="18329"/>
                        <a:pt x="5422" y="16487"/>
                        <a:pt x="6057" y="15207"/>
                      </a:cubicBezTo>
                      <a:cubicBezTo>
                        <a:pt x="5570" y="14120"/>
                        <a:pt x="5947" y="13319"/>
                        <a:pt x="5652" y="12066"/>
                      </a:cubicBezTo>
                      <a:cubicBezTo>
                        <a:pt x="5560" y="11533"/>
                        <a:pt x="4971" y="11081"/>
                        <a:pt x="4833" y="10621"/>
                      </a:cubicBezTo>
                      <a:cubicBezTo>
                        <a:pt x="4013" y="8631"/>
                        <a:pt x="3000" y="6956"/>
                        <a:pt x="1628" y="5584"/>
                      </a:cubicBezTo>
                      <a:cubicBezTo>
                        <a:pt x="1481" y="5455"/>
                        <a:pt x="1342" y="5298"/>
                        <a:pt x="1214" y="5123"/>
                      </a:cubicBezTo>
                      <a:cubicBezTo>
                        <a:pt x="919" y="4699"/>
                        <a:pt x="283" y="4524"/>
                        <a:pt x="72" y="4064"/>
                      </a:cubicBezTo>
                      <a:cubicBezTo>
                        <a:pt x="-186" y="3622"/>
                        <a:pt x="274" y="2139"/>
                        <a:pt x="1103" y="638"/>
                      </a:cubicBezTo>
                      <a:cubicBezTo>
                        <a:pt x="2493" y="-669"/>
                        <a:pt x="3534" y="316"/>
                        <a:pt x="4547" y="1080"/>
                      </a:cubicBezTo>
                      <a:cubicBezTo>
                        <a:pt x="6361" y="2351"/>
                        <a:pt x="7955" y="4994"/>
                        <a:pt x="8636" y="6928"/>
                      </a:cubicBezTo>
                      <a:cubicBezTo>
                        <a:pt x="9235" y="8392"/>
                        <a:pt x="9630" y="9976"/>
                        <a:pt x="9667" y="11514"/>
                      </a:cubicBezTo>
                      <a:cubicBezTo>
                        <a:pt x="9667" y="13089"/>
                        <a:pt x="9630" y="14645"/>
                        <a:pt x="9152" y="16091"/>
                      </a:cubicBezTo>
                      <a:cubicBezTo>
                        <a:pt x="8765" y="17150"/>
                        <a:pt x="7936" y="17988"/>
                        <a:pt x="7356" y="18826"/>
                      </a:cubicBezTo>
                      <a:cubicBezTo>
                        <a:pt x="6711" y="19738"/>
                        <a:pt x="5919" y="20493"/>
                        <a:pt x="5026" y="210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0" name="Google Shape;140;p6"/>
              <p:cNvGrpSpPr/>
              <p:nvPr/>
            </p:nvGrpSpPr>
            <p:grpSpPr>
              <a:xfrm rot="-6998568">
                <a:off x="163343" y="409372"/>
                <a:ext cx="303938" cy="251253"/>
                <a:chOff x="-8001538" y="4195657"/>
                <a:chExt cx="1024768" cy="847131"/>
              </a:xfrm>
            </p:grpSpPr>
            <p:sp>
              <p:nvSpPr>
                <p:cNvPr id="141" name="Google Shape;141;p6"/>
                <p:cNvSpPr/>
                <p:nvPr/>
              </p:nvSpPr>
              <p:spPr>
                <a:xfrm>
                  <a:off x="-7969400" y="4205735"/>
                  <a:ext cx="992289" cy="802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5" h="52690" extrusionOk="0">
                      <a:moveTo>
                        <a:pt x="56278" y="1382"/>
                      </a:moveTo>
                      <a:cubicBezTo>
                        <a:pt x="41119" y="-395"/>
                        <a:pt x="25372" y="3454"/>
                        <a:pt x="12747" y="12028"/>
                      </a:cubicBezTo>
                      <a:cubicBezTo>
                        <a:pt x="6199" y="16476"/>
                        <a:pt x="84" y="23033"/>
                        <a:pt x="1" y="30943"/>
                      </a:cubicBezTo>
                      <a:cubicBezTo>
                        <a:pt x="-91" y="39296"/>
                        <a:pt x="6751" y="46350"/>
                        <a:pt x="14404" y="49711"/>
                      </a:cubicBezTo>
                      <a:cubicBezTo>
                        <a:pt x="24939" y="54334"/>
                        <a:pt x="37694" y="53533"/>
                        <a:pt x="47566" y="47621"/>
                      </a:cubicBezTo>
                      <a:cubicBezTo>
                        <a:pt x="57438" y="41718"/>
                        <a:pt x="64179" y="30860"/>
                        <a:pt x="65091" y="19395"/>
                      </a:cubicBezTo>
                      <a:cubicBezTo>
                        <a:pt x="65634" y="12608"/>
                        <a:pt x="63617" y="4835"/>
                        <a:pt x="57613" y="1621"/>
                      </a:cubicBezTo>
                      <a:cubicBezTo>
                        <a:pt x="53690" y="-478"/>
                        <a:pt x="48938" y="-174"/>
                        <a:pt x="44545" y="516"/>
                      </a:cubicBezTo>
                      <a:cubicBezTo>
                        <a:pt x="33909" y="2202"/>
                        <a:pt x="23576" y="5848"/>
                        <a:pt x="14248" y="11217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6"/>
                <p:cNvSpPr/>
                <p:nvPr/>
              </p:nvSpPr>
              <p:spPr>
                <a:xfrm>
                  <a:off x="-8001538" y="4195657"/>
                  <a:ext cx="763321" cy="83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36" h="54552" extrusionOk="0">
                      <a:moveTo>
                        <a:pt x="50136" y="0"/>
                      </a:moveTo>
                      <a:cubicBezTo>
                        <a:pt x="48553" y="1363"/>
                        <a:pt x="46039" y="1289"/>
                        <a:pt x="43985" y="1768"/>
                      </a:cubicBezTo>
                      <a:cubicBezTo>
                        <a:pt x="37410" y="3333"/>
                        <a:pt x="29840" y="5765"/>
                        <a:pt x="23108" y="7901"/>
                      </a:cubicBezTo>
                      <a:cubicBezTo>
                        <a:pt x="18669" y="10351"/>
                        <a:pt x="14571" y="11990"/>
                        <a:pt x="10252" y="16503"/>
                      </a:cubicBezTo>
                      <a:cubicBezTo>
                        <a:pt x="8465" y="18482"/>
                        <a:pt x="7379" y="20914"/>
                        <a:pt x="6458" y="23161"/>
                      </a:cubicBezTo>
                      <a:cubicBezTo>
                        <a:pt x="4395" y="28060"/>
                        <a:pt x="4358" y="33466"/>
                        <a:pt x="6789" y="37656"/>
                      </a:cubicBezTo>
                      <a:cubicBezTo>
                        <a:pt x="9156" y="41910"/>
                        <a:pt x="13549" y="45088"/>
                        <a:pt x="18504" y="46883"/>
                      </a:cubicBezTo>
                      <a:cubicBezTo>
                        <a:pt x="19535" y="47261"/>
                        <a:pt x="20667" y="47629"/>
                        <a:pt x="21855" y="47979"/>
                      </a:cubicBezTo>
                      <a:cubicBezTo>
                        <a:pt x="24609" y="48790"/>
                        <a:pt x="28127" y="49084"/>
                        <a:pt x="30899" y="49582"/>
                      </a:cubicBezTo>
                      <a:cubicBezTo>
                        <a:pt x="33929" y="50134"/>
                        <a:pt x="36203" y="51764"/>
                        <a:pt x="36332" y="53495"/>
                      </a:cubicBezTo>
                      <a:cubicBezTo>
                        <a:pt x="33993" y="55144"/>
                        <a:pt x="28652" y="54591"/>
                        <a:pt x="23366" y="53680"/>
                      </a:cubicBezTo>
                      <a:cubicBezTo>
                        <a:pt x="18973" y="52943"/>
                        <a:pt x="13494" y="51239"/>
                        <a:pt x="8963" y="47795"/>
                      </a:cubicBezTo>
                      <a:cubicBezTo>
                        <a:pt x="4404" y="44480"/>
                        <a:pt x="997" y="39231"/>
                        <a:pt x="297" y="34359"/>
                      </a:cubicBezTo>
                      <a:cubicBezTo>
                        <a:pt x="-974" y="26927"/>
                        <a:pt x="1964" y="19523"/>
                        <a:pt x="6614" y="14523"/>
                      </a:cubicBezTo>
                      <a:cubicBezTo>
                        <a:pt x="11440" y="9366"/>
                        <a:pt x="17509" y="6216"/>
                        <a:pt x="23559" y="4356"/>
                      </a:cubicBezTo>
                      <a:cubicBezTo>
                        <a:pt x="28007" y="3002"/>
                        <a:pt x="32427" y="2606"/>
                        <a:pt x="36673" y="1961"/>
                      </a:cubicBezTo>
                      <a:cubicBezTo>
                        <a:pt x="41213" y="1280"/>
                        <a:pt x="45679" y="773"/>
                        <a:pt x="501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6"/>
                <p:cNvSpPr/>
                <p:nvPr/>
              </p:nvSpPr>
              <p:spPr>
                <a:xfrm>
                  <a:off x="-7357289" y="4239258"/>
                  <a:ext cx="380518" cy="803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3" h="52777" extrusionOk="0">
                      <a:moveTo>
                        <a:pt x="0" y="52777"/>
                      </a:moveTo>
                      <a:cubicBezTo>
                        <a:pt x="469" y="51451"/>
                        <a:pt x="1961" y="51267"/>
                        <a:pt x="2947" y="50521"/>
                      </a:cubicBezTo>
                      <a:cubicBezTo>
                        <a:pt x="6078" y="48136"/>
                        <a:pt x="8546" y="44259"/>
                        <a:pt x="11392" y="41432"/>
                      </a:cubicBezTo>
                      <a:cubicBezTo>
                        <a:pt x="12708" y="38789"/>
                        <a:pt x="14385" y="36984"/>
                        <a:pt x="15932" y="33705"/>
                      </a:cubicBezTo>
                      <a:cubicBezTo>
                        <a:pt x="16604" y="32306"/>
                        <a:pt x="16807" y="30712"/>
                        <a:pt x="17276" y="29340"/>
                      </a:cubicBezTo>
                      <a:cubicBezTo>
                        <a:pt x="19238" y="23336"/>
                        <a:pt x="20002" y="17368"/>
                        <a:pt x="19532" y="11125"/>
                      </a:cubicBezTo>
                      <a:cubicBezTo>
                        <a:pt x="19487" y="10434"/>
                        <a:pt x="19440" y="9835"/>
                        <a:pt x="19394" y="9080"/>
                      </a:cubicBezTo>
                      <a:cubicBezTo>
                        <a:pt x="19311" y="7432"/>
                        <a:pt x="18741" y="5525"/>
                        <a:pt x="18621" y="3978"/>
                      </a:cubicBezTo>
                      <a:cubicBezTo>
                        <a:pt x="18492" y="2293"/>
                        <a:pt x="19514" y="654"/>
                        <a:pt x="21117" y="0"/>
                      </a:cubicBezTo>
                      <a:cubicBezTo>
                        <a:pt x="23262" y="700"/>
                        <a:pt x="23861" y="3923"/>
                        <a:pt x="24395" y="6934"/>
                      </a:cubicBezTo>
                      <a:cubicBezTo>
                        <a:pt x="25454" y="12036"/>
                        <a:pt x="25021" y="19376"/>
                        <a:pt x="23778" y="24257"/>
                      </a:cubicBezTo>
                      <a:cubicBezTo>
                        <a:pt x="22922" y="28014"/>
                        <a:pt x="21623" y="31790"/>
                        <a:pt x="19772" y="35068"/>
                      </a:cubicBezTo>
                      <a:cubicBezTo>
                        <a:pt x="17893" y="38420"/>
                        <a:pt x="15793" y="41560"/>
                        <a:pt x="13224" y="44204"/>
                      </a:cubicBezTo>
                      <a:cubicBezTo>
                        <a:pt x="11336" y="46119"/>
                        <a:pt x="9108" y="47537"/>
                        <a:pt x="7045" y="48983"/>
                      </a:cubicBezTo>
                      <a:cubicBezTo>
                        <a:pt x="4835" y="50530"/>
                        <a:pt x="2468" y="51810"/>
                        <a:pt x="0" y="527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4" name="Google Shape;144;p6"/>
              <p:cNvGrpSpPr/>
              <p:nvPr/>
            </p:nvGrpSpPr>
            <p:grpSpPr>
              <a:xfrm rot="-6998568">
                <a:off x="36848" y="1168797"/>
                <a:ext cx="115191" cy="131488"/>
                <a:chOff x="-6943287" y="3579287"/>
                <a:chExt cx="388381" cy="443330"/>
              </a:xfrm>
            </p:grpSpPr>
            <p:sp>
              <p:nvSpPr>
                <p:cNvPr id="145" name="Google Shape;145;p6"/>
                <p:cNvSpPr/>
                <p:nvPr/>
              </p:nvSpPr>
              <p:spPr>
                <a:xfrm>
                  <a:off x="-6927485" y="3619996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8" y="645"/>
                      </a:moveTo>
                      <a:cubicBezTo>
                        <a:pt x="4083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0" y="23907"/>
                      </a:cubicBezTo>
                      <a:cubicBezTo>
                        <a:pt x="16930" y="24183"/>
                        <a:pt x="22493" y="19735"/>
                        <a:pt x="23506" y="14108"/>
                      </a:cubicBezTo>
                      <a:cubicBezTo>
                        <a:pt x="24518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" name="Google Shape;146;p6"/>
                <p:cNvSpPr/>
                <p:nvPr/>
              </p:nvSpPr>
              <p:spPr>
                <a:xfrm>
                  <a:off x="-6943287" y="3669078"/>
                  <a:ext cx="274537" cy="353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32" h="23221" extrusionOk="0">
                      <a:moveTo>
                        <a:pt x="6991" y="0"/>
                      </a:moveTo>
                      <a:cubicBezTo>
                        <a:pt x="7046" y="1077"/>
                        <a:pt x="6116" y="1032"/>
                        <a:pt x="5665" y="1565"/>
                      </a:cubicBezTo>
                      <a:cubicBezTo>
                        <a:pt x="4274" y="3297"/>
                        <a:pt x="4338" y="5866"/>
                        <a:pt x="3602" y="7717"/>
                      </a:cubicBezTo>
                      <a:cubicBezTo>
                        <a:pt x="3988" y="9237"/>
                        <a:pt x="3620" y="10434"/>
                        <a:pt x="4200" y="12128"/>
                      </a:cubicBezTo>
                      <a:cubicBezTo>
                        <a:pt x="4440" y="12856"/>
                        <a:pt x="5167" y="13353"/>
                        <a:pt x="5517" y="13887"/>
                      </a:cubicBezTo>
                      <a:cubicBezTo>
                        <a:pt x="7202" y="16190"/>
                        <a:pt x="9762" y="17543"/>
                        <a:pt x="12498" y="17820"/>
                      </a:cubicBezTo>
                      <a:cubicBezTo>
                        <a:pt x="12856" y="17866"/>
                        <a:pt x="13022" y="17884"/>
                        <a:pt x="13382" y="17930"/>
                      </a:cubicBezTo>
                      <a:cubicBezTo>
                        <a:pt x="14100" y="18050"/>
                        <a:pt x="14910" y="17718"/>
                        <a:pt x="15564" y="17801"/>
                      </a:cubicBezTo>
                      <a:cubicBezTo>
                        <a:pt x="16255" y="17902"/>
                        <a:pt x="17286" y="19054"/>
                        <a:pt x="18032" y="20619"/>
                      </a:cubicBezTo>
                      <a:cubicBezTo>
                        <a:pt x="18032" y="22627"/>
                        <a:pt x="15905" y="23023"/>
                        <a:pt x="14036" y="23152"/>
                      </a:cubicBezTo>
                      <a:cubicBezTo>
                        <a:pt x="10794" y="23594"/>
                        <a:pt x="6420" y="21872"/>
                        <a:pt x="4145" y="19634"/>
                      </a:cubicBezTo>
                      <a:cubicBezTo>
                        <a:pt x="2331" y="18050"/>
                        <a:pt x="839" y="15793"/>
                        <a:pt x="360" y="13436"/>
                      </a:cubicBezTo>
                      <a:cubicBezTo>
                        <a:pt x="-146" y="11060"/>
                        <a:pt x="-156" y="8675"/>
                        <a:pt x="572" y="6548"/>
                      </a:cubicBezTo>
                      <a:cubicBezTo>
                        <a:pt x="1115" y="4982"/>
                        <a:pt x="2239" y="3766"/>
                        <a:pt x="3205" y="2652"/>
                      </a:cubicBezTo>
                      <a:cubicBezTo>
                        <a:pt x="4246" y="1446"/>
                        <a:pt x="5563" y="506"/>
                        <a:pt x="69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" name="Google Shape;147;p6"/>
                <p:cNvSpPr/>
                <p:nvPr/>
              </p:nvSpPr>
              <p:spPr>
                <a:xfrm>
                  <a:off x="-6816106" y="3579287"/>
                  <a:ext cx="261200" cy="27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6" h="18256" extrusionOk="0">
                      <a:moveTo>
                        <a:pt x="14753" y="18257"/>
                      </a:moveTo>
                      <a:cubicBezTo>
                        <a:pt x="14062" y="17511"/>
                        <a:pt x="14836" y="17179"/>
                        <a:pt x="14909" y="16626"/>
                      </a:cubicBezTo>
                      <a:cubicBezTo>
                        <a:pt x="15121" y="14877"/>
                        <a:pt x="13896" y="13118"/>
                        <a:pt x="13933" y="11525"/>
                      </a:cubicBezTo>
                      <a:cubicBezTo>
                        <a:pt x="13040" y="10576"/>
                        <a:pt x="13012" y="9582"/>
                        <a:pt x="12100" y="8476"/>
                      </a:cubicBezTo>
                      <a:cubicBezTo>
                        <a:pt x="11723" y="7997"/>
                        <a:pt x="10986" y="7841"/>
                        <a:pt x="10581" y="7510"/>
                      </a:cubicBezTo>
                      <a:cubicBezTo>
                        <a:pt x="8739" y="6128"/>
                        <a:pt x="6640" y="5410"/>
                        <a:pt x="4466" y="5364"/>
                      </a:cubicBezTo>
                      <a:cubicBezTo>
                        <a:pt x="4245" y="5364"/>
                        <a:pt x="4006" y="5327"/>
                        <a:pt x="3766" y="5309"/>
                      </a:cubicBezTo>
                      <a:cubicBezTo>
                        <a:pt x="3195" y="5226"/>
                        <a:pt x="2551" y="5539"/>
                        <a:pt x="2017" y="5419"/>
                      </a:cubicBezTo>
                      <a:cubicBezTo>
                        <a:pt x="1446" y="5281"/>
                        <a:pt x="607" y="4028"/>
                        <a:pt x="0" y="2408"/>
                      </a:cubicBezTo>
                      <a:cubicBezTo>
                        <a:pt x="0" y="455"/>
                        <a:pt x="1676" y="280"/>
                        <a:pt x="3140" y="105"/>
                      </a:cubicBezTo>
                      <a:cubicBezTo>
                        <a:pt x="5672" y="-337"/>
                        <a:pt x="9209" y="667"/>
                        <a:pt x="11290" y="2067"/>
                      </a:cubicBezTo>
                      <a:cubicBezTo>
                        <a:pt x="12911" y="3053"/>
                        <a:pt x="14458" y="4424"/>
                        <a:pt x="15370" y="6073"/>
                      </a:cubicBezTo>
                      <a:cubicBezTo>
                        <a:pt x="16309" y="7730"/>
                        <a:pt x="17027" y="9453"/>
                        <a:pt x="17147" y="11249"/>
                      </a:cubicBezTo>
                      <a:cubicBezTo>
                        <a:pt x="17230" y="12565"/>
                        <a:pt x="16742" y="13827"/>
                        <a:pt x="16447" y="14951"/>
                      </a:cubicBezTo>
                      <a:cubicBezTo>
                        <a:pt x="16106" y="16184"/>
                        <a:pt x="15535" y="17317"/>
                        <a:pt x="14753" y="1825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8" name="Google Shape;148;p6"/>
              <p:cNvGrpSpPr/>
              <p:nvPr/>
            </p:nvGrpSpPr>
            <p:grpSpPr>
              <a:xfrm rot="-6998568">
                <a:off x="441952" y="3908461"/>
                <a:ext cx="121101" cy="124839"/>
                <a:chOff x="-6434258" y="3552189"/>
                <a:chExt cx="408309" cy="420910"/>
              </a:xfrm>
            </p:grpSpPr>
            <p:sp>
              <p:nvSpPr>
                <p:cNvPr id="149" name="Google Shape;149;p6"/>
                <p:cNvSpPr/>
                <p:nvPr/>
              </p:nvSpPr>
              <p:spPr>
                <a:xfrm>
                  <a:off x="-6393473" y="3585666"/>
                  <a:ext cx="360452" cy="36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8" extrusionOk="0">
                      <a:moveTo>
                        <a:pt x="9729" y="644"/>
                      </a:moveTo>
                      <a:cubicBezTo>
                        <a:pt x="4084" y="1583"/>
                        <a:pt x="-355" y="7219"/>
                        <a:pt x="22" y="12929"/>
                      </a:cubicBezTo>
                      <a:cubicBezTo>
                        <a:pt x="400" y="18639"/>
                        <a:pt x="5511" y="23630"/>
                        <a:pt x="11221" y="23906"/>
                      </a:cubicBezTo>
                      <a:cubicBezTo>
                        <a:pt x="16930" y="24183"/>
                        <a:pt x="22492" y="19734"/>
                        <a:pt x="23506" y="14108"/>
                      </a:cubicBezTo>
                      <a:cubicBezTo>
                        <a:pt x="24519" y="8481"/>
                        <a:pt x="20890" y="2385"/>
                        <a:pt x="15466" y="570"/>
                      </a:cubicBezTo>
                      <a:cubicBezTo>
                        <a:pt x="10042" y="-1244"/>
                        <a:pt x="3494" y="1417"/>
                        <a:pt x="842" y="6473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6"/>
                <p:cNvSpPr/>
                <p:nvPr/>
              </p:nvSpPr>
              <p:spPr>
                <a:xfrm>
                  <a:off x="-6434258" y="3561673"/>
                  <a:ext cx="351880" cy="41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2" h="27023" extrusionOk="0">
                      <a:moveTo>
                        <a:pt x="7738" y="0"/>
                      </a:moveTo>
                      <a:cubicBezTo>
                        <a:pt x="7674" y="1170"/>
                        <a:pt x="6596" y="1252"/>
                        <a:pt x="6044" y="1916"/>
                      </a:cubicBezTo>
                      <a:cubicBezTo>
                        <a:pt x="4312" y="4070"/>
                        <a:pt x="4193" y="7220"/>
                        <a:pt x="3484" y="9670"/>
                      </a:cubicBezTo>
                      <a:cubicBezTo>
                        <a:pt x="3907" y="11567"/>
                        <a:pt x="3594" y="13141"/>
                        <a:pt x="4460" y="15260"/>
                      </a:cubicBezTo>
                      <a:cubicBezTo>
                        <a:pt x="4810" y="16181"/>
                        <a:pt x="5675" y="16798"/>
                        <a:pt x="6191" y="17460"/>
                      </a:cubicBezTo>
                      <a:cubicBezTo>
                        <a:pt x="8558" y="20325"/>
                        <a:pt x="12149" y="21752"/>
                        <a:pt x="15768" y="21641"/>
                      </a:cubicBezTo>
                      <a:cubicBezTo>
                        <a:pt x="16202" y="21623"/>
                        <a:pt x="16487" y="21623"/>
                        <a:pt x="16938" y="21604"/>
                      </a:cubicBezTo>
                      <a:cubicBezTo>
                        <a:pt x="17905" y="21604"/>
                        <a:pt x="18909" y="21080"/>
                        <a:pt x="19765" y="20969"/>
                      </a:cubicBezTo>
                      <a:cubicBezTo>
                        <a:pt x="20686" y="20868"/>
                        <a:pt x="22049" y="21706"/>
                        <a:pt x="23099" y="23096"/>
                      </a:cubicBezTo>
                      <a:cubicBezTo>
                        <a:pt x="23320" y="25159"/>
                        <a:pt x="20870" y="26145"/>
                        <a:pt x="18632" y="26633"/>
                      </a:cubicBezTo>
                      <a:cubicBezTo>
                        <a:pt x="14783" y="27738"/>
                        <a:pt x="9175" y="26384"/>
                        <a:pt x="6099" y="23990"/>
                      </a:cubicBezTo>
                      <a:cubicBezTo>
                        <a:pt x="3668" y="22332"/>
                        <a:pt x="1596" y="19735"/>
                        <a:pt x="776" y="16936"/>
                      </a:cubicBezTo>
                      <a:cubicBezTo>
                        <a:pt x="-99" y="14099"/>
                        <a:pt x="-265" y="11180"/>
                        <a:pt x="435" y="8518"/>
                      </a:cubicBezTo>
                      <a:cubicBezTo>
                        <a:pt x="970" y="6575"/>
                        <a:pt x="2167" y="4973"/>
                        <a:pt x="3272" y="3527"/>
                      </a:cubicBezTo>
                      <a:cubicBezTo>
                        <a:pt x="4460" y="1980"/>
                        <a:pt x="6016" y="728"/>
                        <a:pt x="77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6"/>
                <p:cNvSpPr/>
                <p:nvPr/>
              </p:nvSpPr>
              <p:spPr>
                <a:xfrm>
                  <a:off x="-6272990" y="3552189"/>
                  <a:ext cx="247041" cy="296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6" h="19502" extrusionOk="0">
                      <a:moveTo>
                        <a:pt x="13639" y="19502"/>
                      </a:moveTo>
                      <a:cubicBezTo>
                        <a:pt x="12957" y="18756"/>
                        <a:pt x="13731" y="18425"/>
                        <a:pt x="13814" y="17882"/>
                      </a:cubicBezTo>
                      <a:cubicBezTo>
                        <a:pt x="14053" y="16141"/>
                        <a:pt x="12893" y="14327"/>
                        <a:pt x="13003" y="12715"/>
                      </a:cubicBezTo>
                      <a:cubicBezTo>
                        <a:pt x="12156" y="11702"/>
                        <a:pt x="12184" y="10708"/>
                        <a:pt x="11355" y="9520"/>
                      </a:cubicBezTo>
                      <a:cubicBezTo>
                        <a:pt x="11005" y="9004"/>
                        <a:pt x="10286" y="8783"/>
                        <a:pt x="9900" y="8405"/>
                      </a:cubicBezTo>
                      <a:cubicBezTo>
                        <a:pt x="8160" y="6812"/>
                        <a:pt x="6152" y="5818"/>
                        <a:pt x="3951" y="5431"/>
                      </a:cubicBezTo>
                      <a:cubicBezTo>
                        <a:pt x="3721" y="5403"/>
                        <a:pt x="3490" y="5320"/>
                        <a:pt x="3251" y="5265"/>
                      </a:cubicBezTo>
                      <a:cubicBezTo>
                        <a:pt x="2680" y="5090"/>
                        <a:pt x="1980" y="5283"/>
                        <a:pt x="1455" y="5081"/>
                      </a:cubicBezTo>
                      <a:cubicBezTo>
                        <a:pt x="902" y="4850"/>
                        <a:pt x="286" y="3451"/>
                        <a:pt x="0" y="1756"/>
                      </a:cubicBezTo>
                      <a:cubicBezTo>
                        <a:pt x="359" y="-159"/>
                        <a:pt x="2008" y="-30"/>
                        <a:pt x="3463" y="25"/>
                      </a:cubicBezTo>
                      <a:cubicBezTo>
                        <a:pt x="6004" y="-2"/>
                        <a:pt x="9311" y="1462"/>
                        <a:pt x="11189" y="3064"/>
                      </a:cubicBezTo>
                      <a:cubicBezTo>
                        <a:pt x="12662" y="4215"/>
                        <a:pt x="14035" y="5698"/>
                        <a:pt x="14799" y="7383"/>
                      </a:cubicBezTo>
                      <a:cubicBezTo>
                        <a:pt x="15591" y="9087"/>
                        <a:pt x="16199" y="10827"/>
                        <a:pt x="16227" y="12605"/>
                      </a:cubicBezTo>
                      <a:cubicBezTo>
                        <a:pt x="16245" y="13903"/>
                        <a:pt x="15711" y="15137"/>
                        <a:pt x="15379" y="16252"/>
                      </a:cubicBezTo>
                      <a:cubicBezTo>
                        <a:pt x="15002" y="17449"/>
                        <a:pt x="14422" y="18572"/>
                        <a:pt x="13639" y="1950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9249140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911313" y="1252484"/>
            <a:ext cx="3780600" cy="14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4" name="Google Shape;154;p7"/>
          <p:cNvSpPr txBox="1">
            <a:spLocks noGrp="1"/>
          </p:cNvSpPr>
          <p:nvPr>
            <p:ph type="body" idx="1"/>
          </p:nvPr>
        </p:nvSpPr>
        <p:spPr>
          <a:xfrm>
            <a:off x="911313" y="2839517"/>
            <a:ext cx="3780600" cy="27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5" name="Google Shape;155;p7"/>
          <p:cNvSpPr>
            <a:spLocks noGrp="1"/>
          </p:cNvSpPr>
          <p:nvPr>
            <p:ph type="pic" idx="2"/>
          </p:nvPr>
        </p:nvSpPr>
        <p:spPr>
          <a:xfrm>
            <a:off x="5249114" y="989800"/>
            <a:ext cx="2831187" cy="4874733"/>
          </a:xfrm>
          <a:prstGeom prst="flowChartInputOutput">
            <a:avLst/>
          </a:prstGeom>
          <a:noFill/>
          <a:ln>
            <a:noFill/>
          </a:ln>
        </p:spPr>
      </p:sp>
      <p:grpSp>
        <p:nvGrpSpPr>
          <p:cNvPr id="156" name="Google Shape;156;p7"/>
          <p:cNvGrpSpPr/>
          <p:nvPr/>
        </p:nvGrpSpPr>
        <p:grpSpPr>
          <a:xfrm>
            <a:off x="-3693453" y="-1768398"/>
            <a:ext cx="14196477" cy="9660903"/>
            <a:chOff x="-3693453" y="-1326299"/>
            <a:chExt cx="14196477" cy="7245677"/>
          </a:xfrm>
        </p:grpSpPr>
        <p:grpSp>
          <p:nvGrpSpPr>
            <p:cNvPr id="157" name="Google Shape;157;p7"/>
            <p:cNvGrpSpPr/>
            <p:nvPr/>
          </p:nvGrpSpPr>
          <p:grpSpPr>
            <a:xfrm>
              <a:off x="6354784" y="1599242"/>
              <a:ext cx="4148240" cy="4320136"/>
              <a:chOff x="6101809" y="1639192"/>
              <a:chExt cx="4148240" cy="4320136"/>
            </a:xfrm>
          </p:grpSpPr>
          <p:sp>
            <p:nvSpPr>
              <p:cNvPr id="158" name="Google Shape;158;p7"/>
              <p:cNvSpPr/>
              <p:nvPr/>
            </p:nvSpPr>
            <p:spPr>
              <a:xfrm>
                <a:off x="6233629" y="2129651"/>
                <a:ext cx="3884884" cy="3338142"/>
              </a:xfrm>
              <a:custGeom>
                <a:avLst/>
                <a:gdLst/>
                <a:ahLst/>
                <a:cxnLst/>
                <a:rect l="l" t="t" r="r" b="b"/>
                <a:pathLst>
                  <a:path w="788009" h="677108" extrusionOk="0">
                    <a:moveTo>
                      <a:pt x="766488" y="201245"/>
                    </a:moveTo>
                    <a:cubicBezTo>
                      <a:pt x="789833" y="256463"/>
                      <a:pt x="791500" y="318735"/>
                      <a:pt x="784096" y="378280"/>
                    </a:cubicBezTo>
                    <a:cubicBezTo>
                      <a:pt x="776185" y="442007"/>
                      <a:pt x="757528" y="505973"/>
                      <a:pt x="718721" y="556936"/>
                    </a:cubicBezTo>
                    <a:cubicBezTo>
                      <a:pt x="673937" y="615764"/>
                      <a:pt x="604933" y="653033"/>
                      <a:pt x="532845" y="668182"/>
                    </a:cubicBezTo>
                    <a:cubicBezTo>
                      <a:pt x="460756" y="683331"/>
                      <a:pt x="385647" y="677732"/>
                      <a:pt x="313604" y="662362"/>
                    </a:cubicBezTo>
                    <a:cubicBezTo>
                      <a:pt x="234655" y="645519"/>
                      <a:pt x="156764" y="616169"/>
                      <a:pt x="94354" y="564681"/>
                    </a:cubicBezTo>
                    <a:cubicBezTo>
                      <a:pt x="53862" y="531280"/>
                      <a:pt x="20000" y="487647"/>
                      <a:pt x="6490" y="436730"/>
                    </a:cubicBezTo>
                    <a:cubicBezTo>
                      <a:pt x="-16845" y="348609"/>
                      <a:pt x="25424" y="253470"/>
                      <a:pt x="90422" y="189881"/>
                    </a:cubicBezTo>
                    <a:cubicBezTo>
                      <a:pt x="138420" y="142933"/>
                      <a:pt x="197164" y="109799"/>
                      <a:pt x="257981" y="80754"/>
                    </a:cubicBezTo>
                    <a:cubicBezTo>
                      <a:pt x="272734" y="68303"/>
                      <a:pt x="286815" y="54664"/>
                      <a:pt x="301411" y="42223"/>
                    </a:cubicBezTo>
                    <a:cubicBezTo>
                      <a:pt x="333928" y="14485"/>
                      <a:pt x="376935" y="-9182"/>
                      <a:pt x="417639" y="3526"/>
                    </a:cubicBezTo>
                    <a:cubicBezTo>
                      <a:pt x="456280" y="15590"/>
                      <a:pt x="479386" y="56377"/>
                      <a:pt x="516066" y="73533"/>
                    </a:cubicBezTo>
                    <a:cubicBezTo>
                      <a:pt x="552976" y="90791"/>
                      <a:pt x="596452" y="81278"/>
                      <a:pt x="636530" y="88443"/>
                    </a:cubicBezTo>
                    <a:cubicBezTo>
                      <a:pt x="695256" y="98923"/>
                      <a:pt x="743161" y="146009"/>
                      <a:pt x="766488" y="201245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7"/>
              <p:cNvSpPr/>
              <p:nvPr/>
            </p:nvSpPr>
            <p:spPr>
              <a:xfrm rot="7199304">
                <a:off x="6508705" y="2366674"/>
                <a:ext cx="3334447" cy="2865171"/>
              </a:xfrm>
              <a:custGeom>
                <a:avLst/>
                <a:gdLst/>
                <a:ahLst/>
                <a:cxnLst/>
                <a:rect l="l" t="t" r="r" b="b"/>
                <a:pathLst>
                  <a:path w="788009" h="677108" extrusionOk="0">
                    <a:moveTo>
                      <a:pt x="766488" y="201245"/>
                    </a:moveTo>
                    <a:cubicBezTo>
                      <a:pt x="789833" y="256463"/>
                      <a:pt x="791500" y="318735"/>
                      <a:pt x="784096" y="378280"/>
                    </a:cubicBezTo>
                    <a:cubicBezTo>
                      <a:pt x="776185" y="442007"/>
                      <a:pt x="757528" y="505973"/>
                      <a:pt x="718721" y="556936"/>
                    </a:cubicBezTo>
                    <a:cubicBezTo>
                      <a:pt x="673937" y="615764"/>
                      <a:pt x="604933" y="653033"/>
                      <a:pt x="532845" y="668182"/>
                    </a:cubicBezTo>
                    <a:cubicBezTo>
                      <a:pt x="460756" y="683331"/>
                      <a:pt x="385647" y="677732"/>
                      <a:pt x="313604" y="662362"/>
                    </a:cubicBezTo>
                    <a:cubicBezTo>
                      <a:pt x="234655" y="645519"/>
                      <a:pt x="156764" y="616169"/>
                      <a:pt x="94354" y="564681"/>
                    </a:cubicBezTo>
                    <a:cubicBezTo>
                      <a:pt x="53862" y="531280"/>
                      <a:pt x="20000" y="487647"/>
                      <a:pt x="6490" y="436730"/>
                    </a:cubicBezTo>
                    <a:cubicBezTo>
                      <a:pt x="-16845" y="348609"/>
                      <a:pt x="25424" y="253470"/>
                      <a:pt x="90422" y="189881"/>
                    </a:cubicBezTo>
                    <a:cubicBezTo>
                      <a:pt x="138420" y="142933"/>
                      <a:pt x="197164" y="109799"/>
                      <a:pt x="257981" y="80754"/>
                    </a:cubicBezTo>
                    <a:cubicBezTo>
                      <a:pt x="272734" y="68303"/>
                      <a:pt x="286815" y="54664"/>
                      <a:pt x="301411" y="42223"/>
                    </a:cubicBezTo>
                    <a:cubicBezTo>
                      <a:pt x="333928" y="14485"/>
                      <a:pt x="376935" y="-9182"/>
                      <a:pt x="417639" y="3526"/>
                    </a:cubicBezTo>
                    <a:cubicBezTo>
                      <a:pt x="456280" y="15590"/>
                      <a:pt x="479386" y="56377"/>
                      <a:pt x="516066" y="73533"/>
                    </a:cubicBezTo>
                    <a:cubicBezTo>
                      <a:pt x="552976" y="90791"/>
                      <a:pt x="596452" y="81278"/>
                      <a:pt x="636530" y="88443"/>
                    </a:cubicBezTo>
                    <a:cubicBezTo>
                      <a:pt x="695256" y="98923"/>
                      <a:pt x="743161" y="146009"/>
                      <a:pt x="766488" y="201245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7"/>
              <p:cNvSpPr/>
              <p:nvPr/>
            </p:nvSpPr>
            <p:spPr>
              <a:xfrm rot="-6300617">
                <a:off x="7023604" y="2808207"/>
                <a:ext cx="2304766" cy="1980403"/>
              </a:xfrm>
              <a:custGeom>
                <a:avLst/>
                <a:gdLst/>
                <a:ahLst/>
                <a:cxnLst/>
                <a:rect l="l" t="t" r="r" b="b"/>
                <a:pathLst>
                  <a:path w="788009" h="677108" extrusionOk="0">
                    <a:moveTo>
                      <a:pt x="766488" y="201245"/>
                    </a:moveTo>
                    <a:cubicBezTo>
                      <a:pt x="789833" y="256463"/>
                      <a:pt x="791500" y="318735"/>
                      <a:pt x="784096" y="378280"/>
                    </a:cubicBezTo>
                    <a:cubicBezTo>
                      <a:pt x="776185" y="442007"/>
                      <a:pt x="757528" y="505973"/>
                      <a:pt x="718721" y="556936"/>
                    </a:cubicBezTo>
                    <a:cubicBezTo>
                      <a:pt x="673937" y="615764"/>
                      <a:pt x="604933" y="653033"/>
                      <a:pt x="532845" y="668182"/>
                    </a:cubicBezTo>
                    <a:cubicBezTo>
                      <a:pt x="460756" y="683331"/>
                      <a:pt x="385647" y="677732"/>
                      <a:pt x="313604" y="662362"/>
                    </a:cubicBezTo>
                    <a:cubicBezTo>
                      <a:pt x="234655" y="645519"/>
                      <a:pt x="156764" y="616169"/>
                      <a:pt x="94354" y="564681"/>
                    </a:cubicBezTo>
                    <a:cubicBezTo>
                      <a:pt x="53862" y="531280"/>
                      <a:pt x="20000" y="487647"/>
                      <a:pt x="6490" y="436730"/>
                    </a:cubicBezTo>
                    <a:cubicBezTo>
                      <a:pt x="-16845" y="348609"/>
                      <a:pt x="25424" y="253470"/>
                      <a:pt x="90422" y="189881"/>
                    </a:cubicBezTo>
                    <a:cubicBezTo>
                      <a:pt x="138420" y="142933"/>
                      <a:pt x="197164" y="109799"/>
                      <a:pt x="257981" y="80754"/>
                    </a:cubicBezTo>
                    <a:cubicBezTo>
                      <a:pt x="272734" y="68303"/>
                      <a:pt x="286815" y="54664"/>
                      <a:pt x="301411" y="42223"/>
                    </a:cubicBezTo>
                    <a:cubicBezTo>
                      <a:pt x="333928" y="14485"/>
                      <a:pt x="376935" y="-9182"/>
                      <a:pt x="417639" y="3526"/>
                    </a:cubicBezTo>
                    <a:cubicBezTo>
                      <a:pt x="456280" y="15590"/>
                      <a:pt x="479386" y="56377"/>
                      <a:pt x="516066" y="73533"/>
                    </a:cubicBezTo>
                    <a:cubicBezTo>
                      <a:pt x="552976" y="90791"/>
                      <a:pt x="596452" y="81278"/>
                      <a:pt x="636530" y="88443"/>
                    </a:cubicBezTo>
                    <a:cubicBezTo>
                      <a:pt x="695256" y="98923"/>
                      <a:pt x="743161" y="146009"/>
                      <a:pt x="766488" y="201245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" name="Google Shape;161;p7"/>
            <p:cNvGrpSpPr/>
            <p:nvPr/>
          </p:nvGrpSpPr>
          <p:grpSpPr>
            <a:xfrm rot="4429063">
              <a:off x="-3115030" y="-892417"/>
              <a:ext cx="4148327" cy="4320227"/>
              <a:chOff x="6101809" y="1639192"/>
              <a:chExt cx="4148240" cy="4320136"/>
            </a:xfrm>
          </p:grpSpPr>
          <p:sp>
            <p:nvSpPr>
              <p:cNvPr id="162" name="Google Shape;162;p7"/>
              <p:cNvSpPr/>
              <p:nvPr/>
            </p:nvSpPr>
            <p:spPr>
              <a:xfrm>
                <a:off x="6233629" y="2129651"/>
                <a:ext cx="3884884" cy="3338142"/>
              </a:xfrm>
              <a:custGeom>
                <a:avLst/>
                <a:gdLst/>
                <a:ahLst/>
                <a:cxnLst/>
                <a:rect l="l" t="t" r="r" b="b"/>
                <a:pathLst>
                  <a:path w="788009" h="677108" extrusionOk="0">
                    <a:moveTo>
                      <a:pt x="766488" y="201245"/>
                    </a:moveTo>
                    <a:cubicBezTo>
                      <a:pt x="789833" y="256463"/>
                      <a:pt x="791500" y="318735"/>
                      <a:pt x="784096" y="378280"/>
                    </a:cubicBezTo>
                    <a:cubicBezTo>
                      <a:pt x="776185" y="442007"/>
                      <a:pt x="757528" y="505973"/>
                      <a:pt x="718721" y="556936"/>
                    </a:cubicBezTo>
                    <a:cubicBezTo>
                      <a:pt x="673937" y="615764"/>
                      <a:pt x="604933" y="653033"/>
                      <a:pt x="532845" y="668182"/>
                    </a:cubicBezTo>
                    <a:cubicBezTo>
                      <a:pt x="460756" y="683331"/>
                      <a:pt x="385647" y="677732"/>
                      <a:pt x="313604" y="662362"/>
                    </a:cubicBezTo>
                    <a:cubicBezTo>
                      <a:pt x="234655" y="645519"/>
                      <a:pt x="156764" y="616169"/>
                      <a:pt x="94354" y="564681"/>
                    </a:cubicBezTo>
                    <a:cubicBezTo>
                      <a:pt x="53862" y="531280"/>
                      <a:pt x="20000" y="487647"/>
                      <a:pt x="6490" y="436730"/>
                    </a:cubicBezTo>
                    <a:cubicBezTo>
                      <a:pt x="-16845" y="348609"/>
                      <a:pt x="25424" y="253470"/>
                      <a:pt x="90422" y="189881"/>
                    </a:cubicBezTo>
                    <a:cubicBezTo>
                      <a:pt x="138420" y="142933"/>
                      <a:pt x="197164" y="109799"/>
                      <a:pt x="257981" y="80754"/>
                    </a:cubicBezTo>
                    <a:cubicBezTo>
                      <a:pt x="272734" y="68303"/>
                      <a:pt x="286815" y="54664"/>
                      <a:pt x="301411" y="42223"/>
                    </a:cubicBezTo>
                    <a:cubicBezTo>
                      <a:pt x="333928" y="14485"/>
                      <a:pt x="376935" y="-9182"/>
                      <a:pt x="417639" y="3526"/>
                    </a:cubicBezTo>
                    <a:cubicBezTo>
                      <a:pt x="456280" y="15590"/>
                      <a:pt x="479386" y="56377"/>
                      <a:pt x="516066" y="73533"/>
                    </a:cubicBezTo>
                    <a:cubicBezTo>
                      <a:pt x="552976" y="90791"/>
                      <a:pt x="596452" y="81278"/>
                      <a:pt x="636530" y="88443"/>
                    </a:cubicBezTo>
                    <a:cubicBezTo>
                      <a:pt x="695256" y="98923"/>
                      <a:pt x="743161" y="146009"/>
                      <a:pt x="766488" y="201245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 rot="7199304">
                <a:off x="6508705" y="2366674"/>
                <a:ext cx="3334447" cy="2865171"/>
              </a:xfrm>
              <a:custGeom>
                <a:avLst/>
                <a:gdLst/>
                <a:ahLst/>
                <a:cxnLst/>
                <a:rect l="l" t="t" r="r" b="b"/>
                <a:pathLst>
                  <a:path w="788009" h="677108" extrusionOk="0">
                    <a:moveTo>
                      <a:pt x="766488" y="201245"/>
                    </a:moveTo>
                    <a:cubicBezTo>
                      <a:pt x="789833" y="256463"/>
                      <a:pt x="791500" y="318735"/>
                      <a:pt x="784096" y="378280"/>
                    </a:cubicBezTo>
                    <a:cubicBezTo>
                      <a:pt x="776185" y="442007"/>
                      <a:pt x="757528" y="505973"/>
                      <a:pt x="718721" y="556936"/>
                    </a:cubicBezTo>
                    <a:cubicBezTo>
                      <a:pt x="673937" y="615764"/>
                      <a:pt x="604933" y="653033"/>
                      <a:pt x="532845" y="668182"/>
                    </a:cubicBezTo>
                    <a:cubicBezTo>
                      <a:pt x="460756" y="683331"/>
                      <a:pt x="385647" y="677732"/>
                      <a:pt x="313604" y="662362"/>
                    </a:cubicBezTo>
                    <a:cubicBezTo>
                      <a:pt x="234655" y="645519"/>
                      <a:pt x="156764" y="616169"/>
                      <a:pt x="94354" y="564681"/>
                    </a:cubicBezTo>
                    <a:cubicBezTo>
                      <a:pt x="53862" y="531280"/>
                      <a:pt x="20000" y="487647"/>
                      <a:pt x="6490" y="436730"/>
                    </a:cubicBezTo>
                    <a:cubicBezTo>
                      <a:pt x="-16845" y="348609"/>
                      <a:pt x="25424" y="253470"/>
                      <a:pt x="90422" y="189881"/>
                    </a:cubicBezTo>
                    <a:cubicBezTo>
                      <a:pt x="138420" y="142933"/>
                      <a:pt x="197164" y="109799"/>
                      <a:pt x="257981" y="80754"/>
                    </a:cubicBezTo>
                    <a:cubicBezTo>
                      <a:pt x="272734" y="68303"/>
                      <a:pt x="286815" y="54664"/>
                      <a:pt x="301411" y="42223"/>
                    </a:cubicBezTo>
                    <a:cubicBezTo>
                      <a:pt x="333928" y="14485"/>
                      <a:pt x="376935" y="-9182"/>
                      <a:pt x="417639" y="3526"/>
                    </a:cubicBezTo>
                    <a:cubicBezTo>
                      <a:pt x="456280" y="15590"/>
                      <a:pt x="479386" y="56377"/>
                      <a:pt x="516066" y="73533"/>
                    </a:cubicBezTo>
                    <a:cubicBezTo>
                      <a:pt x="552976" y="90791"/>
                      <a:pt x="596452" y="81278"/>
                      <a:pt x="636530" y="88443"/>
                    </a:cubicBezTo>
                    <a:cubicBezTo>
                      <a:pt x="695256" y="98923"/>
                      <a:pt x="743161" y="146009"/>
                      <a:pt x="766488" y="201245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 rot="-6300617">
                <a:off x="7066076" y="2661849"/>
                <a:ext cx="2304766" cy="1980403"/>
              </a:xfrm>
              <a:custGeom>
                <a:avLst/>
                <a:gdLst/>
                <a:ahLst/>
                <a:cxnLst/>
                <a:rect l="l" t="t" r="r" b="b"/>
                <a:pathLst>
                  <a:path w="788009" h="677108" extrusionOk="0">
                    <a:moveTo>
                      <a:pt x="766488" y="201245"/>
                    </a:moveTo>
                    <a:cubicBezTo>
                      <a:pt x="789833" y="256463"/>
                      <a:pt x="791500" y="318735"/>
                      <a:pt x="784096" y="378280"/>
                    </a:cubicBezTo>
                    <a:cubicBezTo>
                      <a:pt x="776185" y="442007"/>
                      <a:pt x="757528" y="505973"/>
                      <a:pt x="718721" y="556936"/>
                    </a:cubicBezTo>
                    <a:cubicBezTo>
                      <a:pt x="673937" y="615764"/>
                      <a:pt x="604933" y="653033"/>
                      <a:pt x="532845" y="668182"/>
                    </a:cubicBezTo>
                    <a:cubicBezTo>
                      <a:pt x="460756" y="683331"/>
                      <a:pt x="385647" y="677732"/>
                      <a:pt x="313604" y="662362"/>
                    </a:cubicBezTo>
                    <a:cubicBezTo>
                      <a:pt x="234655" y="645519"/>
                      <a:pt x="156764" y="616169"/>
                      <a:pt x="94354" y="564681"/>
                    </a:cubicBezTo>
                    <a:cubicBezTo>
                      <a:pt x="53862" y="531280"/>
                      <a:pt x="20000" y="487647"/>
                      <a:pt x="6490" y="436730"/>
                    </a:cubicBezTo>
                    <a:cubicBezTo>
                      <a:pt x="-16845" y="348609"/>
                      <a:pt x="25424" y="253470"/>
                      <a:pt x="90422" y="189881"/>
                    </a:cubicBezTo>
                    <a:cubicBezTo>
                      <a:pt x="138420" y="142933"/>
                      <a:pt x="197164" y="109799"/>
                      <a:pt x="257981" y="80754"/>
                    </a:cubicBezTo>
                    <a:cubicBezTo>
                      <a:pt x="272734" y="68303"/>
                      <a:pt x="286815" y="54664"/>
                      <a:pt x="301411" y="42223"/>
                    </a:cubicBezTo>
                    <a:cubicBezTo>
                      <a:pt x="333928" y="14485"/>
                      <a:pt x="376935" y="-9182"/>
                      <a:pt x="417639" y="3526"/>
                    </a:cubicBezTo>
                    <a:cubicBezTo>
                      <a:pt x="456280" y="15590"/>
                      <a:pt x="479386" y="56377"/>
                      <a:pt x="516066" y="73533"/>
                    </a:cubicBezTo>
                    <a:cubicBezTo>
                      <a:pt x="552976" y="90791"/>
                      <a:pt x="596452" y="81278"/>
                      <a:pt x="636530" y="88443"/>
                    </a:cubicBezTo>
                    <a:cubicBezTo>
                      <a:pt x="695256" y="98923"/>
                      <a:pt x="743161" y="146009"/>
                      <a:pt x="766488" y="201245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5" name="Google Shape;165;p7"/>
          <p:cNvGrpSpPr/>
          <p:nvPr/>
        </p:nvGrpSpPr>
        <p:grpSpPr>
          <a:xfrm>
            <a:off x="-104343" y="260862"/>
            <a:ext cx="10258944" cy="3785277"/>
            <a:chOff x="-104343" y="195646"/>
            <a:chExt cx="10258944" cy="2838958"/>
          </a:xfrm>
        </p:grpSpPr>
        <p:grpSp>
          <p:nvGrpSpPr>
            <p:cNvPr id="166" name="Google Shape;166;p7"/>
            <p:cNvGrpSpPr/>
            <p:nvPr/>
          </p:nvGrpSpPr>
          <p:grpSpPr>
            <a:xfrm rot="-2043367">
              <a:off x="9447159" y="2107863"/>
              <a:ext cx="511307" cy="857073"/>
              <a:chOff x="5414056" y="-4727460"/>
              <a:chExt cx="779990" cy="1307450"/>
            </a:xfrm>
          </p:grpSpPr>
          <p:sp>
            <p:nvSpPr>
              <p:cNvPr id="167" name="Google Shape;167;p7"/>
              <p:cNvSpPr/>
              <p:nvPr/>
            </p:nvSpPr>
            <p:spPr>
              <a:xfrm>
                <a:off x="5428197" y="-4720078"/>
                <a:ext cx="759181" cy="1277452"/>
              </a:xfrm>
              <a:custGeom>
                <a:avLst/>
                <a:gdLst/>
                <a:ahLst/>
                <a:cxnLst/>
                <a:rect l="l" t="t" r="r" b="b"/>
                <a:pathLst>
                  <a:path w="153992" h="259118" extrusionOk="0">
                    <a:moveTo>
                      <a:pt x="122270" y="81717"/>
                    </a:moveTo>
                    <a:cubicBezTo>
                      <a:pt x="147494" y="117292"/>
                      <a:pt x="158480" y="162785"/>
                      <a:pt x="152310" y="206030"/>
                    </a:cubicBezTo>
                    <a:cubicBezTo>
                      <a:pt x="150211" y="220746"/>
                      <a:pt x="145873" y="235785"/>
                      <a:pt x="135808" y="246652"/>
                    </a:cubicBezTo>
                    <a:cubicBezTo>
                      <a:pt x="125733" y="257527"/>
                      <a:pt x="108733" y="262952"/>
                      <a:pt x="95647" y="256045"/>
                    </a:cubicBezTo>
                    <a:cubicBezTo>
                      <a:pt x="83233" y="249497"/>
                      <a:pt x="77956" y="234652"/>
                      <a:pt x="74457" y="221005"/>
                    </a:cubicBezTo>
                    <a:cubicBezTo>
                      <a:pt x="60229" y="165474"/>
                      <a:pt x="56343" y="104150"/>
                      <a:pt x="20713" y="59394"/>
                    </a:cubicBezTo>
                    <a:cubicBezTo>
                      <a:pt x="14672" y="51806"/>
                      <a:pt x="7746" y="44752"/>
                      <a:pt x="3501" y="36013"/>
                    </a:cubicBezTo>
                    <a:cubicBezTo>
                      <a:pt x="-735" y="27273"/>
                      <a:pt x="-1758" y="16103"/>
                      <a:pt x="3998" y="8293"/>
                    </a:cubicBezTo>
                    <a:cubicBezTo>
                      <a:pt x="14036" y="-5300"/>
                      <a:pt x="35401" y="42"/>
                      <a:pt x="49988" y="8496"/>
                    </a:cubicBezTo>
                    <a:cubicBezTo>
                      <a:pt x="121000" y="49623"/>
                      <a:pt x="162901" y="136401"/>
                      <a:pt x="151169" y="21798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5574409" y="-4367565"/>
                <a:ext cx="619637" cy="947556"/>
              </a:xfrm>
              <a:custGeom>
                <a:avLst/>
                <a:gdLst/>
                <a:ahLst/>
                <a:cxnLst/>
                <a:rect l="l" t="t" r="r" b="b"/>
                <a:pathLst>
                  <a:path w="125687" h="192202" extrusionOk="0">
                    <a:moveTo>
                      <a:pt x="0" y="0"/>
                    </a:moveTo>
                    <a:cubicBezTo>
                      <a:pt x="3748" y="3610"/>
                      <a:pt x="5654" y="9780"/>
                      <a:pt x="8104" y="14780"/>
                    </a:cubicBezTo>
                    <a:cubicBezTo>
                      <a:pt x="16024" y="30602"/>
                      <a:pt x="25537" y="49416"/>
                      <a:pt x="29902" y="68037"/>
                    </a:cubicBezTo>
                    <a:cubicBezTo>
                      <a:pt x="34589" y="80892"/>
                      <a:pt x="36818" y="92404"/>
                      <a:pt x="39756" y="109284"/>
                    </a:cubicBezTo>
                    <a:cubicBezTo>
                      <a:pt x="41063" y="116090"/>
                      <a:pt x="42592" y="124028"/>
                      <a:pt x="43845" y="130548"/>
                    </a:cubicBezTo>
                    <a:cubicBezTo>
                      <a:pt x="46414" y="145218"/>
                      <a:pt x="50162" y="159428"/>
                      <a:pt x="59251" y="169640"/>
                    </a:cubicBezTo>
                    <a:cubicBezTo>
                      <a:pt x="67908" y="180056"/>
                      <a:pt x="81915" y="186023"/>
                      <a:pt x="93997" y="180599"/>
                    </a:cubicBezTo>
                    <a:cubicBezTo>
                      <a:pt x="96438" y="179586"/>
                      <a:pt x="98970" y="178150"/>
                      <a:pt x="101364" y="176225"/>
                    </a:cubicBezTo>
                    <a:cubicBezTo>
                      <a:pt x="107083" y="171970"/>
                      <a:pt x="111725" y="164142"/>
                      <a:pt x="114856" y="157908"/>
                    </a:cubicBezTo>
                    <a:cubicBezTo>
                      <a:pt x="118328" y="151084"/>
                      <a:pt x="121965" y="145789"/>
                      <a:pt x="125179" y="145614"/>
                    </a:cubicBezTo>
                    <a:cubicBezTo>
                      <a:pt x="127288" y="152014"/>
                      <a:pt x="122757" y="166804"/>
                      <a:pt x="113041" y="177910"/>
                    </a:cubicBezTo>
                    <a:cubicBezTo>
                      <a:pt x="109082" y="182597"/>
                      <a:pt x="103621" y="187257"/>
                      <a:pt x="96603" y="189891"/>
                    </a:cubicBezTo>
                    <a:cubicBezTo>
                      <a:pt x="89696" y="192645"/>
                      <a:pt x="81353" y="192994"/>
                      <a:pt x="73995" y="190637"/>
                    </a:cubicBezTo>
                    <a:cubicBezTo>
                      <a:pt x="59012" y="185941"/>
                      <a:pt x="49241" y="173683"/>
                      <a:pt x="44139" y="163102"/>
                    </a:cubicBezTo>
                    <a:cubicBezTo>
                      <a:pt x="36348" y="146609"/>
                      <a:pt x="35123" y="128734"/>
                      <a:pt x="33015" y="112931"/>
                    </a:cubicBezTo>
                    <a:cubicBezTo>
                      <a:pt x="30878" y="96594"/>
                      <a:pt x="27351" y="80883"/>
                      <a:pt x="23253" y="65578"/>
                    </a:cubicBezTo>
                    <a:cubicBezTo>
                      <a:pt x="20297" y="54407"/>
                      <a:pt x="17516" y="43494"/>
                      <a:pt x="13648" y="32996"/>
                    </a:cubicBezTo>
                    <a:cubicBezTo>
                      <a:pt x="9522" y="21789"/>
                      <a:pt x="4973" y="10821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7"/>
              <p:cNvSpPr/>
              <p:nvPr/>
            </p:nvSpPr>
            <p:spPr>
              <a:xfrm>
                <a:off x="5414056" y="-4727460"/>
                <a:ext cx="704551" cy="684915"/>
              </a:xfrm>
              <a:custGeom>
                <a:avLst/>
                <a:gdLst/>
                <a:ahLst/>
                <a:cxnLst/>
                <a:rect l="l" t="t" r="r" b="b"/>
                <a:pathLst>
                  <a:path w="142911" h="138928" extrusionOk="0">
                    <a:moveTo>
                      <a:pt x="142911" y="138929"/>
                    </a:moveTo>
                    <a:cubicBezTo>
                      <a:pt x="140563" y="135291"/>
                      <a:pt x="141088" y="130125"/>
                      <a:pt x="139891" y="125824"/>
                    </a:cubicBezTo>
                    <a:cubicBezTo>
                      <a:pt x="136539" y="112001"/>
                      <a:pt x="128702" y="97423"/>
                      <a:pt x="122209" y="84089"/>
                    </a:cubicBezTo>
                    <a:cubicBezTo>
                      <a:pt x="116113" y="75303"/>
                      <a:pt x="111610" y="67393"/>
                      <a:pt x="102834" y="57318"/>
                    </a:cubicBezTo>
                    <a:cubicBezTo>
                      <a:pt x="99150" y="52888"/>
                      <a:pt x="94508" y="49444"/>
                      <a:pt x="90595" y="45687"/>
                    </a:cubicBezTo>
                    <a:cubicBezTo>
                      <a:pt x="81984" y="37601"/>
                      <a:pt x="72665" y="30860"/>
                      <a:pt x="62903" y="24985"/>
                    </a:cubicBezTo>
                    <a:cubicBezTo>
                      <a:pt x="53197" y="19248"/>
                      <a:pt x="42569" y="13980"/>
                      <a:pt x="31758" y="10840"/>
                    </a:cubicBezTo>
                    <a:cubicBezTo>
                      <a:pt x="29566" y="10251"/>
                      <a:pt x="27236" y="9753"/>
                      <a:pt x="24879" y="9505"/>
                    </a:cubicBezTo>
                    <a:cubicBezTo>
                      <a:pt x="19279" y="8759"/>
                      <a:pt x="13745" y="10978"/>
                      <a:pt x="10411" y="14100"/>
                    </a:cubicBezTo>
                    <a:cubicBezTo>
                      <a:pt x="9407" y="15002"/>
                      <a:pt x="7833" y="16420"/>
                      <a:pt x="5540" y="18474"/>
                    </a:cubicBezTo>
                    <a:cubicBezTo>
                      <a:pt x="4048" y="19800"/>
                      <a:pt x="2703" y="21172"/>
                      <a:pt x="1156" y="21559"/>
                    </a:cubicBezTo>
                    <a:cubicBezTo>
                      <a:pt x="-686" y="19220"/>
                      <a:pt x="-529" y="13538"/>
                      <a:pt x="3108" y="9016"/>
                    </a:cubicBezTo>
                    <a:cubicBezTo>
                      <a:pt x="6506" y="4449"/>
                      <a:pt x="12631" y="1041"/>
                      <a:pt x="18985" y="286"/>
                    </a:cubicBezTo>
                    <a:cubicBezTo>
                      <a:pt x="29704" y="-1187"/>
                      <a:pt x="40820" y="3288"/>
                      <a:pt x="50517" y="7801"/>
                    </a:cubicBezTo>
                    <a:cubicBezTo>
                      <a:pt x="60453" y="12442"/>
                      <a:pt x="69893" y="18004"/>
                      <a:pt x="77039" y="23364"/>
                    </a:cubicBezTo>
                    <a:cubicBezTo>
                      <a:pt x="88163" y="31367"/>
                      <a:pt x="98542" y="40779"/>
                      <a:pt x="107014" y="51028"/>
                    </a:cubicBezTo>
                    <a:cubicBezTo>
                      <a:pt x="115689" y="61517"/>
                      <a:pt x="123278" y="72540"/>
                      <a:pt x="128868" y="84365"/>
                    </a:cubicBezTo>
                    <a:cubicBezTo>
                      <a:pt x="132929" y="92994"/>
                      <a:pt x="135673" y="101826"/>
                      <a:pt x="138031" y="110583"/>
                    </a:cubicBezTo>
                    <a:cubicBezTo>
                      <a:pt x="140830" y="119866"/>
                      <a:pt x="142083" y="129453"/>
                      <a:pt x="142911" y="13892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" name="Google Shape;170;p7"/>
            <p:cNvGrpSpPr/>
            <p:nvPr/>
          </p:nvGrpSpPr>
          <p:grpSpPr>
            <a:xfrm rot="-2043367">
              <a:off x="8450520" y="2176346"/>
              <a:ext cx="293460" cy="414018"/>
              <a:chOff x="6233615" y="-3621812"/>
              <a:chExt cx="447669" cy="631577"/>
            </a:xfrm>
          </p:grpSpPr>
          <p:sp>
            <p:nvSpPr>
              <p:cNvPr id="171" name="Google Shape;171;p7"/>
              <p:cNvSpPr/>
              <p:nvPr/>
            </p:nvSpPr>
            <p:spPr>
              <a:xfrm>
                <a:off x="6236248" y="-3620027"/>
                <a:ext cx="443404" cy="597304"/>
              </a:xfrm>
              <a:custGeom>
                <a:avLst/>
                <a:gdLst/>
                <a:ahLst/>
                <a:cxnLst/>
                <a:rect l="l" t="t" r="r" b="b"/>
                <a:pathLst>
                  <a:path w="89940" h="121157" extrusionOk="0">
                    <a:moveTo>
                      <a:pt x="36929" y="2935"/>
                    </a:moveTo>
                    <a:cubicBezTo>
                      <a:pt x="16872" y="21372"/>
                      <a:pt x="3703" y="47204"/>
                      <a:pt x="544" y="74342"/>
                    </a:cubicBezTo>
                    <a:cubicBezTo>
                      <a:pt x="-1104" y="88414"/>
                      <a:pt x="599" y="104383"/>
                      <a:pt x="11153" y="113767"/>
                    </a:cubicBezTo>
                    <a:cubicBezTo>
                      <a:pt x="22296" y="123685"/>
                      <a:pt x="39747" y="122690"/>
                      <a:pt x="53183" y="116262"/>
                    </a:cubicBezTo>
                    <a:cubicBezTo>
                      <a:pt x="71675" y="107412"/>
                      <a:pt x="85443" y="89215"/>
                      <a:pt x="89006" y="68928"/>
                    </a:cubicBezTo>
                    <a:cubicBezTo>
                      <a:pt x="92561" y="48640"/>
                      <a:pt x="85811" y="26796"/>
                      <a:pt x="71454" y="12117"/>
                    </a:cubicBezTo>
                    <a:cubicBezTo>
                      <a:pt x="62954" y="3424"/>
                      <a:pt x="50144" y="-2949"/>
                      <a:pt x="38826" y="1407"/>
                    </a:cubicBezTo>
                    <a:cubicBezTo>
                      <a:pt x="31422" y="4252"/>
                      <a:pt x="26302" y="11039"/>
                      <a:pt x="22121" y="17808"/>
                    </a:cubicBezTo>
                    <a:cubicBezTo>
                      <a:pt x="11982" y="34182"/>
                      <a:pt x="4863" y="52443"/>
                      <a:pt x="1226" y="7137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7"/>
              <p:cNvSpPr/>
              <p:nvPr/>
            </p:nvSpPr>
            <p:spPr>
              <a:xfrm>
                <a:off x="6233615" y="-3425702"/>
                <a:ext cx="447669" cy="435467"/>
              </a:xfrm>
              <a:custGeom>
                <a:avLst/>
                <a:gdLst/>
                <a:ahLst/>
                <a:cxnLst/>
                <a:rect l="l" t="t" r="r" b="b"/>
                <a:pathLst>
                  <a:path w="90805" h="88330" extrusionOk="0">
                    <a:moveTo>
                      <a:pt x="11705" y="0"/>
                    </a:moveTo>
                    <a:cubicBezTo>
                      <a:pt x="12285" y="3527"/>
                      <a:pt x="9965" y="7072"/>
                      <a:pt x="9044" y="10554"/>
                    </a:cubicBezTo>
                    <a:cubicBezTo>
                      <a:pt x="6042" y="21678"/>
                      <a:pt x="5305" y="35133"/>
                      <a:pt x="5922" y="46938"/>
                    </a:cubicBezTo>
                    <a:cubicBezTo>
                      <a:pt x="8105" y="55089"/>
                      <a:pt x="9440" y="62548"/>
                      <a:pt x="16291" y="70376"/>
                    </a:cubicBezTo>
                    <a:cubicBezTo>
                      <a:pt x="19330" y="73663"/>
                      <a:pt x="23336" y="75680"/>
                      <a:pt x="26983" y="77301"/>
                    </a:cubicBezTo>
                    <a:cubicBezTo>
                      <a:pt x="35041" y="81012"/>
                      <a:pt x="43633" y="79815"/>
                      <a:pt x="51074" y="75487"/>
                    </a:cubicBezTo>
                    <a:cubicBezTo>
                      <a:pt x="58497" y="71204"/>
                      <a:pt x="65192" y="64620"/>
                      <a:pt x="70874" y="57327"/>
                    </a:cubicBezTo>
                    <a:cubicBezTo>
                      <a:pt x="72043" y="55835"/>
                      <a:pt x="73250" y="54186"/>
                      <a:pt x="74465" y="52464"/>
                    </a:cubicBezTo>
                    <a:cubicBezTo>
                      <a:pt x="77283" y="48486"/>
                      <a:pt x="79585" y="43172"/>
                      <a:pt x="81409" y="39102"/>
                    </a:cubicBezTo>
                    <a:cubicBezTo>
                      <a:pt x="83499" y="34718"/>
                      <a:pt x="86649" y="31532"/>
                      <a:pt x="89798" y="31560"/>
                    </a:cubicBezTo>
                    <a:cubicBezTo>
                      <a:pt x="92506" y="35943"/>
                      <a:pt x="89384" y="45493"/>
                      <a:pt x="84853" y="53431"/>
                    </a:cubicBezTo>
                    <a:cubicBezTo>
                      <a:pt x="81197" y="60246"/>
                      <a:pt x="75497" y="67576"/>
                      <a:pt x="68848" y="73764"/>
                    </a:cubicBezTo>
                    <a:cubicBezTo>
                      <a:pt x="62245" y="80008"/>
                      <a:pt x="54132" y="85294"/>
                      <a:pt x="46147" y="87256"/>
                    </a:cubicBezTo>
                    <a:cubicBezTo>
                      <a:pt x="40124" y="88868"/>
                      <a:pt x="33264" y="88683"/>
                      <a:pt x="27306" y="86584"/>
                    </a:cubicBezTo>
                    <a:cubicBezTo>
                      <a:pt x="21320" y="84530"/>
                      <a:pt x="16135" y="80911"/>
                      <a:pt x="12129" y="76537"/>
                    </a:cubicBezTo>
                    <a:cubicBezTo>
                      <a:pt x="3776" y="67410"/>
                      <a:pt x="222" y="55604"/>
                      <a:pt x="10" y="44636"/>
                    </a:cubicBezTo>
                    <a:cubicBezTo>
                      <a:pt x="-156" y="36532"/>
                      <a:pt x="1815" y="29027"/>
                      <a:pt x="3740" y="21917"/>
                    </a:cubicBezTo>
                    <a:cubicBezTo>
                      <a:pt x="5839" y="14283"/>
                      <a:pt x="8712" y="7091"/>
                      <a:pt x="117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7"/>
              <p:cNvSpPr/>
              <p:nvPr/>
            </p:nvSpPr>
            <p:spPr>
              <a:xfrm>
                <a:off x="6340683" y="-3621812"/>
                <a:ext cx="326933" cy="252332"/>
              </a:xfrm>
              <a:custGeom>
                <a:avLst/>
                <a:gdLst/>
                <a:ahLst/>
                <a:cxnLst/>
                <a:rect l="l" t="t" r="r" b="b"/>
                <a:pathLst>
                  <a:path w="66315" h="51183" extrusionOk="0">
                    <a:moveTo>
                      <a:pt x="66316" y="51184"/>
                    </a:moveTo>
                    <a:cubicBezTo>
                      <a:pt x="64354" y="49950"/>
                      <a:pt x="64953" y="47639"/>
                      <a:pt x="64354" y="45852"/>
                    </a:cubicBezTo>
                    <a:cubicBezTo>
                      <a:pt x="62466" y="40133"/>
                      <a:pt x="58083" y="34497"/>
                      <a:pt x="55790" y="28806"/>
                    </a:cubicBezTo>
                    <a:cubicBezTo>
                      <a:pt x="52622" y="25546"/>
                      <a:pt x="51056" y="22138"/>
                      <a:pt x="47050" y="18409"/>
                    </a:cubicBezTo>
                    <a:cubicBezTo>
                      <a:pt x="45310" y="16825"/>
                      <a:pt x="43044" y="15941"/>
                      <a:pt x="41230" y="14808"/>
                    </a:cubicBezTo>
                    <a:cubicBezTo>
                      <a:pt x="33329" y="9808"/>
                      <a:pt x="24580" y="8012"/>
                      <a:pt x="16384" y="10692"/>
                    </a:cubicBezTo>
                    <a:cubicBezTo>
                      <a:pt x="15527" y="10977"/>
                      <a:pt x="14699" y="11253"/>
                      <a:pt x="13759" y="11576"/>
                    </a:cubicBezTo>
                    <a:cubicBezTo>
                      <a:pt x="11632" y="12322"/>
                      <a:pt x="9652" y="14071"/>
                      <a:pt x="7939" y="15103"/>
                    </a:cubicBezTo>
                    <a:cubicBezTo>
                      <a:pt x="6070" y="16162"/>
                      <a:pt x="3003" y="15959"/>
                      <a:pt x="314" y="14394"/>
                    </a:cubicBezTo>
                    <a:cubicBezTo>
                      <a:pt x="-1224" y="10710"/>
                      <a:pt x="3150" y="6630"/>
                      <a:pt x="7672" y="4144"/>
                    </a:cubicBezTo>
                    <a:cubicBezTo>
                      <a:pt x="11448" y="1878"/>
                      <a:pt x="16568" y="285"/>
                      <a:pt x="21762" y="55"/>
                    </a:cubicBezTo>
                    <a:cubicBezTo>
                      <a:pt x="26974" y="-276"/>
                      <a:pt x="32178" y="939"/>
                      <a:pt x="36018" y="2413"/>
                    </a:cubicBezTo>
                    <a:cubicBezTo>
                      <a:pt x="42004" y="4678"/>
                      <a:pt x="47446" y="8297"/>
                      <a:pt x="51535" y="12708"/>
                    </a:cubicBezTo>
                    <a:cubicBezTo>
                      <a:pt x="55734" y="17202"/>
                      <a:pt x="59234" y="22120"/>
                      <a:pt x="61481" y="27388"/>
                    </a:cubicBezTo>
                    <a:cubicBezTo>
                      <a:pt x="63129" y="31246"/>
                      <a:pt x="63719" y="35289"/>
                      <a:pt x="64603" y="39055"/>
                    </a:cubicBezTo>
                    <a:cubicBezTo>
                      <a:pt x="65560" y="43071"/>
                      <a:pt x="66095" y="47123"/>
                      <a:pt x="66316" y="5118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" name="Google Shape;174;p7"/>
            <p:cNvGrpSpPr/>
            <p:nvPr/>
          </p:nvGrpSpPr>
          <p:grpSpPr>
            <a:xfrm rot="-2043367">
              <a:off x="8864601" y="2056470"/>
              <a:ext cx="153705" cy="153493"/>
              <a:chOff x="6795960" y="-3643102"/>
              <a:chExt cx="234474" cy="234151"/>
            </a:xfrm>
          </p:grpSpPr>
          <p:sp>
            <p:nvSpPr>
              <p:cNvPr id="175" name="Google Shape;175;p7"/>
              <p:cNvSpPr/>
              <p:nvPr/>
            </p:nvSpPr>
            <p:spPr>
              <a:xfrm>
                <a:off x="6820716" y="-3636707"/>
                <a:ext cx="209717" cy="208228"/>
              </a:xfrm>
              <a:custGeom>
                <a:avLst/>
                <a:gdLst/>
                <a:ahLst/>
                <a:cxnLst/>
                <a:rect l="l" t="t" r="r" b="b"/>
                <a:pathLst>
                  <a:path w="42539" h="42237" extrusionOk="0">
                    <a:moveTo>
                      <a:pt x="3878" y="10674"/>
                    </a:moveTo>
                    <a:cubicBezTo>
                      <a:pt x="-1426" y="19414"/>
                      <a:pt x="986" y="32030"/>
                      <a:pt x="9100" y="38209"/>
                    </a:cubicBezTo>
                    <a:cubicBezTo>
                      <a:pt x="17222" y="44389"/>
                      <a:pt x="29894" y="43329"/>
                      <a:pt x="36920" y="35916"/>
                    </a:cubicBezTo>
                    <a:cubicBezTo>
                      <a:pt x="43956" y="28512"/>
                      <a:pt x="44444" y="15776"/>
                      <a:pt x="38053" y="7801"/>
                    </a:cubicBezTo>
                    <a:cubicBezTo>
                      <a:pt x="31662" y="-174"/>
                      <a:pt x="19239" y="-2394"/>
                      <a:pt x="10472" y="2819"/>
                    </a:cubicBezTo>
                    <a:cubicBezTo>
                      <a:pt x="1705" y="8031"/>
                      <a:pt x="-2338" y="20003"/>
                      <a:pt x="1382" y="2953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7"/>
              <p:cNvSpPr/>
              <p:nvPr/>
            </p:nvSpPr>
            <p:spPr>
              <a:xfrm>
                <a:off x="6795960" y="-3595019"/>
                <a:ext cx="226307" cy="186068"/>
              </a:xfrm>
              <a:custGeom>
                <a:avLst/>
                <a:gdLst/>
                <a:ahLst/>
                <a:cxnLst/>
                <a:rect l="l" t="t" r="r" b="b"/>
                <a:pathLst>
                  <a:path w="45904" h="37742" extrusionOk="0">
                    <a:moveTo>
                      <a:pt x="2785" y="0"/>
                    </a:moveTo>
                    <a:cubicBezTo>
                      <a:pt x="4056" y="1556"/>
                      <a:pt x="2656" y="2716"/>
                      <a:pt x="2591" y="4098"/>
                    </a:cubicBezTo>
                    <a:cubicBezTo>
                      <a:pt x="2453" y="8509"/>
                      <a:pt x="5280" y="12782"/>
                      <a:pt x="6220" y="16788"/>
                    </a:cubicBezTo>
                    <a:cubicBezTo>
                      <a:pt x="8467" y="19035"/>
                      <a:pt x="9222" y="21494"/>
                      <a:pt x="12031" y="23925"/>
                    </a:cubicBezTo>
                    <a:cubicBezTo>
                      <a:pt x="13219" y="24993"/>
                      <a:pt x="14950" y="25260"/>
                      <a:pt x="16175" y="25923"/>
                    </a:cubicBezTo>
                    <a:cubicBezTo>
                      <a:pt x="21627" y="28649"/>
                      <a:pt x="27668" y="29064"/>
                      <a:pt x="33322" y="27406"/>
                    </a:cubicBezTo>
                    <a:cubicBezTo>
                      <a:pt x="33939" y="27231"/>
                      <a:pt x="34492" y="27084"/>
                      <a:pt x="35164" y="26890"/>
                    </a:cubicBezTo>
                    <a:cubicBezTo>
                      <a:pt x="36683" y="26531"/>
                      <a:pt x="38111" y="25316"/>
                      <a:pt x="39492" y="24920"/>
                    </a:cubicBezTo>
                    <a:cubicBezTo>
                      <a:pt x="40975" y="24505"/>
                      <a:pt x="43535" y="25712"/>
                      <a:pt x="45717" y="27931"/>
                    </a:cubicBezTo>
                    <a:cubicBezTo>
                      <a:pt x="46767" y="31421"/>
                      <a:pt x="43213" y="33503"/>
                      <a:pt x="39934" y="35068"/>
                    </a:cubicBezTo>
                    <a:cubicBezTo>
                      <a:pt x="34381" y="38116"/>
                      <a:pt x="25301" y="38485"/>
                      <a:pt x="19462" y="36551"/>
                    </a:cubicBezTo>
                    <a:cubicBezTo>
                      <a:pt x="14968" y="35316"/>
                      <a:pt x="10465" y="32886"/>
                      <a:pt x="7380" y="29469"/>
                    </a:cubicBezTo>
                    <a:cubicBezTo>
                      <a:pt x="4194" y="26034"/>
                      <a:pt x="1716" y="22166"/>
                      <a:pt x="538" y="17939"/>
                    </a:cubicBezTo>
                    <a:cubicBezTo>
                      <a:pt x="-300" y="14826"/>
                      <a:pt x="40" y="11649"/>
                      <a:pt x="243" y="8749"/>
                    </a:cubicBezTo>
                    <a:cubicBezTo>
                      <a:pt x="446" y="5645"/>
                      <a:pt x="1302" y="2606"/>
                      <a:pt x="27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7"/>
              <p:cNvSpPr/>
              <p:nvPr/>
            </p:nvSpPr>
            <p:spPr>
              <a:xfrm>
                <a:off x="6853066" y="-3643102"/>
                <a:ext cx="158968" cy="114312"/>
              </a:xfrm>
              <a:custGeom>
                <a:avLst/>
                <a:gdLst/>
                <a:ahLst/>
                <a:cxnLst/>
                <a:rect l="l" t="t" r="r" b="b"/>
                <a:pathLst>
                  <a:path w="32245" h="23187" extrusionOk="0">
                    <a:moveTo>
                      <a:pt x="32090" y="23187"/>
                    </a:moveTo>
                    <a:cubicBezTo>
                      <a:pt x="30313" y="22874"/>
                      <a:pt x="31170" y="21751"/>
                      <a:pt x="30847" y="20977"/>
                    </a:cubicBezTo>
                    <a:cubicBezTo>
                      <a:pt x="29632" y="18546"/>
                      <a:pt x="26372" y="17275"/>
                      <a:pt x="25395" y="14936"/>
                    </a:cubicBezTo>
                    <a:cubicBezTo>
                      <a:pt x="23360" y="14328"/>
                      <a:pt x="22725" y="12873"/>
                      <a:pt x="20708" y="11796"/>
                    </a:cubicBezTo>
                    <a:cubicBezTo>
                      <a:pt x="19879" y="11280"/>
                      <a:pt x="18590" y="11556"/>
                      <a:pt x="17807" y="11216"/>
                    </a:cubicBezTo>
                    <a:cubicBezTo>
                      <a:pt x="14188" y="9982"/>
                      <a:pt x="10744" y="9401"/>
                      <a:pt x="7300" y="9641"/>
                    </a:cubicBezTo>
                    <a:cubicBezTo>
                      <a:pt x="6950" y="9696"/>
                      <a:pt x="6581" y="9696"/>
                      <a:pt x="6185" y="9659"/>
                    </a:cubicBezTo>
                    <a:cubicBezTo>
                      <a:pt x="5264" y="9558"/>
                      <a:pt x="4297" y="10202"/>
                      <a:pt x="3432" y="9963"/>
                    </a:cubicBezTo>
                    <a:cubicBezTo>
                      <a:pt x="2529" y="9797"/>
                      <a:pt x="1065" y="7431"/>
                      <a:pt x="6" y="4548"/>
                    </a:cubicBezTo>
                    <a:cubicBezTo>
                      <a:pt x="-141" y="1131"/>
                      <a:pt x="2410" y="883"/>
                      <a:pt x="4629" y="395"/>
                    </a:cubicBezTo>
                    <a:cubicBezTo>
                      <a:pt x="8469" y="-572"/>
                      <a:pt x="13912" y="376"/>
                      <a:pt x="17310" y="1730"/>
                    </a:cubicBezTo>
                    <a:cubicBezTo>
                      <a:pt x="19981" y="2651"/>
                      <a:pt x="22587" y="3959"/>
                      <a:pt x="24696" y="5727"/>
                    </a:cubicBezTo>
                    <a:cubicBezTo>
                      <a:pt x="26823" y="7559"/>
                      <a:pt x="28858" y="9438"/>
                      <a:pt x="30239" y="11787"/>
                    </a:cubicBezTo>
                    <a:cubicBezTo>
                      <a:pt x="31206" y="13555"/>
                      <a:pt x="31363" y="15664"/>
                      <a:pt x="31814" y="17413"/>
                    </a:cubicBezTo>
                    <a:cubicBezTo>
                      <a:pt x="32275" y="19338"/>
                      <a:pt x="32367" y="21300"/>
                      <a:pt x="32090" y="231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" name="Google Shape;178;p7"/>
            <p:cNvGrpSpPr/>
            <p:nvPr/>
          </p:nvGrpSpPr>
          <p:grpSpPr>
            <a:xfrm>
              <a:off x="-104343" y="195646"/>
              <a:ext cx="606037" cy="1335265"/>
              <a:chOff x="-104343" y="195646"/>
              <a:chExt cx="606037" cy="1335265"/>
            </a:xfrm>
          </p:grpSpPr>
          <p:grpSp>
            <p:nvGrpSpPr>
              <p:cNvPr id="179" name="Google Shape;179;p7"/>
              <p:cNvGrpSpPr/>
              <p:nvPr/>
            </p:nvGrpSpPr>
            <p:grpSpPr>
              <a:xfrm rot="-2043367">
                <a:off x="-16440" y="1060597"/>
                <a:ext cx="327320" cy="414183"/>
                <a:chOff x="4094085" y="-1065148"/>
                <a:chExt cx="499321" cy="631828"/>
              </a:xfrm>
            </p:grpSpPr>
            <p:sp>
              <p:nvSpPr>
                <p:cNvPr id="180" name="Google Shape;180;p7"/>
                <p:cNvSpPr/>
                <p:nvPr/>
              </p:nvSpPr>
              <p:spPr>
                <a:xfrm>
                  <a:off x="4128357" y="-1047176"/>
                  <a:ext cx="443399" cy="597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939" h="121157" extrusionOk="0">
                      <a:moveTo>
                        <a:pt x="36937" y="2936"/>
                      </a:moveTo>
                      <a:cubicBezTo>
                        <a:pt x="16880" y="21372"/>
                        <a:pt x="3711" y="47204"/>
                        <a:pt x="543" y="74342"/>
                      </a:cubicBezTo>
                      <a:cubicBezTo>
                        <a:pt x="-1105" y="88414"/>
                        <a:pt x="608" y="104383"/>
                        <a:pt x="11152" y="113767"/>
                      </a:cubicBezTo>
                      <a:cubicBezTo>
                        <a:pt x="22295" y="123685"/>
                        <a:pt x="39746" y="122690"/>
                        <a:pt x="53182" y="116262"/>
                      </a:cubicBezTo>
                      <a:cubicBezTo>
                        <a:pt x="71674" y="107412"/>
                        <a:pt x="85442" y="89215"/>
                        <a:pt x="89006" y="68928"/>
                      </a:cubicBezTo>
                      <a:cubicBezTo>
                        <a:pt x="92560" y="48640"/>
                        <a:pt x="85810" y="26796"/>
                        <a:pt x="71453" y="12117"/>
                      </a:cubicBezTo>
                      <a:cubicBezTo>
                        <a:pt x="62953" y="3424"/>
                        <a:pt x="50143" y="-2949"/>
                        <a:pt x="38825" y="1407"/>
                      </a:cubicBezTo>
                      <a:cubicBezTo>
                        <a:pt x="31421" y="4252"/>
                        <a:pt x="26301" y="11039"/>
                        <a:pt x="22120" y="17808"/>
                      </a:cubicBezTo>
                      <a:cubicBezTo>
                        <a:pt x="11981" y="34182"/>
                        <a:pt x="4862" y="52443"/>
                        <a:pt x="1225" y="71377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181;p7"/>
                <p:cNvSpPr/>
                <p:nvPr/>
              </p:nvSpPr>
              <p:spPr>
                <a:xfrm>
                  <a:off x="4094085" y="-989429"/>
                  <a:ext cx="431025" cy="556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29" h="112801" extrusionOk="0">
                      <a:moveTo>
                        <a:pt x="31530" y="0"/>
                      </a:moveTo>
                      <a:cubicBezTo>
                        <a:pt x="31530" y="3729"/>
                        <a:pt x="28500" y="7045"/>
                        <a:pt x="26760" y="10388"/>
                      </a:cubicBezTo>
                      <a:cubicBezTo>
                        <a:pt x="21207" y="21107"/>
                        <a:pt x="15691" y="34193"/>
                        <a:pt x="10708" y="45788"/>
                      </a:cubicBezTo>
                      <a:cubicBezTo>
                        <a:pt x="8830" y="54647"/>
                        <a:pt x="6270" y="62106"/>
                        <a:pt x="7283" y="73203"/>
                      </a:cubicBezTo>
                      <a:cubicBezTo>
                        <a:pt x="7844" y="77936"/>
                        <a:pt x="9843" y="82255"/>
                        <a:pt x="11777" y="86142"/>
                      </a:cubicBezTo>
                      <a:cubicBezTo>
                        <a:pt x="15939" y="94669"/>
                        <a:pt x="23113" y="101134"/>
                        <a:pt x="31604" y="102792"/>
                      </a:cubicBezTo>
                      <a:cubicBezTo>
                        <a:pt x="40095" y="104615"/>
                        <a:pt x="49516" y="102396"/>
                        <a:pt x="57702" y="97801"/>
                      </a:cubicBezTo>
                      <a:cubicBezTo>
                        <a:pt x="59415" y="96852"/>
                        <a:pt x="61229" y="95747"/>
                        <a:pt x="63090" y="94541"/>
                      </a:cubicBezTo>
                      <a:cubicBezTo>
                        <a:pt x="67390" y="91768"/>
                        <a:pt x="71894" y="87339"/>
                        <a:pt x="75789" y="84171"/>
                      </a:cubicBezTo>
                      <a:cubicBezTo>
                        <a:pt x="80071" y="80708"/>
                        <a:pt x="84934" y="79548"/>
                        <a:pt x="87429" y="81390"/>
                      </a:cubicBezTo>
                      <a:cubicBezTo>
                        <a:pt x="86941" y="86483"/>
                        <a:pt x="79970" y="93076"/>
                        <a:pt x="72575" y="99164"/>
                      </a:cubicBezTo>
                      <a:cubicBezTo>
                        <a:pt x="66460" y="104256"/>
                        <a:pt x="57758" y="109699"/>
                        <a:pt x="47784" y="111771"/>
                      </a:cubicBezTo>
                      <a:cubicBezTo>
                        <a:pt x="37967" y="114073"/>
                        <a:pt x="26870" y="112443"/>
                        <a:pt x="19503" y="107636"/>
                      </a:cubicBezTo>
                      <a:cubicBezTo>
                        <a:pt x="8047" y="100554"/>
                        <a:pt x="1582" y="87919"/>
                        <a:pt x="311" y="75772"/>
                      </a:cubicBezTo>
                      <a:cubicBezTo>
                        <a:pt x="-978" y="63239"/>
                        <a:pt x="1868" y="51368"/>
                        <a:pt x="6417" y="41017"/>
                      </a:cubicBezTo>
                      <a:cubicBezTo>
                        <a:pt x="9788" y="33420"/>
                        <a:pt x="14392" y="26982"/>
                        <a:pt x="18472" y="20490"/>
                      </a:cubicBezTo>
                      <a:cubicBezTo>
                        <a:pt x="22837" y="13565"/>
                        <a:pt x="27368" y="6916"/>
                        <a:pt x="315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" name="Google Shape;182;p7"/>
                <p:cNvSpPr/>
                <p:nvPr/>
              </p:nvSpPr>
              <p:spPr>
                <a:xfrm>
                  <a:off x="4343001" y="-1065148"/>
                  <a:ext cx="250405" cy="44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92" h="91156" extrusionOk="0">
                      <a:moveTo>
                        <a:pt x="46798" y="91157"/>
                      </a:moveTo>
                      <a:cubicBezTo>
                        <a:pt x="45546" y="88965"/>
                        <a:pt x="47047" y="86736"/>
                        <a:pt x="47185" y="84536"/>
                      </a:cubicBezTo>
                      <a:cubicBezTo>
                        <a:pt x="47618" y="77518"/>
                        <a:pt x="45279" y="69645"/>
                        <a:pt x="44791" y="62480"/>
                      </a:cubicBezTo>
                      <a:cubicBezTo>
                        <a:pt x="42765" y="57608"/>
                        <a:pt x="42304" y="53215"/>
                        <a:pt x="39698" y="47294"/>
                      </a:cubicBezTo>
                      <a:cubicBezTo>
                        <a:pt x="38602" y="44734"/>
                        <a:pt x="36687" y="42597"/>
                        <a:pt x="35388" y="40350"/>
                      </a:cubicBezTo>
                      <a:cubicBezTo>
                        <a:pt x="29605" y="30644"/>
                        <a:pt x="22468" y="22614"/>
                        <a:pt x="13508" y="15900"/>
                      </a:cubicBezTo>
                      <a:cubicBezTo>
                        <a:pt x="12568" y="15191"/>
                        <a:pt x="11629" y="14473"/>
                        <a:pt x="10598" y="13690"/>
                      </a:cubicBezTo>
                      <a:cubicBezTo>
                        <a:pt x="8277" y="11858"/>
                        <a:pt x="5035" y="10393"/>
                        <a:pt x="2816" y="8745"/>
                      </a:cubicBezTo>
                      <a:cubicBezTo>
                        <a:pt x="394" y="6940"/>
                        <a:pt x="-619" y="3643"/>
                        <a:pt x="385" y="696"/>
                      </a:cubicBezTo>
                      <a:cubicBezTo>
                        <a:pt x="3856" y="-1385"/>
                        <a:pt x="8894" y="1599"/>
                        <a:pt x="13581" y="4417"/>
                      </a:cubicBezTo>
                      <a:cubicBezTo>
                        <a:pt x="21713" y="8984"/>
                        <a:pt x="31069" y="18193"/>
                        <a:pt x="36190" y="25616"/>
                      </a:cubicBezTo>
                      <a:cubicBezTo>
                        <a:pt x="40251" y="31197"/>
                        <a:pt x="43805" y="37367"/>
                        <a:pt x="46043" y="43702"/>
                      </a:cubicBezTo>
                      <a:cubicBezTo>
                        <a:pt x="48364" y="50177"/>
                        <a:pt x="50141" y="56678"/>
                        <a:pt x="50685" y="63244"/>
                      </a:cubicBezTo>
                      <a:cubicBezTo>
                        <a:pt x="51062" y="68042"/>
                        <a:pt x="50362" y="72692"/>
                        <a:pt x="49893" y="77187"/>
                      </a:cubicBezTo>
                      <a:cubicBezTo>
                        <a:pt x="49414" y="81985"/>
                        <a:pt x="48382" y="86681"/>
                        <a:pt x="46798" y="9115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3" name="Google Shape;183;p7"/>
              <p:cNvGrpSpPr/>
              <p:nvPr/>
            </p:nvGrpSpPr>
            <p:grpSpPr>
              <a:xfrm rot="-2043367">
                <a:off x="319307" y="770610"/>
                <a:ext cx="150204" cy="160941"/>
                <a:chOff x="4149233" y="-1477460"/>
                <a:chExt cx="229134" cy="245513"/>
              </a:xfrm>
            </p:grpSpPr>
            <p:sp>
              <p:nvSpPr>
                <p:cNvPr id="184" name="Google Shape;184;p7"/>
                <p:cNvSpPr/>
                <p:nvPr/>
              </p:nvSpPr>
              <p:spPr>
                <a:xfrm>
                  <a:off x="4157004" y="-1458023"/>
                  <a:ext cx="209717" cy="208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39" h="42228" extrusionOk="0">
                      <a:moveTo>
                        <a:pt x="3878" y="10665"/>
                      </a:moveTo>
                      <a:cubicBezTo>
                        <a:pt x="-1426" y="19404"/>
                        <a:pt x="986" y="32012"/>
                        <a:pt x="9100" y="38200"/>
                      </a:cubicBezTo>
                      <a:cubicBezTo>
                        <a:pt x="17213" y="44380"/>
                        <a:pt x="29894" y="43320"/>
                        <a:pt x="36920" y="35916"/>
                      </a:cubicBezTo>
                      <a:cubicBezTo>
                        <a:pt x="43956" y="28512"/>
                        <a:pt x="44444" y="15776"/>
                        <a:pt x="38053" y="7801"/>
                      </a:cubicBezTo>
                      <a:cubicBezTo>
                        <a:pt x="31662" y="-174"/>
                        <a:pt x="19239" y="-2393"/>
                        <a:pt x="10472" y="2819"/>
                      </a:cubicBezTo>
                      <a:cubicBezTo>
                        <a:pt x="1705" y="8031"/>
                        <a:pt x="-2338" y="20003"/>
                        <a:pt x="1382" y="2953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185;p7"/>
                <p:cNvSpPr/>
                <p:nvPr/>
              </p:nvSpPr>
              <p:spPr>
                <a:xfrm>
                  <a:off x="4166431" y="-1365298"/>
                  <a:ext cx="211936" cy="133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89" h="27049" extrusionOk="0">
                      <a:moveTo>
                        <a:pt x="1017" y="0"/>
                      </a:moveTo>
                      <a:cubicBezTo>
                        <a:pt x="2546" y="1188"/>
                        <a:pt x="1385" y="2394"/>
                        <a:pt x="1579" y="3610"/>
                      </a:cubicBezTo>
                      <a:cubicBezTo>
                        <a:pt x="2279" y="7514"/>
                        <a:pt x="5815" y="10434"/>
                        <a:pt x="7436" y="13602"/>
                      </a:cubicBezTo>
                      <a:cubicBezTo>
                        <a:pt x="9941" y="14863"/>
                        <a:pt x="11101" y="16770"/>
                        <a:pt x="14076" y="17967"/>
                      </a:cubicBezTo>
                      <a:cubicBezTo>
                        <a:pt x="15337" y="18510"/>
                        <a:pt x="16847" y="18105"/>
                        <a:pt x="17989" y="18252"/>
                      </a:cubicBezTo>
                      <a:cubicBezTo>
                        <a:pt x="23045" y="18685"/>
                        <a:pt x="27862" y="16797"/>
                        <a:pt x="31407" y="13417"/>
                      </a:cubicBezTo>
                      <a:cubicBezTo>
                        <a:pt x="31812" y="13049"/>
                        <a:pt x="32144" y="12745"/>
                        <a:pt x="32567" y="12349"/>
                      </a:cubicBezTo>
                      <a:cubicBezTo>
                        <a:pt x="33571" y="11511"/>
                        <a:pt x="34059" y="10047"/>
                        <a:pt x="34943" y="9246"/>
                      </a:cubicBezTo>
                      <a:cubicBezTo>
                        <a:pt x="35892" y="8426"/>
                        <a:pt x="38645" y="8380"/>
                        <a:pt x="41648" y="9200"/>
                      </a:cubicBezTo>
                      <a:cubicBezTo>
                        <a:pt x="44373" y="11548"/>
                        <a:pt x="42421" y="14882"/>
                        <a:pt x="40441" y="17552"/>
                      </a:cubicBezTo>
                      <a:cubicBezTo>
                        <a:pt x="37264" y="22461"/>
                        <a:pt x="29832" y="26384"/>
                        <a:pt x="24141" y="26835"/>
                      </a:cubicBezTo>
                      <a:cubicBezTo>
                        <a:pt x="19886" y="27433"/>
                        <a:pt x="15061" y="26798"/>
                        <a:pt x="11350" y="24671"/>
                      </a:cubicBezTo>
                      <a:cubicBezTo>
                        <a:pt x="7546" y="22562"/>
                        <a:pt x="4342" y="19772"/>
                        <a:pt x="2325" y="16291"/>
                      </a:cubicBezTo>
                      <a:cubicBezTo>
                        <a:pt x="870" y="13721"/>
                        <a:pt x="547" y="10784"/>
                        <a:pt x="188" y="8178"/>
                      </a:cubicBezTo>
                      <a:cubicBezTo>
                        <a:pt x="-226" y="5387"/>
                        <a:pt x="41" y="2514"/>
                        <a:pt x="10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186;p7"/>
                <p:cNvSpPr/>
                <p:nvPr/>
              </p:nvSpPr>
              <p:spPr>
                <a:xfrm>
                  <a:off x="4149233" y="-1477460"/>
                  <a:ext cx="196776" cy="88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14" h="17920" extrusionOk="0">
                      <a:moveTo>
                        <a:pt x="39914" y="15408"/>
                      </a:moveTo>
                      <a:cubicBezTo>
                        <a:pt x="38091" y="15454"/>
                        <a:pt x="38560" y="14036"/>
                        <a:pt x="37906" y="13299"/>
                      </a:cubicBezTo>
                      <a:cubicBezTo>
                        <a:pt x="35798" y="10969"/>
                        <a:pt x="31994" y="10555"/>
                        <a:pt x="29895" y="8630"/>
                      </a:cubicBezTo>
                      <a:cubicBezTo>
                        <a:pt x="27565" y="8731"/>
                        <a:pt x="26211" y="7599"/>
                        <a:pt x="23651" y="7525"/>
                      </a:cubicBezTo>
                      <a:cubicBezTo>
                        <a:pt x="22564" y="7479"/>
                        <a:pt x="21496" y="8289"/>
                        <a:pt x="20575" y="8464"/>
                      </a:cubicBezTo>
                      <a:cubicBezTo>
                        <a:pt x="16569" y="9339"/>
                        <a:pt x="13180" y="11338"/>
                        <a:pt x="10592" y="14229"/>
                      </a:cubicBezTo>
                      <a:cubicBezTo>
                        <a:pt x="10344" y="14542"/>
                        <a:pt x="10012" y="14800"/>
                        <a:pt x="9708" y="15123"/>
                      </a:cubicBezTo>
                      <a:cubicBezTo>
                        <a:pt x="8935" y="15804"/>
                        <a:pt x="8603" y="17029"/>
                        <a:pt x="7820" y="17618"/>
                      </a:cubicBezTo>
                      <a:cubicBezTo>
                        <a:pt x="6973" y="18226"/>
                        <a:pt x="4284" y="17895"/>
                        <a:pt x="1383" y="16826"/>
                      </a:cubicBezTo>
                      <a:cubicBezTo>
                        <a:pt x="-1269" y="14542"/>
                        <a:pt x="453" y="12084"/>
                        <a:pt x="1908" y="9901"/>
                      </a:cubicBezTo>
                      <a:cubicBezTo>
                        <a:pt x="4256" y="5960"/>
                        <a:pt x="9736" y="2331"/>
                        <a:pt x="14046" y="1152"/>
                      </a:cubicBezTo>
                      <a:cubicBezTo>
                        <a:pt x="17269" y="112"/>
                        <a:pt x="20943" y="-367"/>
                        <a:pt x="24231" y="324"/>
                      </a:cubicBezTo>
                      <a:cubicBezTo>
                        <a:pt x="27574" y="1005"/>
                        <a:pt x="30742" y="2055"/>
                        <a:pt x="33293" y="3989"/>
                      </a:cubicBezTo>
                      <a:cubicBezTo>
                        <a:pt x="35153" y="5426"/>
                        <a:pt x="36276" y="7553"/>
                        <a:pt x="37455" y="9284"/>
                      </a:cubicBezTo>
                      <a:cubicBezTo>
                        <a:pt x="38735" y="11163"/>
                        <a:pt x="39592" y="13262"/>
                        <a:pt x="39914" y="154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7" name="Google Shape;187;p7"/>
              <p:cNvGrpSpPr/>
              <p:nvPr/>
            </p:nvGrpSpPr>
            <p:grpSpPr>
              <a:xfrm rot="-2043367">
                <a:off x="202960" y="229112"/>
                <a:ext cx="166862" cy="154585"/>
                <a:chOff x="4316613" y="-1716337"/>
                <a:chExt cx="254546" cy="235817"/>
              </a:xfrm>
            </p:grpSpPr>
            <p:sp>
              <p:nvSpPr>
                <p:cNvPr id="188" name="Google Shape;188;p7"/>
                <p:cNvSpPr/>
                <p:nvPr/>
              </p:nvSpPr>
              <p:spPr>
                <a:xfrm>
                  <a:off x="4343534" y="-1705219"/>
                  <a:ext cx="209717" cy="208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39" h="42228" extrusionOk="0">
                      <a:moveTo>
                        <a:pt x="3878" y="10665"/>
                      </a:moveTo>
                      <a:cubicBezTo>
                        <a:pt x="-1426" y="19405"/>
                        <a:pt x="986" y="32021"/>
                        <a:pt x="9100" y="38200"/>
                      </a:cubicBezTo>
                      <a:cubicBezTo>
                        <a:pt x="17213" y="44379"/>
                        <a:pt x="29894" y="43320"/>
                        <a:pt x="36920" y="35916"/>
                      </a:cubicBezTo>
                      <a:cubicBezTo>
                        <a:pt x="43956" y="28512"/>
                        <a:pt x="44444" y="15776"/>
                        <a:pt x="38053" y="7801"/>
                      </a:cubicBezTo>
                      <a:cubicBezTo>
                        <a:pt x="31662" y="-174"/>
                        <a:pt x="19239" y="-2394"/>
                        <a:pt x="10472" y="2819"/>
                      </a:cubicBezTo>
                      <a:cubicBezTo>
                        <a:pt x="1705" y="8031"/>
                        <a:pt x="-2338" y="20003"/>
                        <a:pt x="1382" y="29535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189;p7"/>
                <p:cNvSpPr/>
                <p:nvPr/>
              </p:nvSpPr>
              <p:spPr>
                <a:xfrm>
                  <a:off x="4316613" y="-1634243"/>
                  <a:ext cx="254546" cy="153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32" h="31181" extrusionOk="0">
                      <a:moveTo>
                        <a:pt x="912" y="0"/>
                      </a:moveTo>
                      <a:cubicBezTo>
                        <a:pt x="2422" y="1446"/>
                        <a:pt x="1271" y="2993"/>
                        <a:pt x="1520" y="4521"/>
                      </a:cubicBezTo>
                      <a:cubicBezTo>
                        <a:pt x="2404" y="9384"/>
                        <a:pt x="6502" y="13233"/>
                        <a:pt x="8951" y="17064"/>
                      </a:cubicBezTo>
                      <a:cubicBezTo>
                        <a:pt x="11999" y="18722"/>
                        <a:pt x="13740" y="20997"/>
                        <a:pt x="17617" y="22314"/>
                      </a:cubicBezTo>
                      <a:cubicBezTo>
                        <a:pt x="19265" y="22921"/>
                        <a:pt x="21107" y="22470"/>
                        <a:pt x="22599" y="22571"/>
                      </a:cubicBezTo>
                      <a:cubicBezTo>
                        <a:pt x="29211" y="22728"/>
                        <a:pt x="35308" y="19532"/>
                        <a:pt x="39369" y="14504"/>
                      </a:cubicBezTo>
                      <a:cubicBezTo>
                        <a:pt x="39746" y="13961"/>
                        <a:pt x="40271" y="13473"/>
                        <a:pt x="40677" y="12874"/>
                      </a:cubicBezTo>
                      <a:cubicBezTo>
                        <a:pt x="41791" y="11566"/>
                        <a:pt x="42251" y="9586"/>
                        <a:pt x="43108" y="8306"/>
                      </a:cubicBezTo>
                      <a:cubicBezTo>
                        <a:pt x="44056" y="6953"/>
                        <a:pt x="46773" y="6087"/>
                        <a:pt x="49895" y="6289"/>
                      </a:cubicBezTo>
                      <a:cubicBezTo>
                        <a:pt x="52952" y="8398"/>
                        <a:pt x="51433" y="12846"/>
                        <a:pt x="49480" y="16447"/>
                      </a:cubicBezTo>
                      <a:cubicBezTo>
                        <a:pt x="46506" y="22940"/>
                        <a:pt x="38153" y="28972"/>
                        <a:pt x="31311" y="30344"/>
                      </a:cubicBezTo>
                      <a:cubicBezTo>
                        <a:pt x="26227" y="31698"/>
                        <a:pt x="20278" y="31458"/>
                        <a:pt x="15545" y="29275"/>
                      </a:cubicBezTo>
                      <a:cubicBezTo>
                        <a:pt x="10683" y="27120"/>
                        <a:pt x="6575" y="23916"/>
                        <a:pt x="3822" y="19836"/>
                      </a:cubicBezTo>
                      <a:cubicBezTo>
                        <a:pt x="1833" y="16825"/>
                        <a:pt x="1087" y="13335"/>
                        <a:pt x="451" y="10157"/>
                      </a:cubicBezTo>
                      <a:cubicBezTo>
                        <a:pt x="-267" y="6722"/>
                        <a:pt x="-138" y="3168"/>
                        <a:pt x="91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" name="Google Shape;190;p7"/>
                <p:cNvSpPr/>
                <p:nvPr/>
              </p:nvSpPr>
              <p:spPr>
                <a:xfrm>
                  <a:off x="4340141" y="-1716337"/>
                  <a:ext cx="200888" cy="81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48" h="16457" extrusionOk="0">
                      <a:moveTo>
                        <a:pt x="40748" y="16457"/>
                      </a:moveTo>
                      <a:cubicBezTo>
                        <a:pt x="38925" y="16503"/>
                        <a:pt x="39394" y="15075"/>
                        <a:pt x="38759" y="14330"/>
                      </a:cubicBezTo>
                      <a:cubicBezTo>
                        <a:pt x="36696" y="11972"/>
                        <a:pt x="32893" y="11410"/>
                        <a:pt x="30867" y="9366"/>
                      </a:cubicBezTo>
                      <a:cubicBezTo>
                        <a:pt x="28518" y="9329"/>
                        <a:pt x="27211" y="8114"/>
                        <a:pt x="24641" y="7847"/>
                      </a:cubicBezTo>
                      <a:cubicBezTo>
                        <a:pt x="23545" y="7708"/>
                        <a:pt x="22394" y="8427"/>
                        <a:pt x="21446" y="8509"/>
                      </a:cubicBezTo>
                      <a:cubicBezTo>
                        <a:pt x="17274" y="8988"/>
                        <a:pt x="13600" y="10545"/>
                        <a:pt x="10524" y="13068"/>
                      </a:cubicBezTo>
                      <a:cubicBezTo>
                        <a:pt x="10220" y="13344"/>
                        <a:pt x="9842" y="13556"/>
                        <a:pt x="9483" y="13823"/>
                      </a:cubicBezTo>
                      <a:cubicBezTo>
                        <a:pt x="8590" y="14394"/>
                        <a:pt x="8037" y="15573"/>
                        <a:pt x="7144" y="16033"/>
                      </a:cubicBezTo>
                      <a:cubicBezTo>
                        <a:pt x="6177" y="16512"/>
                        <a:pt x="3580" y="15711"/>
                        <a:pt x="937" y="14118"/>
                      </a:cubicBezTo>
                      <a:cubicBezTo>
                        <a:pt x="-1255" y="11392"/>
                        <a:pt x="854" y="9320"/>
                        <a:pt x="2613" y="7414"/>
                      </a:cubicBezTo>
                      <a:cubicBezTo>
                        <a:pt x="5533" y="3951"/>
                        <a:pt x="11371" y="1170"/>
                        <a:pt x="15727" y="507"/>
                      </a:cubicBezTo>
                      <a:cubicBezTo>
                        <a:pt x="19005" y="-138"/>
                        <a:pt x="22615" y="-258"/>
                        <a:pt x="25793" y="682"/>
                      </a:cubicBezTo>
                      <a:cubicBezTo>
                        <a:pt x="29016" y="1612"/>
                        <a:pt x="32073" y="2827"/>
                        <a:pt x="34495" y="4881"/>
                      </a:cubicBezTo>
                      <a:cubicBezTo>
                        <a:pt x="36263" y="6392"/>
                        <a:pt x="37285" y="8546"/>
                        <a:pt x="38400" y="10305"/>
                      </a:cubicBezTo>
                      <a:cubicBezTo>
                        <a:pt x="39606" y="12202"/>
                        <a:pt x="40435" y="14302"/>
                        <a:pt x="40748" y="1645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91" name="Google Shape;191;p7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192" name="Google Shape;192;p7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7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8179084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"/>
          <p:cNvSpPr txBox="1">
            <a:spLocks noGrp="1"/>
          </p:cNvSpPr>
          <p:nvPr>
            <p:ph type="title"/>
          </p:nvPr>
        </p:nvSpPr>
        <p:spPr>
          <a:xfrm>
            <a:off x="2724150" y="1742800"/>
            <a:ext cx="36957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96" name="Google Shape;196;p8"/>
          <p:cNvGrpSpPr/>
          <p:nvPr/>
        </p:nvGrpSpPr>
        <p:grpSpPr>
          <a:xfrm>
            <a:off x="-5413172" y="-2998466"/>
            <a:ext cx="17084220" cy="15805439"/>
            <a:chOff x="-5413172" y="-2248850"/>
            <a:chExt cx="17084220" cy="11854079"/>
          </a:xfrm>
        </p:grpSpPr>
        <p:grpSp>
          <p:nvGrpSpPr>
            <p:cNvPr id="197" name="Google Shape;197;p8"/>
            <p:cNvGrpSpPr/>
            <p:nvPr/>
          </p:nvGrpSpPr>
          <p:grpSpPr>
            <a:xfrm>
              <a:off x="6152216" y="-2248850"/>
              <a:ext cx="5518833" cy="5567702"/>
              <a:chOff x="5941104" y="-3661020"/>
              <a:chExt cx="6958558" cy="7020177"/>
            </a:xfrm>
          </p:grpSpPr>
          <p:sp>
            <p:nvSpPr>
              <p:cNvPr id="198" name="Google Shape;198;p8"/>
              <p:cNvSpPr/>
              <p:nvPr/>
            </p:nvSpPr>
            <p:spPr>
              <a:xfrm rot="6299928">
                <a:off x="6538556" y="-2958437"/>
                <a:ext cx="5763370" cy="5615011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 rot="-2700000">
                <a:off x="6939372" y="-2568426"/>
                <a:ext cx="4962718" cy="4834970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 rot="-8100000">
                <a:off x="6928083" y="-2579423"/>
                <a:ext cx="4984599" cy="4856288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8"/>
            <p:cNvGrpSpPr/>
            <p:nvPr/>
          </p:nvGrpSpPr>
          <p:grpSpPr>
            <a:xfrm rot="3599956">
              <a:off x="-4112998" y="1327118"/>
              <a:ext cx="6958405" cy="7020022"/>
              <a:chOff x="5941104" y="-3661020"/>
              <a:chExt cx="6958558" cy="7020177"/>
            </a:xfrm>
          </p:grpSpPr>
          <p:sp>
            <p:nvSpPr>
              <p:cNvPr id="202" name="Google Shape;202;p8"/>
              <p:cNvSpPr/>
              <p:nvPr/>
            </p:nvSpPr>
            <p:spPr>
              <a:xfrm rot="6299928">
                <a:off x="6538556" y="-2958437"/>
                <a:ext cx="5763370" cy="5615011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 rot="-2700000">
                <a:off x="6939372" y="-2568426"/>
                <a:ext cx="4962718" cy="4834970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 rot="-8100000">
                <a:off x="6928083" y="-2579423"/>
                <a:ext cx="4984599" cy="4856288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5" name="Google Shape;205;p8"/>
          <p:cNvGrpSpPr/>
          <p:nvPr/>
        </p:nvGrpSpPr>
        <p:grpSpPr>
          <a:xfrm>
            <a:off x="-330440" y="980090"/>
            <a:ext cx="9792315" cy="5306791"/>
            <a:chOff x="-330440" y="735067"/>
            <a:chExt cx="9792315" cy="3980093"/>
          </a:xfrm>
        </p:grpSpPr>
        <p:grpSp>
          <p:nvGrpSpPr>
            <p:cNvPr id="206" name="Google Shape;206;p8"/>
            <p:cNvGrpSpPr/>
            <p:nvPr/>
          </p:nvGrpSpPr>
          <p:grpSpPr>
            <a:xfrm rot="-7950989">
              <a:off x="8338959" y="1680155"/>
              <a:ext cx="960638" cy="862851"/>
              <a:chOff x="-8479282" y="-2611131"/>
              <a:chExt cx="2354739" cy="2115042"/>
            </a:xfrm>
          </p:grpSpPr>
          <p:sp>
            <p:nvSpPr>
              <p:cNvPr id="207" name="Google Shape;207;p8"/>
              <p:cNvSpPr/>
              <p:nvPr/>
            </p:nvSpPr>
            <p:spPr>
              <a:xfrm>
                <a:off x="-8404472" y="-2563709"/>
                <a:ext cx="2271722" cy="2014953"/>
              </a:xfrm>
              <a:custGeom>
                <a:avLst/>
                <a:gdLst/>
                <a:ahLst/>
                <a:cxnLst/>
                <a:rect l="l" t="t" r="r" b="b"/>
                <a:pathLst>
                  <a:path w="149210" h="132345" extrusionOk="0">
                    <a:moveTo>
                      <a:pt x="137991" y="20812"/>
                    </a:moveTo>
                    <a:cubicBezTo>
                      <a:pt x="140496" y="20610"/>
                      <a:pt x="142964" y="20214"/>
                      <a:pt x="145138" y="18999"/>
                    </a:cubicBezTo>
                    <a:cubicBezTo>
                      <a:pt x="148185" y="17276"/>
                      <a:pt x="150285" y="13280"/>
                      <a:pt x="148628" y="10195"/>
                    </a:cubicBezTo>
                    <a:cubicBezTo>
                      <a:pt x="147532" y="8159"/>
                      <a:pt x="145220" y="7137"/>
                      <a:pt x="143056" y="6336"/>
                    </a:cubicBezTo>
                    <a:cubicBezTo>
                      <a:pt x="108292" y="-6511"/>
                      <a:pt x="66925" y="544"/>
                      <a:pt x="38395" y="24183"/>
                    </a:cubicBezTo>
                    <a:cubicBezTo>
                      <a:pt x="9856" y="47823"/>
                      <a:pt x="-4768" y="87155"/>
                      <a:pt x="1393" y="123705"/>
                    </a:cubicBezTo>
                    <a:cubicBezTo>
                      <a:pt x="1789" y="126045"/>
                      <a:pt x="2323" y="128503"/>
                      <a:pt x="3935" y="130235"/>
                    </a:cubicBezTo>
                    <a:cubicBezTo>
                      <a:pt x="7084" y="133633"/>
                      <a:pt x="13033" y="132611"/>
                      <a:pt x="16394" y="129415"/>
                    </a:cubicBezTo>
                    <a:cubicBezTo>
                      <a:pt x="19756" y="126229"/>
                      <a:pt x="21239" y="121597"/>
                      <a:pt x="22804" y="117241"/>
                    </a:cubicBezTo>
                    <a:cubicBezTo>
                      <a:pt x="27031" y="105462"/>
                      <a:pt x="32814" y="94310"/>
                      <a:pt x="39850" y="83987"/>
                    </a:cubicBezTo>
                    <a:cubicBezTo>
                      <a:pt x="55570" y="52354"/>
                      <a:pt x="86936" y="29138"/>
                      <a:pt x="121590" y="22664"/>
                    </a:cubicBezTo>
                    <a:lnTo>
                      <a:pt x="137991" y="208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-8479282" y="-2397997"/>
                <a:ext cx="866759" cy="1901907"/>
              </a:xfrm>
              <a:custGeom>
                <a:avLst/>
                <a:gdLst/>
                <a:ahLst/>
                <a:cxnLst/>
                <a:rect l="l" t="t" r="r" b="b"/>
                <a:pathLst>
                  <a:path w="56930" h="124920" extrusionOk="0">
                    <a:moveTo>
                      <a:pt x="56930" y="0"/>
                    </a:moveTo>
                    <a:cubicBezTo>
                      <a:pt x="55254" y="2274"/>
                      <a:pt x="52013" y="3481"/>
                      <a:pt x="49701" y="5387"/>
                    </a:cubicBezTo>
                    <a:cubicBezTo>
                      <a:pt x="42140" y="11180"/>
                      <a:pt x="35086" y="19753"/>
                      <a:pt x="28621" y="27360"/>
                    </a:cubicBezTo>
                    <a:cubicBezTo>
                      <a:pt x="24772" y="33420"/>
                      <a:pt x="20996" y="38264"/>
                      <a:pt x="17009" y="46331"/>
                    </a:cubicBezTo>
                    <a:cubicBezTo>
                      <a:pt x="15351" y="49830"/>
                      <a:pt x="14071" y="53450"/>
                      <a:pt x="12865" y="56912"/>
                    </a:cubicBezTo>
                    <a:cubicBezTo>
                      <a:pt x="7321" y="71730"/>
                      <a:pt x="4678" y="86998"/>
                      <a:pt x="5636" y="102562"/>
                    </a:cubicBezTo>
                    <a:cubicBezTo>
                      <a:pt x="5801" y="104127"/>
                      <a:pt x="6050" y="105775"/>
                      <a:pt x="6418" y="107442"/>
                    </a:cubicBezTo>
                    <a:cubicBezTo>
                      <a:pt x="7220" y="111338"/>
                      <a:pt x="9549" y="115344"/>
                      <a:pt x="11907" y="117922"/>
                    </a:cubicBezTo>
                    <a:cubicBezTo>
                      <a:pt x="14329" y="120786"/>
                      <a:pt x="16585" y="123042"/>
                      <a:pt x="16511" y="124838"/>
                    </a:cubicBezTo>
                    <a:cubicBezTo>
                      <a:pt x="14707" y="125216"/>
                      <a:pt x="11714" y="124295"/>
                      <a:pt x="9043" y="122011"/>
                    </a:cubicBezTo>
                    <a:cubicBezTo>
                      <a:pt x="6336" y="119773"/>
                      <a:pt x="4061" y="116338"/>
                      <a:pt x="2597" y="112701"/>
                    </a:cubicBezTo>
                    <a:cubicBezTo>
                      <a:pt x="46" y="106577"/>
                      <a:pt x="-332" y="98776"/>
                      <a:pt x="221" y="91557"/>
                    </a:cubicBezTo>
                    <a:cubicBezTo>
                      <a:pt x="534" y="84226"/>
                      <a:pt x="1943" y="77071"/>
                      <a:pt x="3287" y="71269"/>
                    </a:cubicBezTo>
                    <a:cubicBezTo>
                      <a:pt x="5452" y="62392"/>
                      <a:pt x="8610" y="53588"/>
                      <a:pt x="12745" y="45732"/>
                    </a:cubicBezTo>
                    <a:cubicBezTo>
                      <a:pt x="16972" y="37683"/>
                      <a:pt x="21816" y="30197"/>
                      <a:pt x="27535" y="23603"/>
                    </a:cubicBezTo>
                    <a:cubicBezTo>
                      <a:pt x="31679" y="18768"/>
                      <a:pt x="36339" y="14716"/>
                      <a:pt x="41008" y="10848"/>
                    </a:cubicBezTo>
                    <a:cubicBezTo>
                      <a:pt x="45944" y="6630"/>
                      <a:pt x="51395" y="3158"/>
                      <a:pt x="56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8"/>
              <p:cNvSpPr/>
              <p:nvPr/>
            </p:nvSpPr>
            <p:spPr>
              <a:xfrm>
                <a:off x="-7515847" y="-2611131"/>
                <a:ext cx="1390058" cy="223518"/>
              </a:xfrm>
              <a:custGeom>
                <a:avLst/>
                <a:gdLst/>
                <a:ahLst/>
                <a:cxnLst/>
                <a:rect l="l" t="t" r="r" b="b"/>
                <a:pathLst>
                  <a:path w="91301" h="14681" extrusionOk="0">
                    <a:moveTo>
                      <a:pt x="0" y="14681"/>
                    </a:moveTo>
                    <a:cubicBezTo>
                      <a:pt x="1059" y="13106"/>
                      <a:pt x="3297" y="12646"/>
                      <a:pt x="4954" y="11716"/>
                    </a:cubicBezTo>
                    <a:cubicBezTo>
                      <a:pt x="10323" y="8944"/>
                      <a:pt x="16705" y="5307"/>
                      <a:pt x="23216" y="4155"/>
                    </a:cubicBezTo>
                    <a:cubicBezTo>
                      <a:pt x="27646" y="2461"/>
                      <a:pt x="31679" y="1918"/>
                      <a:pt x="37536" y="1208"/>
                    </a:cubicBezTo>
                    <a:cubicBezTo>
                      <a:pt x="40059" y="794"/>
                      <a:pt x="42574" y="370"/>
                      <a:pt x="45023" y="122"/>
                    </a:cubicBezTo>
                    <a:cubicBezTo>
                      <a:pt x="55641" y="-394"/>
                      <a:pt x="65799" y="721"/>
                      <a:pt x="76224" y="3630"/>
                    </a:cubicBezTo>
                    <a:cubicBezTo>
                      <a:pt x="77310" y="3999"/>
                      <a:pt x="78388" y="4358"/>
                      <a:pt x="79585" y="4754"/>
                    </a:cubicBezTo>
                    <a:cubicBezTo>
                      <a:pt x="82283" y="5647"/>
                      <a:pt x="85515" y="6835"/>
                      <a:pt x="87891" y="8069"/>
                    </a:cubicBezTo>
                    <a:cubicBezTo>
                      <a:pt x="90461" y="9561"/>
                      <a:pt x="91750" y="11836"/>
                      <a:pt x="91161" y="13447"/>
                    </a:cubicBezTo>
                    <a:cubicBezTo>
                      <a:pt x="88518" y="14212"/>
                      <a:pt x="84484" y="11918"/>
                      <a:pt x="80202" y="10482"/>
                    </a:cubicBezTo>
                    <a:cubicBezTo>
                      <a:pt x="73074" y="7931"/>
                      <a:pt x="62769" y="5712"/>
                      <a:pt x="55476" y="5187"/>
                    </a:cubicBezTo>
                    <a:cubicBezTo>
                      <a:pt x="49895" y="4606"/>
                      <a:pt x="44204" y="4892"/>
                      <a:pt x="38779" y="5122"/>
                    </a:cubicBezTo>
                    <a:cubicBezTo>
                      <a:pt x="33199" y="5445"/>
                      <a:pt x="27857" y="6513"/>
                      <a:pt x="22590" y="7563"/>
                    </a:cubicBezTo>
                    <a:cubicBezTo>
                      <a:pt x="18768" y="8419"/>
                      <a:pt x="14992" y="9091"/>
                      <a:pt x="11355" y="10270"/>
                    </a:cubicBezTo>
                    <a:cubicBezTo>
                      <a:pt x="7515" y="11578"/>
                      <a:pt x="3757" y="13070"/>
                      <a:pt x="0" y="146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-8170159" y="-2386503"/>
                <a:ext cx="2045616" cy="1782452"/>
              </a:xfrm>
              <a:custGeom>
                <a:avLst/>
                <a:gdLst/>
                <a:ahLst/>
                <a:cxnLst/>
                <a:rect l="l" t="t" r="r" b="b"/>
                <a:pathLst>
                  <a:path w="134359" h="117074" extrusionOk="0">
                    <a:moveTo>
                      <a:pt x="0" y="117075"/>
                    </a:moveTo>
                    <a:cubicBezTo>
                      <a:pt x="644" y="113658"/>
                      <a:pt x="3085" y="110048"/>
                      <a:pt x="4706" y="106632"/>
                    </a:cubicBezTo>
                    <a:cubicBezTo>
                      <a:pt x="9835" y="95747"/>
                      <a:pt x="15213" y="82587"/>
                      <a:pt x="22507" y="71877"/>
                    </a:cubicBezTo>
                    <a:cubicBezTo>
                      <a:pt x="26964" y="63745"/>
                      <a:pt x="31716" y="57363"/>
                      <a:pt x="39277" y="48486"/>
                    </a:cubicBezTo>
                    <a:cubicBezTo>
                      <a:pt x="42592" y="44701"/>
                      <a:pt x="45824" y="40870"/>
                      <a:pt x="49379" y="37582"/>
                    </a:cubicBezTo>
                    <a:cubicBezTo>
                      <a:pt x="64712" y="23575"/>
                      <a:pt x="83517" y="13556"/>
                      <a:pt x="105011" y="12082"/>
                    </a:cubicBezTo>
                    <a:cubicBezTo>
                      <a:pt x="107111" y="11871"/>
                      <a:pt x="109330" y="11659"/>
                      <a:pt x="111660" y="11429"/>
                    </a:cubicBezTo>
                    <a:cubicBezTo>
                      <a:pt x="116946" y="10904"/>
                      <a:pt x="122637" y="8905"/>
                      <a:pt x="126183" y="6124"/>
                    </a:cubicBezTo>
                    <a:cubicBezTo>
                      <a:pt x="130170" y="3361"/>
                      <a:pt x="132454" y="212"/>
                      <a:pt x="134278" y="0"/>
                    </a:cubicBezTo>
                    <a:cubicBezTo>
                      <a:pt x="134710" y="2192"/>
                      <a:pt x="133430" y="6142"/>
                      <a:pt x="130161" y="9209"/>
                    </a:cubicBezTo>
                    <a:cubicBezTo>
                      <a:pt x="127003" y="12359"/>
                      <a:pt x="122204" y="14578"/>
                      <a:pt x="117489" y="15692"/>
                    </a:cubicBezTo>
                    <a:cubicBezTo>
                      <a:pt x="109468" y="17635"/>
                      <a:pt x="100351" y="17295"/>
                      <a:pt x="91897" y="19569"/>
                    </a:cubicBezTo>
                    <a:cubicBezTo>
                      <a:pt x="83351" y="21660"/>
                      <a:pt x="75266" y="25288"/>
                      <a:pt x="69087" y="29000"/>
                    </a:cubicBezTo>
                    <a:cubicBezTo>
                      <a:pt x="59509" y="34599"/>
                      <a:pt x="50889" y="42049"/>
                      <a:pt x="43467" y="49913"/>
                    </a:cubicBezTo>
                    <a:cubicBezTo>
                      <a:pt x="35851" y="57990"/>
                      <a:pt x="29524" y="66941"/>
                      <a:pt x="23695" y="75993"/>
                    </a:cubicBezTo>
                    <a:cubicBezTo>
                      <a:pt x="19422" y="82587"/>
                      <a:pt x="15296" y="89043"/>
                      <a:pt x="11594" y="95710"/>
                    </a:cubicBezTo>
                    <a:cubicBezTo>
                      <a:pt x="7901" y="102516"/>
                      <a:pt x="4098" y="109533"/>
                      <a:pt x="0" y="1170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" name="Google Shape;211;p8"/>
            <p:cNvGrpSpPr/>
            <p:nvPr/>
          </p:nvGrpSpPr>
          <p:grpSpPr>
            <a:xfrm rot="-7950989">
              <a:off x="8773245" y="2500305"/>
              <a:ext cx="200083" cy="190327"/>
              <a:chOff x="-8510872" y="-2490878"/>
              <a:chExt cx="490448" cy="466534"/>
            </a:xfrm>
          </p:grpSpPr>
          <p:sp>
            <p:nvSpPr>
              <p:cNvPr id="212" name="Google Shape;212;p8"/>
              <p:cNvSpPr/>
              <p:nvPr/>
            </p:nvSpPr>
            <p:spPr>
              <a:xfrm>
                <a:off x="-8442349" y="-2428140"/>
                <a:ext cx="360452" cy="36416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1" y="23907"/>
                    </a:cubicBezTo>
                    <a:cubicBezTo>
                      <a:pt x="16930" y="24183"/>
                      <a:pt x="22492" y="19735"/>
                      <a:pt x="23506" y="14109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8"/>
              <p:cNvSpPr/>
              <p:nvPr/>
            </p:nvSpPr>
            <p:spPr>
              <a:xfrm>
                <a:off x="-8510872" y="-2410891"/>
                <a:ext cx="251045" cy="386548"/>
              </a:xfrm>
              <a:custGeom>
                <a:avLst/>
                <a:gdLst/>
                <a:ahLst/>
                <a:cxnLst/>
                <a:rect l="l" t="t" r="r" b="b"/>
                <a:pathLst>
                  <a:path w="16489" h="25389" extrusionOk="0">
                    <a:moveTo>
                      <a:pt x="3630" y="0"/>
                    </a:moveTo>
                    <a:cubicBezTo>
                      <a:pt x="4201" y="893"/>
                      <a:pt x="3354" y="1261"/>
                      <a:pt x="3188" y="1888"/>
                    </a:cubicBezTo>
                    <a:cubicBezTo>
                      <a:pt x="2673" y="3895"/>
                      <a:pt x="3547" y="6235"/>
                      <a:pt x="3243" y="8178"/>
                    </a:cubicBezTo>
                    <a:cubicBezTo>
                      <a:pt x="3962" y="9549"/>
                      <a:pt x="3833" y="10756"/>
                      <a:pt x="4570" y="12368"/>
                    </a:cubicBezTo>
                    <a:cubicBezTo>
                      <a:pt x="4883" y="13058"/>
                      <a:pt x="5610" y="13537"/>
                      <a:pt x="5997" y="14090"/>
                    </a:cubicBezTo>
                    <a:cubicBezTo>
                      <a:pt x="7728" y="16493"/>
                      <a:pt x="9920" y="18271"/>
                      <a:pt x="12526" y="19403"/>
                    </a:cubicBezTo>
                    <a:cubicBezTo>
                      <a:pt x="12867" y="19569"/>
                      <a:pt x="13014" y="19643"/>
                      <a:pt x="13364" y="19809"/>
                    </a:cubicBezTo>
                    <a:cubicBezTo>
                      <a:pt x="14028" y="20168"/>
                      <a:pt x="14948" y="20205"/>
                      <a:pt x="15556" y="20564"/>
                    </a:cubicBezTo>
                    <a:cubicBezTo>
                      <a:pt x="16210" y="20960"/>
                      <a:pt x="16587" y="22479"/>
                      <a:pt x="16468" y="24192"/>
                    </a:cubicBezTo>
                    <a:cubicBezTo>
                      <a:pt x="15547" y="25951"/>
                      <a:pt x="13751" y="25380"/>
                      <a:pt x="12130" y="24920"/>
                    </a:cubicBezTo>
                    <a:cubicBezTo>
                      <a:pt x="9284" y="24238"/>
                      <a:pt x="5905" y="21798"/>
                      <a:pt x="4128" y="19597"/>
                    </a:cubicBezTo>
                    <a:cubicBezTo>
                      <a:pt x="2710" y="17967"/>
                      <a:pt x="1466" y="16033"/>
                      <a:pt x="877" y="13989"/>
                    </a:cubicBezTo>
                    <a:cubicBezTo>
                      <a:pt x="269" y="11916"/>
                      <a:pt x="-145" y="9835"/>
                      <a:pt x="48" y="7791"/>
                    </a:cubicBezTo>
                    <a:cubicBezTo>
                      <a:pt x="195" y="6299"/>
                      <a:pt x="895" y="4945"/>
                      <a:pt x="1383" y="3665"/>
                    </a:cubicBezTo>
                    <a:cubicBezTo>
                      <a:pt x="1908" y="2302"/>
                      <a:pt x="2663" y="1050"/>
                      <a:pt x="36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8"/>
              <p:cNvSpPr/>
              <p:nvPr/>
            </p:nvSpPr>
            <p:spPr>
              <a:xfrm>
                <a:off x="-8359865" y="-2490878"/>
                <a:ext cx="339441" cy="450127"/>
              </a:xfrm>
              <a:custGeom>
                <a:avLst/>
                <a:gdLst/>
                <a:ahLst/>
                <a:cxnLst/>
                <a:rect l="l" t="t" r="r" b="b"/>
                <a:pathLst>
                  <a:path w="22295" h="29565" extrusionOk="0">
                    <a:moveTo>
                      <a:pt x="10896" y="29565"/>
                    </a:moveTo>
                    <a:cubicBezTo>
                      <a:pt x="11246" y="28414"/>
                      <a:pt x="12397" y="28525"/>
                      <a:pt x="13134" y="27963"/>
                    </a:cubicBezTo>
                    <a:cubicBezTo>
                      <a:pt x="15510" y="26158"/>
                      <a:pt x="16596" y="22926"/>
                      <a:pt x="17959" y="20522"/>
                    </a:cubicBezTo>
                    <a:cubicBezTo>
                      <a:pt x="18051" y="18432"/>
                      <a:pt x="18678" y="16856"/>
                      <a:pt x="18236" y="14379"/>
                    </a:cubicBezTo>
                    <a:cubicBezTo>
                      <a:pt x="18024" y="13320"/>
                      <a:pt x="17315" y="12436"/>
                      <a:pt x="16891" y="11589"/>
                    </a:cubicBezTo>
                    <a:cubicBezTo>
                      <a:pt x="15012" y="7804"/>
                      <a:pt x="11660" y="5539"/>
                      <a:pt x="7774" y="5410"/>
                    </a:cubicBezTo>
                    <a:cubicBezTo>
                      <a:pt x="7323" y="5391"/>
                      <a:pt x="7000" y="5382"/>
                      <a:pt x="6521" y="5364"/>
                    </a:cubicBezTo>
                    <a:cubicBezTo>
                      <a:pt x="5499" y="5345"/>
                      <a:pt x="4385" y="5815"/>
                      <a:pt x="3483" y="5944"/>
                    </a:cubicBezTo>
                    <a:cubicBezTo>
                      <a:pt x="2506" y="6054"/>
                      <a:pt x="1088" y="5244"/>
                      <a:pt x="11" y="3890"/>
                    </a:cubicBezTo>
                    <a:cubicBezTo>
                      <a:pt x="-192" y="1754"/>
                      <a:pt x="2515" y="658"/>
                      <a:pt x="4993" y="271"/>
                    </a:cubicBezTo>
                    <a:cubicBezTo>
                      <a:pt x="9220" y="-806"/>
                      <a:pt x="15519" y="1450"/>
                      <a:pt x="18208" y="4876"/>
                    </a:cubicBezTo>
                    <a:cubicBezTo>
                      <a:pt x="20381" y="7270"/>
                      <a:pt x="21836" y="10318"/>
                      <a:pt x="22177" y="13403"/>
                    </a:cubicBezTo>
                    <a:cubicBezTo>
                      <a:pt x="22536" y="16534"/>
                      <a:pt x="22094" y="19795"/>
                      <a:pt x="20630" y="22410"/>
                    </a:cubicBezTo>
                    <a:cubicBezTo>
                      <a:pt x="19562" y="24334"/>
                      <a:pt x="17913" y="25688"/>
                      <a:pt x="16394" y="26904"/>
                    </a:cubicBezTo>
                    <a:cubicBezTo>
                      <a:pt x="14745" y="28230"/>
                      <a:pt x="12848" y="29142"/>
                      <a:pt x="10896" y="2956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" name="Google Shape;215;p8"/>
            <p:cNvGrpSpPr/>
            <p:nvPr/>
          </p:nvGrpSpPr>
          <p:grpSpPr>
            <a:xfrm rot="-6998048">
              <a:off x="-81010" y="2996074"/>
              <a:ext cx="703170" cy="589308"/>
              <a:chOff x="-3567000" y="-2468681"/>
              <a:chExt cx="1723483" cy="1444405"/>
            </a:xfrm>
          </p:grpSpPr>
          <p:sp>
            <p:nvSpPr>
              <p:cNvPr id="216" name="Google Shape;216;p8"/>
              <p:cNvSpPr/>
              <p:nvPr/>
            </p:nvSpPr>
            <p:spPr>
              <a:xfrm>
                <a:off x="-3537861" y="-2425902"/>
                <a:ext cx="1694345" cy="1390393"/>
              </a:xfrm>
              <a:custGeom>
                <a:avLst/>
                <a:gdLst/>
                <a:ahLst/>
                <a:cxnLst/>
                <a:rect l="l" t="t" r="r" b="b"/>
                <a:pathLst>
                  <a:path w="111287" h="91323" extrusionOk="0">
                    <a:moveTo>
                      <a:pt x="88445" y="13418"/>
                    </a:moveTo>
                    <a:cubicBezTo>
                      <a:pt x="76418" y="3739"/>
                      <a:pt x="60616" y="-903"/>
                      <a:pt x="45246" y="166"/>
                    </a:cubicBezTo>
                    <a:cubicBezTo>
                      <a:pt x="37243" y="-332"/>
                      <a:pt x="29185" y="285"/>
                      <a:pt x="21366" y="2100"/>
                    </a:cubicBezTo>
                    <a:cubicBezTo>
                      <a:pt x="15693" y="3426"/>
                      <a:pt x="9984" y="5442"/>
                      <a:pt x="5692" y="9384"/>
                    </a:cubicBezTo>
                    <a:cubicBezTo>
                      <a:pt x="1401" y="13325"/>
                      <a:pt x="-1177" y="19560"/>
                      <a:pt x="535" y="25131"/>
                    </a:cubicBezTo>
                    <a:cubicBezTo>
                      <a:pt x="3271" y="34009"/>
                      <a:pt x="14202" y="36643"/>
                      <a:pt x="23134" y="39212"/>
                    </a:cubicBezTo>
                    <a:cubicBezTo>
                      <a:pt x="43505" y="45069"/>
                      <a:pt x="61730" y="58137"/>
                      <a:pt x="73812" y="75560"/>
                    </a:cubicBezTo>
                    <a:cubicBezTo>
                      <a:pt x="78463" y="82264"/>
                      <a:pt x="83399" y="90359"/>
                      <a:pt x="91512" y="91253"/>
                    </a:cubicBezTo>
                    <a:cubicBezTo>
                      <a:pt x="96752" y="91823"/>
                      <a:pt x="101955" y="88904"/>
                      <a:pt x="105187" y="84733"/>
                    </a:cubicBezTo>
                    <a:cubicBezTo>
                      <a:pt x="108411" y="80552"/>
                      <a:pt x="109921" y="75293"/>
                      <a:pt x="110685" y="70072"/>
                    </a:cubicBezTo>
                    <a:cubicBezTo>
                      <a:pt x="113743" y="49056"/>
                      <a:pt x="104976" y="26724"/>
                      <a:pt x="88445" y="134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8"/>
              <p:cNvSpPr/>
              <p:nvPr/>
            </p:nvSpPr>
            <p:spPr>
              <a:xfrm>
                <a:off x="-2747827" y="-2458984"/>
                <a:ext cx="874615" cy="712956"/>
              </a:xfrm>
              <a:custGeom>
                <a:avLst/>
                <a:gdLst/>
                <a:ahLst/>
                <a:cxnLst/>
                <a:rect l="l" t="t" r="r" b="b"/>
                <a:pathLst>
                  <a:path w="57446" h="46828" extrusionOk="0">
                    <a:moveTo>
                      <a:pt x="57447" y="46828"/>
                    </a:moveTo>
                    <a:cubicBezTo>
                      <a:pt x="56304" y="45603"/>
                      <a:pt x="56544" y="43724"/>
                      <a:pt x="56084" y="42187"/>
                    </a:cubicBezTo>
                    <a:cubicBezTo>
                      <a:pt x="54582" y="37288"/>
                      <a:pt x="51166" y="32406"/>
                      <a:pt x="48670" y="27765"/>
                    </a:cubicBezTo>
                    <a:cubicBezTo>
                      <a:pt x="46073" y="24938"/>
                      <a:pt x="44415" y="22157"/>
                      <a:pt x="40935" y="18924"/>
                    </a:cubicBezTo>
                    <a:cubicBezTo>
                      <a:pt x="39452" y="17515"/>
                      <a:pt x="37610" y="16558"/>
                      <a:pt x="36072" y="15425"/>
                    </a:cubicBezTo>
                    <a:cubicBezTo>
                      <a:pt x="29294" y="10618"/>
                      <a:pt x="21945" y="7515"/>
                      <a:pt x="13805" y="6050"/>
                    </a:cubicBezTo>
                    <a:cubicBezTo>
                      <a:pt x="12921" y="5893"/>
                      <a:pt x="12101" y="5755"/>
                      <a:pt x="11143" y="5590"/>
                    </a:cubicBezTo>
                    <a:cubicBezTo>
                      <a:pt x="8997" y="5194"/>
                      <a:pt x="6373" y="5268"/>
                      <a:pt x="4347" y="5028"/>
                    </a:cubicBezTo>
                    <a:cubicBezTo>
                      <a:pt x="2137" y="4761"/>
                      <a:pt x="341" y="3453"/>
                      <a:pt x="0" y="1740"/>
                    </a:cubicBezTo>
                    <a:cubicBezTo>
                      <a:pt x="1538" y="-230"/>
                      <a:pt x="5765" y="-129"/>
                      <a:pt x="9734" y="156"/>
                    </a:cubicBezTo>
                    <a:cubicBezTo>
                      <a:pt x="16485" y="433"/>
                      <a:pt x="25565" y="3370"/>
                      <a:pt x="31228" y="6630"/>
                    </a:cubicBezTo>
                    <a:cubicBezTo>
                      <a:pt x="35630" y="9006"/>
                      <a:pt x="39839" y="12017"/>
                      <a:pt x="43227" y="15517"/>
                    </a:cubicBezTo>
                    <a:cubicBezTo>
                      <a:pt x="46709" y="19081"/>
                      <a:pt x="49747" y="22921"/>
                      <a:pt x="52022" y="27121"/>
                    </a:cubicBezTo>
                    <a:cubicBezTo>
                      <a:pt x="53671" y="30187"/>
                      <a:pt x="54629" y="33456"/>
                      <a:pt x="55586" y="36587"/>
                    </a:cubicBezTo>
                    <a:cubicBezTo>
                      <a:pt x="56617" y="39949"/>
                      <a:pt x="57244" y="43384"/>
                      <a:pt x="57447" y="4682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8"/>
              <p:cNvSpPr/>
              <p:nvPr/>
            </p:nvSpPr>
            <p:spPr>
              <a:xfrm>
                <a:off x="-3493833" y="-2468681"/>
                <a:ext cx="600581" cy="285895"/>
              </a:xfrm>
              <a:custGeom>
                <a:avLst/>
                <a:gdLst/>
                <a:ahLst/>
                <a:cxnLst/>
                <a:rect l="l" t="t" r="r" b="b"/>
                <a:pathLst>
                  <a:path w="39447" h="18778" extrusionOk="0">
                    <a:moveTo>
                      <a:pt x="10" y="18779"/>
                    </a:moveTo>
                    <a:cubicBezTo>
                      <a:pt x="-119" y="17609"/>
                      <a:pt x="1050" y="17305"/>
                      <a:pt x="1621" y="16633"/>
                    </a:cubicBezTo>
                    <a:cubicBezTo>
                      <a:pt x="3491" y="14570"/>
                      <a:pt x="5342" y="11476"/>
                      <a:pt x="8178" y="10131"/>
                    </a:cubicBezTo>
                    <a:cubicBezTo>
                      <a:pt x="9679" y="8400"/>
                      <a:pt x="11466" y="7663"/>
                      <a:pt x="13897" y="6318"/>
                    </a:cubicBezTo>
                    <a:cubicBezTo>
                      <a:pt x="14928" y="5693"/>
                      <a:pt x="15868" y="4873"/>
                      <a:pt x="16899" y="4320"/>
                    </a:cubicBezTo>
                    <a:cubicBezTo>
                      <a:pt x="21448" y="2156"/>
                      <a:pt x="26127" y="821"/>
                      <a:pt x="31256" y="195"/>
                    </a:cubicBezTo>
                    <a:cubicBezTo>
                      <a:pt x="31873" y="158"/>
                      <a:pt x="32306" y="139"/>
                      <a:pt x="32941" y="112"/>
                    </a:cubicBezTo>
                    <a:cubicBezTo>
                      <a:pt x="34295" y="56"/>
                      <a:pt x="35944" y="-109"/>
                      <a:pt x="37214" y="112"/>
                    </a:cubicBezTo>
                    <a:cubicBezTo>
                      <a:pt x="38614" y="434"/>
                      <a:pt x="39517" y="1972"/>
                      <a:pt x="39443" y="3675"/>
                    </a:cubicBezTo>
                    <a:cubicBezTo>
                      <a:pt x="38347" y="5462"/>
                      <a:pt x="36303" y="5048"/>
                      <a:pt x="34258" y="5260"/>
                    </a:cubicBezTo>
                    <a:cubicBezTo>
                      <a:pt x="30851" y="5536"/>
                      <a:pt x="26182" y="6263"/>
                      <a:pt x="23033" y="7203"/>
                    </a:cubicBezTo>
                    <a:cubicBezTo>
                      <a:pt x="20592" y="7847"/>
                      <a:pt x="18262" y="8916"/>
                      <a:pt x="15969" y="9781"/>
                    </a:cubicBezTo>
                    <a:cubicBezTo>
                      <a:pt x="13630" y="10711"/>
                      <a:pt x="11549" y="12000"/>
                      <a:pt x="9384" y="13124"/>
                    </a:cubicBezTo>
                    <a:cubicBezTo>
                      <a:pt x="7838" y="13981"/>
                      <a:pt x="6124" y="14588"/>
                      <a:pt x="4660" y="15546"/>
                    </a:cubicBezTo>
                    <a:cubicBezTo>
                      <a:pt x="3426" y="16412"/>
                      <a:pt x="1925" y="17453"/>
                      <a:pt x="10" y="187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-3567000" y="-2131624"/>
                <a:ext cx="937921" cy="610035"/>
              </a:xfrm>
              <a:custGeom>
                <a:avLst/>
                <a:gdLst/>
                <a:ahLst/>
                <a:cxnLst/>
                <a:rect l="l" t="t" r="r" b="b"/>
                <a:pathLst>
                  <a:path w="61604" h="40068" extrusionOk="0">
                    <a:moveTo>
                      <a:pt x="0" y="0"/>
                    </a:moveTo>
                    <a:cubicBezTo>
                      <a:pt x="1390" y="829"/>
                      <a:pt x="1612" y="2578"/>
                      <a:pt x="2505" y="3822"/>
                    </a:cubicBezTo>
                    <a:cubicBezTo>
                      <a:pt x="5378" y="7763"/>
                      <a:pt x="10286" y="10471"/>
                      <a:pt x="14274" y="13372"/>
                    </a:cubicBezTo>
                    <a:cubicBezTo>
                      <a:pt x="17635" y="14688"/>
                      <a:pt x="20177" y="16328"/>
                      <a:pt x="24395" y="17921"/>
                    </a:cubicBezTo>
                    <a:cubicBezTo>
                      <a:pt x="26209" y="18612"/>
                      <a:pt x="28161" y="18869"/>
                      <a:pt x="29920" y="19440"/>
                    </a:cubicBezTo>
                    <a:cubicBezTo>
                      <a:pt x="37591" y="21908"/>
                      <a:pt x="45069" y="24164"/>
                      <a:pt x="52547" y="28465"/>
                    </a:cubicBezTo>
                    <a:cubicBezTo>
                      <a:pt x="53293" y="28935"/>
                      <a:pt x="54122" y="29423"/>
                      <a:pt x="54904" y="30031"/>
                    </a:cubicBezTo>
                    <a:cubicBezTo>
                      <a:pt x="56764" y="31329"/>
                      <a:pt x="59039" y="32987"/>
                      <a:pt x="60448" y="34682"/>
                    </a:cubicBezTo>
                    <a:cubicBezTo>
                      <a:pt x="62014" y="36560"/>
                      <a:pt x="61894" y="38936"/>
                      <a:pt x="60660" y="40068"/>
                    </a:cubicBezTo>
                    <a:cubicBezTo>
                      <a:pt x="58256" y="40013"/>
                      <a:pt x="56231" y="37306"/>
                      <a:pt x="53413" y="35381"/>
                    </a:cubicBezTo>
                    <a:cubicBezTo>
                      <a:pt x="48845" y="32038"/>
                      <a:pt x="41422" y="28732"/>
                      <a:pt x="36017" y="26715"/>
                    </a:cubicBezTo>
                    <a:cubicBezTo>
                      <a:pt x="31909" y="25122"/>
                      <a:pt x="27544" y="23769"/>
                      <a:pt x="23474" y="21908"/>
                    </a:cubicBezTo>
                    <a:cubicBezTo>
                      <a:pt x="19321" y="20030"/>
                      <a:pt x="15232" y="18087"/>
                      <a:pt x="11594" y="15434"/>
                    </a:cubicBezTo>
                    <a:cubicBezTo>
                      <a:pt x="8942" y="13491"/>
                      <a:pt x="6787" y="11069"/>
                      <a:pt x="4788" y="8647"/>
                    </a:cubicBezTo>
                    <a:cubicBezTo>
                      <a:pt x="2643" y="6078"/>
                      <a:pt x="958" y="3122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8"/>
              <p:cNvSpPr/>
              <p:nvPr/>
            </p:nvSpPr>
            <p:spPr>
              <a:xfrm>
                <a:off x="-2619869" y="-1548122"/>
                <a:ext cx="729643" cy="523847"/>
              </a:xfrm>
              <a:custGeom>
                <a:avLst/>
                <a:gdLst/>
                <a:ahLst/>
                <a:cxnLst/>
                <a:rect l="l" t="t" r="r" b="b"/>
                <a:pathLst>
                  <a:path w="47924" h="34407" extrusionOk="0">
                    <a:moveTo>
                      <a:pt x="47384" y="17377"/>
                    </a:moveTo>
                    <a:cubicBezTo>
                      <a:pt x="48416" y="18565"/>
                      <a:pt x="47698" y="20269"/>
                      <a:pt x="47449" y="21623"/>
                    </a:cubicBezTo>
                    <a:cubicBezTo>
                      <a:pt x="47062" y="23842"/>
                      <a:pt x="46334" y="26310"/>
                      <a:pt x="44843" y="28493"/>
                    </a:cubicBezTo>
                    <a:cubicBezTo>
                      <a:pt x="43397" y="30684"/>
                      <a:pt x="41076" y="32480"/>
                      <a:pt x="38543" y="33097"/>
                    </a:cubicBezTo>
                    <a:cubicBezTo>
                      <a:pt x="35210" y="34810"/>
                      <a:pt x="31600" y="34847"/>
                      <a:pt x="27124" y="33190"/>
                    </a:cubicBezTo>
                    <a:cubicBezTo>
                      <a:pt x="25209" y="32462"/>
                      <a:pt x="23247" y="31633"/>
                      <a:pt x="21700" y="30408"/>
                    </a:cubicBezTo>
                    <a:cubicBezTo>
                      <a:pt x="18376" y="27728"/>
                      <a:pt x="15954" y="24542"/>
                      <a:pt x="13550" y="21604"/>
                    </a:cubicBezTo>
                    <a:cubicBezTo>
                      <a:pt x="11091" y="18556"/>
                      <a:pt x="8706" y="15582"/>
                      <a:pt x="6257" y="12524"/>
                    </a:cubicBezTo>
                    <a:cubicBezTo>
                      <a:pt x="5741" y="11833"/>
                      <a:pt x="5253" y="11198"/>
                      <a:pt x="4691" y="10452"/>
                    </a:cubicBezTo>
                    <a:cubicBezTo>
                      <a:pt x="3466" y="8758"/>
                      <a:pt x="1762" y="6897"/>
                      <a:pt x="740" y="5212"/>
                    </a:cubicBezTo>
                    <a:cubicBezTo>
                      <a:pt x="-383" y="3361"/>
                      <a:pt x="-190" y="1179"/>
                      <a:pt x="1063" y="0"/>
                    </a:cubicBezTo>
                    <a:cubicBezTo>
                      <a:pt x="3457" y="73"/>
                      <a:pt x="5446" y="3113"/>
                      <a:pt x="7693" y="5783"/>
                    </a:cubicBezTo>
                    <a:cubicBezTo>
                      <a:pt x="11450" y="10277"/>
                      <a:pt x="16377" y="16816"/>
                      <a:pt x="19794" y="21282"/>
                    </a:cubicBezTo>
                    <a:cubicBezTo>
                      <a:pt x="22382" y="24662"/>
                      <a:pt x="25181" y="27627"/>
                      <a:pt x="28238" y="29257"/>
                    </a:cubicBezTo>
                    <a:cubicBezTo>
                      <a:pt x="31324" y="30952"/>
                      <a:pt x="35108" y="30905"/>
                      <a:pt x="38359" y="29754"/>
                    </a:cubicBezTo>
                    <a:cubicBezTo>
                      <a:pt x="40726" y="28953"/>
                      <a:pt x="43019" y="27627"/>
                      <a:pt x="44594" y="25463"/>
                    </a:cubicBezTo>
                    <a:cubicBezTo>
                      <a:pt x="46224" y="23170"/>
                      <a:pt x="47255" y="20370"/>
                      <a:pt x="47384" y="17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8"/>
            <p:cNvGrpSpPr/>
            <p:nvPr/>
          </p:nvGrpSpPr>
          <p:grpSpPr>
            <a:xfrm rot="-6998048">
              <a:off x="-209780" y="3660891"/>
              <a:ext cx="960718" cy="862923"/>
              <a:chOff x="-8479282" y="-2611131"/>
              <a:chExt cx="2354739" cy="2115042"/>
            </a:xfrm>
          </p:grpSpPr>
          <p:sp>
            <p:nvSpPr>
              <p:cNvPr id="222" name="Google Shape;222;p8"/>
              <p:cNvSpPr/>
              <p:nvPr/>
            </p:nvSpPr>
            <p:spPr>
              <a:xfrm>
                <a:off x="-8404472" y="-2563709"/>
                <a:ext cx="2271722" cy="2014953"/>
              </a:xfrm>
              <a:custGeom>
                <a:avLst/>
                <a:gdLst/>
                <a:ahLst/>
                <a:cxnLst/>
                <a:rect l="l" t="t" r="r" b="b"/>
                <a:pathLst>
                  <a:path w="149210" h="132345" extrusionOk="0">
                    <a:moveTo>
                      <a:pt x="137991" y="20812"/>
                    </a:moveTo>
                    <a:cubicBezTo>
                      <a:pt x="140496" y="20610"/>
                      <a:pt x="142964" y="20214"/>
                      <a:pt x="145138" y="18999"/>
                    </a:cubicBezTo>
                    <a:cubicBezTo>
                      <a:pt x="148185" y="17276"/>
                      <a:pt x="150285" y="13280"/>
                      <a:pt x="148628" y="10195"/>
                    </a:cubicBezTo>
                    <a:cubicBezTo>
                      <a:pt x="147532" y="8159"/>
                      <a:pt x="145220" y="7137"/>
                      <a:pt x="143056" y="6336"/>
                    </a:cubicBezTo>
                    <a:cubicBezTo>
                      <a:pt x="108292" y="-6511"/>
                      <a:pt x="66925" y="544"/>
                      <a:pt x="38395" y="24183"/>
                    </a:cubicBezTo>
                    <a:cubicBezTo>
                      <a:pt x="9856" y="47823"/>
                      <a:pt x="-4768" y="87155"/>
                      <a:pt x="1393" y="123705"/>
                    </a:cubicBezTo>
                    <a:cubicBezTo>
                      <a:pt x="1789" y="126045"/>
                      <a:pt x="2323" y="128503"/>
                      <a:pt x="3935" y="130235"/>
                    </a:cubicBezTo>
                    <a:cubicBezTo>
                      <a:pt x="7084" y="133633"/>
                      <a:pt x="13033" y="132611"/>
                      <a:pt x="16394" y="129415"/>
                    </a:cubicBezTo>
                    <a:cubicBezTo>
                      <a:pt x="19756" y="126229"/>
                      <a:pt x="21239" y="121597"/>
                      <a:pt x="22804" y="117241"/>
                    </a:cubicBezTo>
                    <a:cubicBezTo>
                      <a:pt x="27031" y="105462"/>
                      <a:pt x="32814" y="94310"/>
                      <a:pt x="39850" y="83987"/>
                    </a:cubicBezTo>
                    <a:cubicBezTo>
                      <a:pt x="55570" y="52354"/>
                      <a:pt x="86936" y="29138"/>
                      <a:pt x="121590" y="22664"/>
                    </a:cubicBezTo>
                    <a:lnTo>
                      <a:pt x="137991" y="208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>
                <a:off x="-8479282" y="-2397997"/>
                <a:ext cx="866759" cy="1901907"/>
              </a:xfrm>
              <a:custGeom>
                <a:avLst/>
                <a:gdLst/>
                <a:ahLst/>
                <a:cxnLst/>
                <a:rect l="l" t="t" r="r" b="b"/>
                <a:pathLst>
                  <a:path w="56930" h="124920" extrusionOk="0">
                    <a:moveTo>
                      <a:pt x="56930" y="0"/>
                    </a:moveTo>
                    <a:cubicBezTo>
                      <a:pt x="55254" y="2274"/>
                      <a:pt x="52013" y="3481"/>
                      <a:pt x="49701" y="5387"/>
                    </a:cubicBezTo>
                    <a:cubicBezTo>
                      <a:pt x="42140" y="11180"/>
                      <a:pt x="35086" y="19753"/>
                      <a:pt x="28621" y="27360"/>
                    </a:cubicBezTo>
                    <a:cubicBezTo>
                      <a:pt x="24772" y="33420"/>
                      <a:pt x="20996" y="38264"/>
                      <a:pt x="17009" y="46331"/>
                    </a:cubicBezTo>
                    <a:cubicBezTo>
                      <a:pt x="15351" y="49830"/>
                      <a:pt x="14071" y="53450"/>
                      <a:pt x="12865" y="56912"/>
                    </a:cubicBezTo>
                    <a:cubicBezTo>
                      <a:pt x="7321" y="71730"/>
                      <a:pt x="4678" y="86998"/>
                      <a:pt x="5636" y="102562"/>
                    </a:cubicBezTo>
                    <a:cubicBezTo>
                      <a:pt x="5801" y="104127"/>
                      <a:pt x="6050" y="105775"/>
                      <a:pt x="6418" y="107442"/>
                    </a:cubicBezTo>
                    <a:cubicBezTo>
                      <a:pt x="7220" y="111338"/>
                      <a:pt x="9549" y="115344"/>
                      <a:pt x="11907" y="117922"/>
                    </a:cubicBezTo>
                    <a:cubicBezTo>
                      <a:pt x="14329" y="120786"/>
                      <a:pt x="16585" y="123042"/>
                      <a:pt x="16511" y="124838"/>
                    </a:cubicBezTo>
                    <a:cubicBezTo>
                      <a:pt x="14707" y="125216"/>
                      <a:pt x="11714" y="124295"/>
                      <a:pt x="9043" y="122011"/>
                    </a:cubicBezTo>
                    <a:cubicBezTo>
                      <a:pt x="6336" y="119773"/>
                      <a:pt x="4061" y="116338"/>
                      <a:pt x="2597" y="112701"/>
                    </a:cubicBezTo>
                    <a:cubicBezTo>
                      <a:pt x="46" y="106577"/>
                      <a:pt x="-332" y="98776"/>
                      <a:pt x="221" y="91557"/>
                    </a:cubicBezTo>
                    <a:cubicBezTo>
                      <a:pt x="534" y="84226"/>
                      <a:pt x="1943" y="77071"/>
                      <a:pt x="3287" y="71269"/>
                    </a:cubicBezTo>
                    <a:cubicBezTo>
                      <a:pt x="5452" y="62392"/>
                      <a:pt x="8610" y="53588"/>
                      <a:pt x="12745" y="45732"/>
                    </a:cubicBezTo>
                    <a:cubicBezTo>
                      <a:pt x="16972" y="37683"/>
                      <a:pt x="21816" y="30197"/>
                      <a:pt x="27535" y="23603"/>
                    </a:cubicBezTo>
                    <a:cubicBezTo>
                      <a:pt x="31679" y="18768"/>
                      <a:pt x="36339" y="14716"/>
                      <a:pt x="41008" y="10848"/>
                    </a:cubicBezTo>
                    <a:cubicBezTo>
                      <a:pt x="45944" y="6630"/>
                      <a:pt x="51395" y="3158"/>
                      <a:pt x="56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7515847" y="-2611131"/>
                <a:ext cx="1390058" cy="223518"/>
              </a:xfrm>
              <a:custGeom>
                <a:avLst/>
                <a:gdLst/>
                <a:ahLst/>
                <a:cxnLst/>
                <a:rect l="l" t="t" r="r" b="b"/>
                <a:pathLst>
                  <a:path w="91301" h="14681" extrusionOk="0">
                    <a:moveTo>
                      <a:pt x="0" y="14681"/>
                    </a:moveTo>
                    <a:cubicBezTo>
                      <a:pt x="1059" y="13106"/>
                      <a:pt x="3297" y="12646"/>
                      <a:pt x="4954" y="11716"/>
                    </a:cubicBezTo>
                    <a:cubicBezTo>
                      <a:pt x="10323" y="8944"/>
                      <a:pt x="16705" y="5307"/>
                      <a:pt x="23216" y="4155"/>
                    </a:cubicBezTo>
                    <a:cubicBezTo>
                      <a:pt x="27646" y="2461"/>
                      <a:pt x="31679" y="1918"/>
                      <a:pt x="37536" y="1208"/>
                    </a:cubicBezTo>
                    <a:cubicBezTo>
                      <a:pt x="40059" y="794"/>
                      <a:pt x="42574" y="370"/>
                      <a:pt x="45023" y="122"/>
                    </a:cubicBezTo>
                    <a:cubicBezTo>
                      <a:pt x="55641" y="-394"/>
                      <a:pt x="65799" y="721"/>
                      <a:pt x="76224" y="3630"/>
                    </a:cubicBezTo>
                    <a:cubicBezTo>
                      <a:pt x="77310" y="3999"/>
                      <a:pt x="78388" y="4358"/>
                      <a:pt x="79585" y="4754"/>
                    </a:cubicBezTo>
                    <a:cubicBezTo>
                      <a:pt x="82283" y="5647"/>
                      <a:pt x="85515" y="6835"/>
                      <a:pt x="87891" y="8069"/>
                    </a:cubicBezTo>
                    <a:cubicBezTo>
                      <a:pt x="90461" y="9561"/>
                      <a:pt x="91750" y="11836"/>
                      <a:pt x="91161" y="13447"/>
                    </a:cubicBezTo>
                    <a:cubicBezTo>
                      <a:pt x="88518" y="14212"/>
                      <a:pt x="84484" y="11918"/>
                      <a:pt x="80202" y="10482"/>
                    </a:cubicBezTo>
                    <a:cubicBezTo>
                      <a:pt x="73074" y="7931"/>
                      <a:pt x="62769" y="5712"/>
                      <a:pt x="55476" y="5187"/>
                    </a:cubicBezTo>
                    <a:cubicBezTo>
                      <a:pt x="49895" y="4606"/>
                      <a:pt x="44204" y="4892"/>
                      <a:pt x="38779" y="5122"/>
                    </a:cubicBezTo>
                    <a:cubicBezTo>
                      <a:pt x="33199" y="5445"/>
                      <a:pt x="27857" y="6513"/>
                      <a:pt x="22590" y="7563"/>
                    </a:cubicBezTo>
                    <a:cubicBezTo>
                      <a:pt x="18768" y="8419"/>
                      <a:pt x="14992" y="9091"/>
                      <a:pt x="11355" y="10270"/>
                    </a:cubicBezTo>
                    <a:cubicBezTo>
                      <a:pt x="7515" y="11578"/>
                      <a:pt x="3757" y="13070"/>
                      <a:pt x="0" y="146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8170159" y="-2386503"/>
                <a:ext cx="2045616" cy="1782452"/>
              </a:xfrm>
              <a:custGeom>
                <a:avLst/>
                <a:gdLst/>
                <a:ahLst/>
                <a:cxnLst/>
                <a:rect l="l" t="t" r="r" b="b"/>
                <a:pathLst>
                  <a:path w="134359" h="117074" extrusionOk="0">
                    <a:moveTo>
                      <a:pt x="0" y="117075"/>
                    </a:moveTo>
                    <a:cubicBezTo>
                      <a:pt x="644" y="113658"/>
                      <a:pt x="3085" y="110048"/>
                      <a:pt x="4706" y="106632"/>
                    </a:cubicBezTo>
                    <a:cubicBezTo>
                      <a:pt x="9835" y="95747"/>
                      <a:pt x="15213" y="82587"/>
                      <a:pt x="22507" y="71877"/>
                    </a:cubicBezTo>
                    <a:cubicBezTo>
                      <a:pt x="26964" y="63745"/>
                      <a:pt x="31716" y="57363"/>
                      <a:pt x="39277" y="48486"/>
                    </a:cubicBezTo>
                    <a:cubicBezTo>
                      <a:pt x="42592" y="44701"/>
                      <a:pt x="45824" y="40870"/>
                      <a:pt x="49379" y="37582"/>
                    </a:cubicBezTo>
                    <a:cubicBezTo>
                      <a:pt x="64712" y="23575"/>
                      <a:pt x="83517" y="13556"/>
                      <a:pt x="105011" y="12082"/>
                    </a:cubicBezTo>
                    <a:cubicBezTo>
                      <a:pt x="107111" y="11871"/>
                      <a:pt x="109330" y="11659"/>
                      <a:pt x="111660" y="11429"/>
                    </a:cubicBezTo>
                    <a:cubicBezTo>
                      <a:pt x="116946" y="10904"/>
                      <a:pt x="122637" y="8905"/>
                      <a:pt x="126183" y="6124"/>
                    </a:cubicBezTo>
                    <a:cubicBezTo>
                      <a:pt x="130170" y="3361"/>
                      <a:pt x="132454" y="212"/>
                      <a:pt x="134278" y="0"/>
                    </a:cubicBezTo>
                    <a:cubicBezTo>
                      <a:pt x="134710" y="2192"/>
                      <a:pt x="133430" y="6142"/>
                      <a:pt x="130161" y="9209"/>
                    </a:cubicBezTo>
                    <a:cubicBezTo>
                      <a:pt x="127003" y="12359"/>
                      <a:pt x="122204" y="14578"/>
                      <a:pt x="117489" y="15692"/>
                    </a:cubicBezTo>
                    <a:cubicBezTo>
                      <a:pt x="109468" y="17635"/>
                      <a:pt x="100351" y="17295"/>
                      <a:pt x="91897" y="19569"/>
                    </a:cubicBezTo>
                    <a:cubicBezTo>
                      <a:pt x="83351" y="21660"/>
                      <a:pt x="75266" y="25288"/>
                      <a:pt x="69087" y="29000"/>
                    </a:cubicBezTo>
                    <a:cubicBezTo>
                      <a:pt x="59509" y="34599"/>
                      <a:pt x="50889" y="42049"/>
                      <a:pt x="43467" y="49913"/>
                    </a:cubicBezTo>
                    <a:cubicBezTo>
                      <a:pt x="35851" y="57990"/>
                      <a:pt x="29524" y="66941"/>
                      <a:pt x="23695" y="75993"/>
                    </a:cubicBezTo>
                    <a:cubicBezTo>
                      <a:pt x="19422" y="82587"/>
                      <a:pt x="15296" y="89043"/>
                      <a:pt x="11594" y="95710"/>
                    </a:cubicBezTo>
                    <a:cubicBezTo>
                      <a:pt x="7901" y="102516"/>
                      <a:pt x="4098" y="109533"/>
                      <a:pt x="0" y="1170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" name="Google Shape;226;p8"/>
            <p:cNvGrpSpPr/>
            <p:nvPr/>
          </p:nvGrpSpPr>
          <p:grpSpPr>
            <a:xfrm rot="-6998048">
              <a:off x="8818234" y="3987559"/>
              <a:ext cx="186769" cy="180834"/>
              <a:chOff x="-8397453" y="-196590"/>
              <a:chExt cx="457774" cy="443229"/>
            </a:xfrm>
          </p:grpSpPr>
          <p:sp>
            <p:nvSpPr>
              <p:cNvPr id="227" name="Google Shape;227;p8"/>
              <p:cNvSpPr/>
              <p:nvPr/>
            </p:nvSpPr>
            <p:spPr>
              <a:xfrm>
                <a:off x="-8339435" y="-160159"/>
                <a:ext cx="360452" cy="36416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1" y="23907"/>
                    </a:cubicBezTo>
                    <a:cubicBezTo>
                      <a:pt x="16931" y="24183"/>
                      <a:pt x="22493" y="19735"/>
                      <a:pt x="23506" y="14109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>
                <a:off x="-8397453" y="-175292"/>
                <a:ext cx="339898" cy="421930"/>
              </a:xfrm>
              <a:custGeom>
                <a:avLst/>
                <a:gdLst/>
                <a:ahLst/>
                <a:cxnLst/>
                <a:rect l="l" t="t" r="r" b="b"/>
                <a:pathLst>
                  <a:path w="22325" h="27713" extrusionOk="0">
                    <a:moveTo>
                      <a:pt x="8715" y="0"/>
                    </a:moveTo>
                    <a:cubicBezTo>
                      <a:pt x="8972" y="1133"/>
                      <a:pt x="7895" y="1464"/>
                      <a:pt x="7434" y="2164"/>
                    </a:cubicBezTo>
                    <a:cubicBezTo>
                      <a:pt x="5961" y="4393"/>
                      <a:pt x="5335" y="7533"/>
                      <a:pt x="4110" y="9835"/>
                    </a:cubicBezTo>
                    <a:cubicBezTo>
                      <a:pt x="4128" y="11797"/>
                      <a:pt x="3557" y="13279"/>
                      <a:pt x="4110" y="15471"/>
                    </a:cubicBezTo>
                    <a:cubicBezTo>
                      <a:pt x="4377" y="16401"/>
                      <a:pt x="5132" y="17092"/>
                      <a:pt x="5611" y="17783"/>
                    </a:cubicBezTo>
                    <a:cubicBezTo>
                      <a:pt x="7794" y="20867"/>
                      <a:pt x="11219" y="22424"/>
                      <a:pt x="14903" y="22323"/>
                    </a:cubicBezTo>
                    <a:cubicBezTo>
                      <a:pt x="15354" y="22323"/>
                      <a:pt x="15649" y="22323"/>
                      <a:pt x="16119" y="22304"/>
                    </a:cubicBezTo>
                    <a:cubicBezTo>
                      <a:pt x="17113" y="22286"/>
                      <a:pt x="18246" y="21853"/>
                      <a:pt x="19204" y="21788"/>
                    </a:cubicBezTo>
                    <a:cubicBezTo>
                      <a:pt x="20235" y="21734"/>
                      <a:pt x="21524" y="22765"/>
                      <a:pt x="22325" y="24293"/>
                    </a:cubicBezTo>
                    <a:cubicBezTo>
                      <a:pt x="22234" y="26374"/>
                      <a:pt x="19867" y="26964"/>
                      <a:pt x="17665" y="27388"/>
                    </a:cubicBezTo>
                    <a:cubicBezTo>
                      <a:pt x="13963" y="28373"/>
                      <a:pt x="8079" y="27056"/>
                      <a:pt x="5114" y="24321"/>
                    </a:cubicBezTo>
                    <a:cubicBezTo>
                      <a:pt x="2774" y="22452"/>
                      <a:pt x="831" y="19781"/>
                      <a:pt x="251" y="16723"/>
                    </a:cubicBezTo>
                    <a:cubicBezTo>
                      <a:pt x="-338" y="13629"/>
                      <a:pt x="141" y="10554"/>
                      <a:pt x="1356" y="8141"/>
                    </a:cubicBezTo>
                    <a:cubicBezTo>
                      <a:pt x="2250" y="6363"/>
                      <a:pt x="3631" y="5065"/>
                      <a:pt x="4754" y="3757"/>
                    </a:cubicBezTo>
                    <a:cubicBezTo>
                      <a:pt x="5961" y="2348"/>
                      <a:pt x="7296" y="1123"/>
                      <a:pt x="87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231771" y="-196590"/>
                <a:ext cx="292092" cy="349094"/>
              </a:xfrm>
              <a:custGeom>
                <a:avLst/>
                <a:gdLst/>
                <a:ahLst/>
                <a:cxnLst/>
                <a:rect l="l" t="t" r="r" b="b"/>
                <a:pathLst>
                  <a:path w="19185" h="22929" extrusionOk="0">
                    <a:moveTo>
                      <a:pt x="13477" y="22930"/>
                    </a:moveTo>
                    <a:cubicBezTo>
                      <a:pt x="13265" y="21871"/>
                      <a:pt x="14196" y="21778"/>
                      <a:pt x="14564" y="21180"/>
                    </a:cubicBezTo>
                    <a:cubicBezTo>
                      <a:pt x="15706" y="19264"/>
                      <a:pt x="15310" y="16713"/>
                      <a:pt x="15816" y="14761"/>
                    </a:cubicBezTo>
                    <a:cubicBezTo>
                      <a:pt x="15245" y="13288"/>
                      <a:pt x="15466" y="12045"/>
                      <a:pt x="14693" y="10405"/>
                    </a:cubicBezTo>
                    <a:cubicBezTo>
                      <a:pt x="14370" y="9696"/>
                      <a:pt x="13597" y="9272"/>
                      <a:pt x="13182" y="8766"/>
                    </a:cubicBezTo>
                    <a:cubicBezTo>
                      <a:pt x="11248" y="6611"/>
                      <a:pt x="8550" y="5451"/>
                      <a:pt x="5760" y="5368"/>
                    </a:cubicBezTo>
                    <a:cubicBezTo>
                      <a:pt x="5401" y="5350"/>
                      <a:pt x="5226" y="5340"/>
                      <a:pt x="4857" y="5322"/>
                    </a:cubicBezTo>
                    <a:cubicBezTo>
                      <a:pt x="4121" y="5248"/>
                      <a:pt x="3320" y="5635"/>
                      <a:pt x="2647" y="5598"/>
                    </a:cubicBezTo>
                    <a:cubicBezTo>
                      <a:pt x="1929" y="5543"/>
                      <a:pt x="833" y="4456"/>
                      <a:pt x="4" y="2937"/>
                    </a:cubicBezTo>
                    <a:cubicBezTo>
                      <a:pt x="-106" y="929"/>
                      <a:pt x="1993" y="423"/>
                      <a:pt x="3844" y="165"/>
                    </a:cubicBezTo>
                    <a:cubicBezTo>
                      <a:pt x="7049" y="-489"/>
                      <a:pt x="11534" y="883"/>
                      <a:pt x="13993" y="2900"/>
                    </a:cubicBezTo>
                    <a:cubicBezTo>
                      <a:pt x="15936" y="4309"/>
                      <a:pt x="17639" y="6399"/>
                      <a:pt x="18367" y="8674"/>
                    </a:cubicBezTo>
                    <a:cubicBezTo>
                      <a:pt x="19131" y="10976"/>
                      <a:pt x="19426" y="13334"/>
                      <a:pt x="18966" y="15544"/>
                    </a:cubicBezTo>
                    <a:cubicBezTo>
                      <a:pt x="18616" y="17165"/>
                      <a:pt x="17667" y="18518"/>
                      <a:pt x="16857" y="19752"/>
                    </a:cubicBezTo>
                    <a:cubicBezTo>
                      <a:pt x="15982" y="21097"/>
                      <a:pt x="14812" y="22211"/>
                      <a:pt x="13477" y="229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" name="Google Shape;230;p8"/>
            <p:cNvGrpSpPr/>
            <p:nvPr/>
          </p:nvGrpSpPr>
          <p:grpSpPr>
            <a:xfrm rot="-6998048">
              <a:off x="728921" y="826591"/>
              <a:ext cx="418098" cy="345624"/>
              <a:chOff x="-8001538" y="4195657"/>
              <a:chExt cx="1024768" cy="847131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-7969400" y="4205735"/>
                <a:ext cx="992289" cy="802205"/>
              </a:xfrm>
              <a:custGeom>
                <a:avLst/>
                <a:gdLst/>
                <a:ahLst/>
                <a:cxnLst/>
                <a:rect l="l" t="t" r="r" b="b"/>
                <a:pathLst>
                  <a:path w="65175" h="52690" extrusionOk="0">
                    <a:moveTo>
                      <a:pt x="56278" y="1382"/>
                    </a:moveTo>
                    <a:cubicBezTo>
                      <a:pt x="41119" y="-395"/>
                      <a:pt x="25372" y="3454"/>
                      <a:pt x="12747" y="12028"/>
                    </a:cubicBezTo>
                    <a:cubicBezTo>
                      <a:pt x="6199" y="16476"/>
                      <a:pt x="84" y="23033"/>
                      <a:pt x="1" y="30943"/>
                    </a:cubicBezTo>
                    <a:cubicBezTo>
                      <a:pt x="-91" y="39296"/>
                      <a:pt x="6751" y="46350"/>
                      <a:pt x="14404" y="49711"/>
                    </a:cubicBezTo>
                    <a:cubicBezTo>
                      <a:pt x="24939" y="54334"/>
                      <a:pt x="37694" y="53533"/>
                      <a:pt x="47566" y="47621"/>
                    </a:cubicBezTo>
                    <a:cubicBezTo>
                      <a:pt x="57438" y="41718"/>
                      <a:pt x="64179" y="30860"/>
                      <a:pt x="65091" y="19395"/>
                    </a:cubicBezTo>
                    <a:cubicBezTo>
                      <a:pt x="65634" y="12608"/>
                      <a:pt x="63617" y="4835"/>
                      <a:pt x="57613" y="1621"/>
                    </a:cubicBezTo>
                    <a:cubicBezTo>
                      <a:pt x="53690" y="-478"/>
                      <a:pt x="48938" y="-174"/>
                      <a:pt x="44545" y="516"/>
                    </a:cubicBezTo>
                    <a:cubicBezTo>
                      <a:pt x="33909" y="2202"/>
                      <a:pt x="23576" y="5848"/>
                      <a:pt x="14248" y="1121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-8001538" y="4195657"/>
                <a:ext cx="763321" cy="830554"/>
              </a:xfrm>
              <a:custGeom>
                <a:avLst/>
                <a:gdLst/>
                <a:ahLst/>
                <a:cxnLst/>
                <a:rect l="l" t="t" r="r" b="b"/>
                <a:pathLst>
                  <a:path w="50136" h="54552" extrusionOk="0">
                    <a:moveTo>
                      <a:pt x="50136" y="0"/>
                    </a:moveTo>
                    <a:cubicBezTo>
                      <a:pt x="48553" y="1363"/>
                      <a:pt x="46039" y="1289"/>
                      <a:pt x="43985" y="1768"/>
                    </a:cubicBezTo>
                    <a:cubicBezTo>
                      <a:pt x="37410" y="3333"/>
                      <a:pt x="29840" y="5765"/>
                      <a:pt x="23108" y="7901"/>
                    </a:cubicBezTo>
                    <a:cubicBezTo>
                      <a:pt x="18669" y="10351"/>
                      <a:pt x="14571" y="11990"/>
                      <a:pt x="10252" y="16503"/>
                    </a:cubicBezTo>
                    <a:cubicBezTo>
                      <a:pt x="8465" y="18482"/>
                      <a:pt x="7379" y="20914"/>
                      <a:pt x="6458" y="23161"/>
                    </a:cubicBezTo>
                    <a:cubicBezTo>
                      <a:pt x="4395" y="28060"/>
                      <a:pt x="4358" y="33466"/>
                      <a:pt x="6789" y="37656"/>
                    </a:cubicBezTo>
                    <a:cubicBezTo>
                      <a:pt x="9156" y="41910"/>
                      <a:pt x="13549" y="45088"/>
                      <a:pt x="18504" y="46883"/>
                    </a:cubicBezTo>
                    <a:cubicBezTo>
                      <a:pt x="19535" y="47261"/>
                      <a:pt x="20667" y="47629"/>
                      <a:pt x="21855" y="47979"/>
                    </a:cubicBezTo>
                    <a:cubicBezTo>
                      <a:pt x="24609" y="48790"/>
                      <a:pt x="28127" y="49084"/>
                      <a:pt x="30899" y="49582"/>
                    </a:cubicBezTo>
                    <a:cubicBezTo>
                      <a:pt x="33929" y="50134"/>
                      <a:pt x="36203" y="51764"/>
                      <a:pt x="36332" y="53495"/>
                    </a:cubicBezTo>
                    <a:cubicBezTo>
                      <a:pt x="33993" y="55144"/>
                      <a:pt x="28652" y="54591"/>
                      <a:pt x="23366" y="53680"/>
                    </a:cubicBezTo>
                    <a:cubicBezTo>
                      <a:pt x="18973" y="52943"/>
                      <a:pt x="13494" y="51239"/>
                      <a:pt x="8963" y="47795"/>
                    </a:cubicBezTo>
                    <a:cubicBezTo>
                      <a:pt x="4404" y="44480"/>
                      <a:pt x="997" y="39231"/>
                      <a:pt x="297" y="34359"/>
                    </a:cubicBezTo>
                    <a:cubicBezTo>
                      <a:pt x="-974" y="26927"/>
                      <a:pt x="1964" y="19523"/>
                      <a:pt x="6614" y="14523"/>
                    </a:cubicBezTo>
                    <a:cubicBezTo>
                      <a:pt x="11440" y="9366"/>
                      <a:pt x="17509" y="6216"/>
                      <a:pt x="23559" y="4356"/>
                    </a:cubicBezTo>
                    <a:cubicBezTo>
                      <a:pt x="28007" y="3002"/>
                      <a:pt x="32427" y="2606"/>
                      <a:pt x="36673" y="1961"/>
                    </a:cubicBezTo>
                    <a:cubicBezTo>
                      <a:pt x="41213" y="1280"/>
                      <a:pt x="45679" y="773"/>
                      <a:pt x="501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8"/>
              <p:cNvSpPr/>
              <p:nvPr/>
            </p:nvSpPr>
            <p:spPr>
              <a:xfrm>
                <a:off x="-7357289" y="4239258"/>
                <a:ext cx="380518" cy="803530"/>
              </a:xfrm>
              <a:custGeom>
                <a:avLst/>
                <a:gdLst/>
                <a:ahLst/>
                <a:cxnLst/>
                <a:rect l="l" t="t" r="r" b="b"/>
                <a:pathLst>
                  <a:path w="24993" h="52777" extrusionOk="0">
                    <a:moveTo>
                      <a:pt x="0" y="52777"/>
                    </a:moveTo>
                    <a:cubicBezTo>
                      <a:pt x="469" y="51451"/>
                      <a:pt x="1961" y="51267"/>
                      <a:pt x="2947" y="50521"/>
                    </a:cubicBezTo>
                    <a:cubicBezTo>
                      <a:pt x="6078" y="48136"/>
                      <a:pt x="8546" y="44259"/>
                      <a:pt x="11392" y="41432"/>
                    </a:cubicBezTo>
                    <a:cubicBezTo>
                      <a:pt x="12708" y="38789"/>
                      <a:pt x="14385" y="36984"/>
                      <a:pt x="15932" y="33705"/>
                    </a:cubicBezTo>
                    <a:cubicBezTo>
                      <a:pt x="16604" y="32306"/>
                      <a:pt x="16807" y="30712"/>
                      <a:pt x="17276" y="29340"/>
                    </a:cubicBezTo>
                    <a:cubicBezTo>
                      <a:pt x="19238" y="23336"/>
                      <a:pt x="20002" y="17368"/>
                      <a:pt x="19532" y="11125"/>
                    </a:cubicBezTo>
                    <a:cubicBezTo>
                      <a:pt x="19487" y="10434"/>
                      <a:pt x="19440" y="9835"/>
                      <a:pt x="19394" y="9080"/>
                    </a:cubicBezTo>
                    <a:cubicBezTo>
                      <a:pt x="19311" y="7432"/>
                      <a:pt x="18741" y="5525"/>
                      <a:pt x="18621" y="3978"/>
                    </a:cubicBezTo>
                    <a:cubicBezTo>
                      <a:pt x="18492" y="2293"/>
                      <a:pt x="19514" y="654"/>
                      <a:pt x="21117" y="0"/>
                    </a:cubicBezTo>
                    <a:cubicBezTo>
                      <a:pt x="23262" y="700"/>
                      <a:pt x="23861" y="3923"/>
                      <a:pt x="24395" y="6934"/>
                    </a:cubicBezTo>
                    <a:cubicBezTo>
                      <a:pt x="25454" y="12036"/>
                      <a:pt x="25021" y="19376"/>
                      <a:pt x="23778" y="24257"/>
                    </a:cubicBezTo>
                    <a:cubicBezTo>
                      <a:pt x="22922" y="28014"/>
                      <a:pt x="21623" y="31790"/>
                      <a:pt x="19772" y="35068"/>
                    </a:cubicBezTo>
                    <a:cubicBezTo>
                      <a:pt x="17893" y="38420"/>
                      <a:pt x="15793" y="41560"/>
                      <a:pt x="13224" y="44204"/>
                    </a:cubicBezTo>
                    <a:cubicBezTo>
                      <a:pt x="11336" y="46119"/>
                      <a:pt x="9108" y="47537"/>
                      <a:pt x="7045" y="48983"/>
                    </a:cubicBezTo>
                    <a:cubicBezTo>
                      <a:pt x="4835" y="50530"/>
                      <a:pt x="2468" y="51810"/>
                      <a:pt x="0" y="52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4" name="Google Shape;234;p8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235" name="Google Shape;235;p8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8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34249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4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4" name="Google Shape;584;p14"/>
          <p:cNvSpPr txBox="1">
            <a:spLocks noGrp="1"/>
          </p:cNvSpPr>
          <p:nvPr>
            <p:ph type="body" idx="1"/>
          </p:nvPr>
        </p:nvSpPr>
        <p:spPr>
          <a:xfrm>
            <a:off x="720000" y="1536633"/>
            <a:ext cx="7704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85" name="Google Shape;585;p14"/>
          <p:cNvGrpSpPr/>
          <p:nvPr/>
        </p:nvGrpSpPr>
        <p:grpSpPr>
          <a:xfrm rot="317006">
            <a:off x="5333194" y="-487242"/>
            <a:ext cx="6415639" cy="8554185"/>
            <a:chOff x="3530153" y="-1603550"/>
            <a:chExt cx="9173436" cy="9173436"/>
          </a:xfrm>
        </p:grpSpPr>
        <p:sp>
          <p:nvSpPr>
            <p:cNvPr id="586" name="Google Shape;586;p14"/>
            <p:cNvSpPr/>
            <p:nvPr/>
          </p:nvSpPr>
          <p:spPr>
            <a:xfrm>
              <a:off x="4067651" y="-508312"/>
              <a:ext cx="8098397" cy="6982372"/>
            </a:xfrm>
            <a:custGeom>
              <a:avLst/>
              <a:gdLst/>
              <a:ahLst/>
              <a:cxnLst/>
              <a:rect l="l" t="t" r="r" b="b"/>
              <a:pathLst>
                <a:path w="461250" h="397686" extrusionOk="0">
                  <a:moveTo>
                    <a:pt x="460553" y="216844"/>
                  </a:moveTo>
                  <a:cubicBezTo>
                    <a:pt x="456832" y="251682"/>
                    <a:pt x="439980" y="283933"/>
                    <a:pt x="419250" y="312177"/>
                  </a:cubicBezTo>
                  <a:cubicBezTo>
                    <a:pt x="397065" y="342419"/>
                    <a:pt x="369310" y="369697"/>
                    <a:pt x="334904" y="384597"/>
                  </a:cubicBezTo>
                  <a:cubicBezTo>
                    <a:pt x="295195" y="401790"/>
                    <a:pt x="249186" y="401053"/>
                    <a:pt x="207893" y="388161"/>
                  </a:cubicBezTo>
                  <a:cubicBezTo>
                    <a:pt x="166590" y="375268"/>
                    <a:pt x="129643" y="350919"/>
                    <a:pt x="97043" y="322472"/>
                  </a:cubicBezTo>
                  <a:cubicBezTo>
                    <a:pt x="61321" y="291290"/>
                    <a:pt x="29697" y="254040"/>
                    <a:pt x="12310" y="209919"/>
                  </a:cubicBezTo>
                  <a:cubicBezTo>
                    <a:pt x="1029" y="181297"/>
                    <a:pt x="-3944" y="149360"/>
                    <a:pt x="3608" y="119523"/>
                  </a:cubicBezTo>
                  <a:cubicBezTo>
                    <a:pt x="16694" y="67897"/>
                    <a:pt x="65437" y="31465"/>
                    <a:pt x="116870" y="17633"/>
                  </a:cubicBezTo>
                  <a:cubicBezTo>
                    <a:pt x="154848" y="7421"/>
                    <a:pt x="194420" y="7328"/>
                    <a:pt x="233890" y="9907"/>
                  </a:cubicBezTo>
                  <a:cubicBezTo>
                    <a:pt x="244996" y="7780"/>
                    <a:pt x="256102" y="4851"/>
                    <a:pt x="267135" y="2678"/>
                  </a:cubicBezTo>
                  <a:cubicBezTo>
                    <a:pt x="291714" y="-2166"/>
                    <a:pt x="320510" y="-1936"/>
                    <a:pt x="337777" y="16188"/>
                  </a:cubicBezTo>
                  <a:cubicBezTo>
                    <a:pt x="354169" y="33390"/>
                    <a:pt x="354428" y="60806"/>
                    <a:pt x="368370" y="80062"/>
                  </a:cubicBezTo>
                  <a:cubicBezTo>
                    <a:pt x="382405" y="99429"/>
                    <a:pt x="407417" y="107008"/>
                    <a:pt x="425945" y="122129"/>
                  </a:cubicBezTo>
                  <a:cubicBezTo>
                    <a:pt x="453094" y="144268"/>
                    <a:pt x="464283" y="181997"/>
                    <a:pt x="460553" y="216844"/>
                  </a:cubicBezTo>
                  <a:close/>
                </a:path>
              </a:pathLst>
            </a:custGeom>
            <a:solidFill>
              <a:srgbClr val="7CD2DA">
                <a:alpha val="82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4"/>
            <p:cNvSpPr/>
            <p:nvPr/>
          </p:nvSpPr>
          <p:spPr>
            <a:xfrm rot="2700000">
              <a:off x="4633557" y="-20117"/>
              <a:ext cx="6966628" cy="6006570"/>
            </a:xfrm>
            <a:custGeom>
              <a:avLst/>
              <a:gdLst/>
              <a:ahLst/>
              <a:cxnLst/>
              <a:rect l="l" t="t" r="r" b="b"/>
              <a:pathLst>
                <a:path w="461250" h="397686" extrusionOk="0">
                  <a:moveTo>
                    <a:pt x="460553" y="216844"/>
                  </a:moveTo>
                  <a:cubicBezTo>
                    <a:pt x="456832" y="251682"/>
                    <a:pt x="439980" y="283933"/>
                    <a:pt x="419250" y="312177"/>
                  </a:cubicBezTo>
                  <a:cubicBezTo>
                    <a:pt x="397065" y="342419"/>
                    <a:pt x="369310" y="369697"/>
                    <a:pt x="334904" y="384597"/>
                  </a:cubicBezTo>
                  <a:cubicBezTo>
                    <a:pt x="295195" y="401790"/>
                    <a:pt x="249186" y="401053"/>
                    <a:pt x="207893" y="388161"/>
                  </a:cubicBezTo>
                  <a:cubicBezTo>
                    <a:pt x="166590" y="375268"/>
                    <a:pt x="129643" y="350919"/>
                    <a:pt x="97043" y="322472"/>
                  </a:cubicBezTo>
                  <a:cubicBezTo>
                    <a:pt x="61321" y="291290"/>
                    <a:pt x="29697" y="254040"/>
                    <a:pt x="12310" y="209919"/>
                  </a:cubicBezTo>
                  <a:cubicBezTo>
                    <a:pt x="1029" y="181297"/>
                    <a:pt x="-3944" y="149360"/>
                    <a:pt x="3608" y="119523"/>
                  </a:cubicBezTo>
                  <a:cubicBezTo>
                    <a:pt x="16694" y="67897"/>
                    <a:pt x="65437" y="31465"/>
                    <a:pt x="116870" y="17633"/>
                  </a:cubicBezTo>
                  <a:cubicBezTo>
                    <a:pt x="154848" y="7421"/>
                    <a:pt x="194420" y="7328"/>
                    <a:pt x="233890" y="9907"/>
                  </a:cubicBezTo>
                  <a:cubicBezTo>
                    <a:pt x="244996" y="7780"/>
                    <a:pt x="256102" y="4851"/>
                    <a:pt x="267135" y="2678"/>
                  </a:cubicBezTo>
                  <a:cubicBezTo>
                    <a:pt x="291714" y="-2166"/>
                    <a:pt x="320510" y="-1936"/>
                    <a:pt x="337777" y="16188"/>
                  </a:cubicBezTo>
                  <a:cubicBezTo>
                    <a:pt x="354169" y="33390"/>
                    <a:pt x="354428" y="60806"/>
                    <a:pt x="368370" y="80062"/>
                  </a:cubicBezTo>
                  <a:cubicBezTo>
                    <a:pt x="382405" y="99429"/>
                    <a:pt x="407417" y="107008"/>
                    <a:pt x="425945" y="122129"/>
                  </a:cubicBezTo>
                  <a:cubicBezTo>
                    <a:pt x="453094" y="144268"/>
                    <a:pt x="464283" y="181997"/>
                    <a:pt x="460553" y="216844"/>
                  </a:cubicBezTo>
                  <a:close/>
                </a:path>
              </a:pathLst>
            </a:custGeom>
            <a:solidFill>
              <a:srgbClr val="7CD2DA">
                <a:alpha val="183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4"/>
            <p:cNvSpPr/>
            <p:nvPr/>
          </p:nvSpPr>
          <p:spPr>
            <a:xfrm rot="10800000">
              <a:off x="5356187" y="603224"/>
              <a:ext cx="5521163" cy="4760301"/>
            </a:xfrm>
            <a:custGeom>
              <a:avLst/>
              <a:gdLst/>
              <a:ahLst/>
              <a:cxnLst/>
              <a:rect l="l" t="t" r="r" b="b"/>
              <a:pathLst>
                <a:path w="461250" h="397686" extrusionOk="0">
                  <a:moveTo>
                    <a:pt x="460553" y="216844"/>
                  </a:moveTo>
                  <a:cubicBezTo>
                    <a:pt x="456832" y="251682"/>
                    <a:pt x="439980" y="283933"/>
                    <a:pt x="419250" y="312177"/>
                  </a:cubicBezTo>
                  <a:cubicBezTo>
                    <a:pt x="397065" y="342419"/>
                    <a:pt x="369310" y="369697"/>
                    <a:pt x="334904" y="384597"/>
                  </a:cubicBezTo>
                  <a:cubicBezTo>
                    <a:pt x="295195" y="401790"/>
                    <a:pt x="249186" y="401053"/>
                    <a:pt x="207893" y="388161"/>
                  </a:cubicBezTo>
                  <a:cubicBezTo>
                    <a:pt x="166590" y="375268"/>
                    <a:pt x="129643" y="350919"/>
                    <a:pt x="97043" y="322472"/>
                  </a:cubicBezTo>
                  <a:cubicBezTo>
                    <a:pt x="61321" y="291290"/>
                    <a:pt x="29697" y="254040"/>
                    <a:pt x="12310" y="209919"/>
                  </a:cubicBezTo>
                  <a:cubicBezTo>
                    <a:pt x="1029" y="181297"/>
                    <a:pt x="-3944" y="149360"/>
                    <a:pt x="3608" y="119523"/>
                  </a:cubicBezTo>
                  <a:cubicBezTo>
                    <a:pt x="16694" y="67897"/>
                    <a:pt x="65437" y="31465"/>
                    <a:pt x="116870" y="17633"/>
                  </a:cubicBezTo>
                  <a:cubicBezTo>
                    <a:pt x="154848" y="7421"/>
                    <a:pt x="194420" y="7328"/>
                    <a:pt x="233890" y="9907"/>
                  </a:cubicBezTo>
                  <a:cubicBezTo>
                    <a:pt x="244996" y="7780"/>
                    <a:pt x="256102" y="4851"/>
                    <a:pt x="267135" y="2678"/>
                  </a:cubicBezTo>
                  <a:cubicBezTo>
                    <a:pt x="291714" y="-2166"/>
                    <a:pt x="320510" y="-1936"/>
                    <a:pt x="337777" y="16188"/>
                  </a:cubicBezTo>
                  <a:cubicBezTo>
                    <a:pt x="354169" y="33390"/>
                    <a:pt x="354428" y="60806"/>
                    <a:pt x="368370" y="80062"/>
                  </a:cubicBezTo>
                  <a:cubicBezTo>
                    <a:pt x="382405" y="99429"/>
                    <a:pt x="407417" y="107008"/>
                    <a:pt x="425945" y="122129"/>
                  </a:cubicBezTo>
                  <a:cubicBezTo>
                    <a:pt x="453094" y="144268"/>
                    <a:pt x="464283" y="181997"/>
                    <a:pt x="460553" y="216844"/>
                  </a:cubicBezTo>
                  <a:close/>
                </a:path>
              </a:pathLst>
            </a:custGeom>
            <a:solidFill>
              <a:srgbClr val="7CD2DA">
                <a:alpha val="53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p14"/>
          <p:cNvGrpSpPr/>
          <p:nvPr/>
        </p:nvGrpSpPr>
        <p:grpSpPr>
          <a:xfrm>
            <a:off x="-408335" y="471896"/>
            <a:ext cx="9467773" cy="5186160"/>
            <a:chOff x="-408335" y="353922"/>
            <a:chExt cx="9467773" cy="3889620"/>
          </a:xfrm>
        </p:grpSpPr>
        <p:grpSp>
          <p:nvGrpSpPr>
            <p:cNvPr id="590" name="Google Shape;590;p14"/>
            <p:cNvGrpSpPr/>
            <p:nvPr/>
          </p:nvGrpSpPr>
          <p:grpSpPr>
            <a:xfrm>
              <a:off x="8706504" y="451679"/>
              <a:ext cx="352935" cy="3768444"/>
              <a:chOff x="8706504" y="451679"/>
              <a:chExt cx="352935" cy="3768444"/>
            </a:xfrm>
          </p:grpSpPr>
          <p:grpSp>
            <p:nvGrpSpPr>
              <p:cNvPr id="591" name="Google Shape;591;p14"/>
              <p:cNvGrpSpPr/>
              <p:nvPr/>
            </p:nvGrpSpPr>
            <p:grpSpPr>
              <a:xfrm>
                <a:off x="8815648" y="451679"/>
                <a:ext cx="154297" cy="166641"/>
                <a:chOff x="7333129" y="-1203464"/>
                <a:chExt cx="231053" cy="249538"/>
              </a:xfrm>
            </p:grpSpPr>
            <p:sp>
              <p:nvSpPr>
                <p:cNvPr id="592" name="Google Shape;592;p14"/>
                <p:cNvSpPr/>
                <p:nvPr/>
              </p:nvSpPr>
              <p:spPr>
                <a:xfrm>
                  <a:off x="7354083" y="-1186101"/>
                  <a:ext cx="210099" cy="20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8" y="5068"/>
                        <a:pt x="-911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593;p14"/>
                <p:cNvSpPr/>
                <p:nvPr/>
              </p:nvSpPr>
              <p:spPr>
                <a:xfrm>
                  <a:off x="7333129" y="-1192373"/>
                  <a:ext cx="172863" cy="238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6" h="28548" extrusionOk="0">
                      <a:moveTo>
                        <a:pt x="6634" y="0"/>
                      </a:moveTo>
                      <a:cubicBezTo>
                        <a:pt x="6837" y="1160"/>
                        <a:pt x="5787" y="1353"/>
                        <a:pt x="5363" y="2035"/>
                      </a:cubicBezTo>
                      <a:cubicBezTo>
                        <a:pt x="4037" y="4254"/>
                        <a:pt x="4258" y="7247"/>
                        <a:pt x="3613" y="9568"/>
                      </a:cubicBezTo>
                      <a:cubicBezTo>
                        <a:pt x="4129" y="11355"/>
                        <a:pt x="3825" y="12828"/>
                        <a:pt x="4580" y="14873"/>
                      </a:cubicBezTo>
                      <a:cubicBezTo>
                        <a:pt x="4884" y="15757"/>
                        <a:pt x="5704" y="16383"/>
                        <a:pt x="6136" y="17064"/>
                      </a:cubicBezTo>
                      <a:cubicBezTo>
                        <a:pt x="8163" y="20002"/>
                        <a:pt x="11156" y="21936"/>
                        <a:pt x="14517" y="22709"/>
                      </a:cubicBezTo>
                      <a:cubicBezTo>
                        <a:pt x="14931" y="22811"/>
                        <a:pt x="15180" y="22875"/>
                        <a:pt x="15604" y="22976"/>
                      </a:cubicBezTo>
                      <a:cubicBezTo>
                        <a:pt x="16488" y="23225"/>
                        <a:pt x="17565" y="23023"/>
                        <a:pt x="18385" y="23207"/>
                      </a:cubicBezTo>
                      <a:cubicBezTo>
                        <a:pt x="19269" y="23418"/>
                        <a:pt x="20227" y="24772"/>
                        <a:pt x="20696" y="26522"/>
                      </a:cubicBezTo>
                      <a:cubicBezTo>
                        <a:pt x="20236" y="28603"/>
                        <a:pt x="17823" y="28640"/>
                        <a:pt x="15696" y="28502"/>
                      </a:cubicBezTo>
                      <a:cubicBezTo>
                        <a:pt x="11994" y="28474"/>
                        <a:pt x="7251" y="26080"/>
                        <a:pt x="4801" y="23437"/>
                      </a:cubicBezTo>
                      <a:cubicBezTo>
                        <a:pt x="2849" y="21540"/>
                        <a:pt x="1237" y="19017"/>
                        <a:pt x="611" y="16401"/>
                      </a:cubicBezTo>
                      <a:cubicBezTo>
                        <a:pt x="-52" y="13740"/>
                        <a:pt x="-236" y="11051"/>
                        <a:pt x="363" y="8546"/>
                      </a:cubicBezTo>
                      <a:cubicBezTo>
                        <a:pt x="814" y="6713"/>
                        <a:pt x="1891" y="5175"/>
                        <a:pt x="2822" y="3748"/>
                      </a:cubicBezTo>
                      <a:cubicBezTo>
                        <a:pt x="3834" y="2219"/>
                        <a:pt x="5133" y="921"/>
                        <a:pt x="66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14"/>
                <p:cNvSpPr/>
                <p:nvPr/>
              </p:nvSpPr>
              <p:spPr>
                <a:xfrm>
                  <a:off x="7437306" y="-1203464"/>
                  <a:ext cx="113510" cy="166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0" h="19884" extrusionOk="0">
                      <a:moveTo>
                        <a:pt x="11326" y="19884"/>
                      </a:moveTo>
                      <a:cubicBezTo>
                        <a:pt x="10506" y="19221"/>
                        <a:pt x="11261" y="18890"/>
                        <a:pt x="11326" y="18402"/>
                      </a:cubicBezTo>
                      <a:cubicBezTo>
                        <a:pt x="11399" y="16809"/>
                        <a:pt x="10082" y="15234"/>
                        <a:pt x="10248" y="13751"/>
                      </a:cubicBezTo>
                      <a:cubicBezTo>
                        <a:pt x="9383" y="12858"/>
                        <a:pt x="9465" y="11937"/>
                        <a:pt x="8738" y="10813"/>
                      </a:cubicBezTo>
                      <a:cubicBezTo>
                        <a:pt x="8462" y="10316"/>
                        <a:pt x="7716" y="10095"/>
                        <a:pt x="7412" y="9690"/>
                      </a:cubicBezTo>
                      <a:cubicBezTo>
                        <a:pt x="5901" y="8023"/>
                        <a:pt x="4299" y="6743"/>
                        <a:pt x="2457" y="5886"/>
                      </a:cubicBezTo>
                      <a:cubicBezTo>
                        <a:pt x="2264" y="5813"/>
                        <a:pt x="2071" y="5702"/>
                        <a:pt x="1877" y="5582"/>
                      </a:cubicBezTo>
                      <a:cubicBezTo>
                        <a:pt x="1435" y="5269"/>
                        <a:pt x="754" y="5316"/>
                        <a:pt x="376" y="4947"/>
                      </a:cubicBezTo>
                      <a:cubicBezTo>
                        <a:pt x="-38" y="4607"/>
                        <a:pt x="-112" y="2976"/>
                        <a:pt x="164" y="1217"/>
                      </a:cubicBezTo>
                      <a:cubicBezTo>
                        <a:pt x="1066" y="-569"/>
                        <a:pt x="2439" y="29"/>
                        <a:pt x="3710" y="416"/>
                      </a:cubicBezTo>
                      <a:cubicBezTo>
                        <a:pt x="5948" y="1015"/>
                        <a:pt x="8462" y="3041"/>
                        <a:pt x="9815" y="4708"/>
                      </a:cubicBezTo>
                      <a:cubicBezTo>
                        <a:pt x="10920" y="5933"/>
                        <a:pt x="11887" y="7351"/>
                        <a:pt x="12468" y="8852"/>
                      </a:cubicBezTo>
                      <a:cubicBezTo>
                        <a:pt x="13038" y="10390"/>
                        <a:pt x="13554" y="11937"/>
                        <a:pt x="13591" y="13530"/>
                      </a:cubicBezTo>
                      <a:cubicBezTo>
                        <a:pt x="13591" y="14709"/>
                        <a:pt x="13075" y="15832"/>
                        <a:pt x="12808" y="16863"/>
                      </a:cubicBezTo>
                      <a:cubicBezTo>
                        <a:pt x="12514" y="17960"/>
                        <a:pt x="12007" y="18991"/>
                        <a:pt x="11335" y="1988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95" name="Google Shape;595;p14"/>
              <p:cNvGrpSpPr/>
              <p:nvPr/>
            </p:nvGrpSpPr>
            <p:grpSpPr>
              <a:xfrm rot="-1944841">
                <a:off x="8743803" y="4008471"/>
                <a:ext cx="155451" cy="184350"/>
                <a:chOff x="2056325" y="3726649"/>
                <a:chExt cx="133068" cy="157805"/>
              </a:xfrm>
            </p:grpSpPr>
            <p:sp>
              <p:nvSpPr>
                <p:cNvPr id="596" name="Google Shape;596;p14"/>
                <p:cNvSpPr/>
                <p:nvPr/>
              </p:nvSpPr>
              <p:spPr>
                <a:xfrm>
                  <a:off x="2056957" y="3740336"/>
                  <a:ext cx="132436" cy="131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48" extrusionOk="0">
                      <a:moveTo>
                        <a:pt x="6640" y="2122"/>
                      </a:moveTo>
                      <a:cubicBezTo>
                        <a:pt x="1427" y="5060"/>
                        <a:pt x="-912" y="12187"/>
                        <a:pt x="1492" y="17658"/>
                      </a:cubicBezTo>
                      <a:cubicBezTo>
                        <a:pt x="3904" y="23137"/>
                        <a:pt x="10701" y="26222"/>
                        <a:pt x="16419" y="24445"/>
                      </a:cubicBezTo>
                      <a:cubicBezTo>
                        <a:pt x="22129" y="22677"/>
                        <a:pt x="26006" y="16322"/>
                        <a:pt x="24993" y="10428"/>
                      </a:cubicBezTo>
                      <a:cubicBezTo>
                        <a:pt x="23980" y="4535"/>
                        <a:pt x="18234" y="-153"/>
                        <a:pt x="12257" y="4"/>
                      </a:cubicBezTo>
                      <a:cubicBezTo>
                        <a:pt x="6280" y="160"/>
                        <a:pt x="792" y="5106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597;p14"/>
                <p:cNvSpPr/>
                <p:nvPr/>
              </p:nvSpPr>
              <p:spPr>
                <a:xfrm>
                  <a:off x="2056325" y="3771963"/>
                  <a:ext cx="117604" cy="112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7" h="21366" extrusionOk="0">
                      <a:moveTo>
                        <a:pt x="3961" y="0"/>
                      </a:moveTo>
                      <a:cubicBezTo>
                        <a:pt x="4403" y="1041"/>
                        <a:pt x="3472" y="1326"/>
                        <a:pt x="3224" y="2008"/>
                      </a:cubicBezTo>
                      <a:cubicBezTo>
                        <a:pt x="2478" y="4208"/>
                        <a:pt x="3454" y="6713"/>
                        <a:pt x="3389" y="8785"/>
                      </a:cubicBezTo>
                      <a:cubicBezTo>
                        <a:pt x="4319" y="10139"/>
                        <a:pt x="4375" y="11447"/>
                        <a:pt x="5554" y="12902"/>
                      </a:cubicBezTo>
                      <a:cubicBezTo>
                        <a:pt x="6051" y="13538"/>
                        <a:pt x="6935" y="13768"/>
                        <a:pt x="7478" y="14154"/>
                      </a:cubicBezTo>
                      <a:cubicBezTo>
                        <a:pt x="9955" y="15821"/>
                        <a:pt x="12967" y="16235"/>
                        <a:pt x="15748" y="15526"/>
                      </a:cubicBezTo>
                      <a:cubicBezTo>
                        <a:pt x="16107" y="15444"/>
                        <a:pt x="16282" y="15398"/>
                        <a:pt x="16650" y="15315"/>
                      </a:cubicBezTo>
                      <a:cubicBezTo>
                        <a:pt x="17406" y="15177"/>
                        <a:pt x="18078" y="14569"/>
                        <a:pt x="18750" y="14412"/>
                      </a:cubicBezTo>
                      <a:cubicBezTo>
                        <a:pt x="19468" y="14265"/>
                        <a:pt x="20887" y="15029"/>
                        <a:pt x="22185" y="16300"/>
                      </a:cubicBezTo>
                      <a:cubicBezTo>
                        <a:pt x="22903" y="18271"/>
                        <a:pt x="20951" y="19422"/>
                        <a:pt x="19174" y="20214"/>
                      </a:cubicBezTo>
                      <a:cubicBezTo>
                        <a:pt x="16144" y="21807"/>
                        <a:pt x="11226" y="21669"/>
                        <a:pt x="8197" y="20287"/>
                      </a:cubicBezTo>
                      <a:cubicBezTo>
                        <a:pt x="5858" y="19376"/>
                        <a:pt x="3574" y="17691"/>
                        <a:pt x="2266" y="15554"/>
                      </a:cubicBezTo>
                      <a:cubicBezTo>
                        <a:pt x="912" y="13399"/>
                        <a:pt x="56" y="11060"/>
                        <a:pt x="0" y="8703"/>
                      </a:cubicBezTo>
                      <a:cubicBezTo>
                        <a:pt x="-18" y="6971"/>
                        <a:pt x="645" y="5378"/>
                        <a:pt x="1198" y="3932"/>
                      </a:cubicBezTo>
                      <a:cubicBezTo>
                        <a:pt x="1787" y="2394"/>
                        <a:pt x="2736" y="1004"/>
                        <a:pt x="396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14"/>
                <p:cNvSpPr/>
                <p:nvPr/>
              </p:nvSpPr>
              <p:spPr>
                <a:xfrm>
                  <a:off x="2076808" y="3726649"/>
                  <a:ext cx="109733" cy="7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2" h="14989" extrusionOk="0">
                      <a:moveTo>
                        <a:pt x="20320" y="14990"/>
                      </a:moveTo>
                      <a:cubicBezTo>
                        <a:pt x="19371" y="14502"/>
                        <a:pt x="20016" y="13894"/>
                        <a:pt x="19896" y="13332"/>
                      </a:cubicBezTo>
                      <a:cubicBezTo>
                        <a:pt x="19473" y="11537"/>
                        <a:pt x="17649" y="10247"/>
                        <a:pt x="17115" y="8663"/>
                      </a:cubicBezTo>
                      <a:cubicBezTo>
                        <a:pt x="15900" y="8046"/>
                        <a:pt x="15513" y="7079"/>
                        <a:pt x="14233" y="6324"/>
                      </a:cubicBezTo>
                      <a:cubicBezTo>
                        <a:pt x="13690" y="5993"/>
                        <a:pt x="12907" y="6094"/>
                        <a:pt x="12391" y="5919"/>
                      </a:cubicBezTo>
                      <a:cubicBezTo>
                        <a:pt x="10080" y="5219"/>
                        <a:pt x="7777" y="5265"/>
                        <a:pt x="5613" y="5993"/>
                      </a:cubicBezTo>
                      <a:cubicBezTo>
                        <a:pt x="5392" y="6084"/>
                        <a:pt x="5153" y="6121"/>
                        <a:pt x="4904" y="6195"/>
                      </a:cubicBezTo>
                      <a:cubicBezTo>
                        <a:pt x="4315" y="6324"/>
                        <a:pt x="3790" y="6849"/>
                        <a:pt x="3219" y="6932"/>
                      </a:cubicBezTo>
                      <a:cubicBezTo>
                        <a:pt x="2611" y="7005"/>
                        <a:pt x="1331" y="6057"/>
                        <a:pt x="170" y="4694"/>
                      </a:cubicBezTo>
                      <a:cubicBezTo>
                        <a:pt x="-529" y="2769"/>
                        <a:pt x="1064" y="2005"/>
                        <a:pt x="2427" y="1305"/>
                      </a:cubicBezTo>
                      <a:cubicBezTo>
                        <a:pt x="4766" y="-30"/>
                        <a:pt x="8597" y="-307"/>
                        <a:pt x="11139" y="320"/>
                      </a:cubicBezTo>
                      <a:cubicBezTo>
                        <a:pt x="13082" y="706"/>
                        <a:pt x="15098" y="1508"/>
                        <a:pt x="16581" y="2797"/>
                      </a:cubicBezTo>
                      <a:cubicBezTo>
                        <a:pt x="18091" y="4095"/>
                        <a:pt x="19417" y="5532"/>
                        <a:pt x="20182" y="7245"/>
                      </a:cubicBezTo>
                      <a:cubicBezTo>
                        <a:pt x="20725" y="8507"/>
                        <a:pt x="20707" y="9915"/>
                        <a:pt x="20808" y="11140"/>
                      </a:cubicBezTo>
                      <a:cubicBezTo>
                        <a:pt x="20918" y="12466"/>
                        <a:pt x="20762" y="13792"/>
                        <a:pt x="20320" y="1499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99" name="Google Shape;599;p14"/>
              <p:cNvGrpSpPr/>
              <p:nvPr/>
            </p:nvGrpSpPr>
            <p:grpSpPr>
              <a:xfrm rot="-1944841">
                <a:off x="8853775" y="3830451"/>
                <a:ext cx="172609" cy="173500"/>
                <a:chOff x="2218826" y="3653126"/>
                <a:chExt cx="147755" cy="148517"/>
              </a:xfrm>
            </p:grpSpPr>
            <p:sp>
              <p:nvSpPr>
                <p:cNvPr id="600" name="Google Shape;600;p14"/>
                <p:cNvSpPr/>
                <p:nvPr/>
              </p:nvSpPr>
              <p:spPr>
                <a:xfrm>
                  <a:off x="2234144" y="3662675"/>
                  <a:ext cx="132436" cy="13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14"/>
                <p:cNvSpPr/>
                <p:nvPr/>
              </p:nvSpPr>
              <p:spPr>
                <a:xfrm>
                  <a:off x="2218826" y="3671176"/>
                  <a:ext cx="146151" cy="13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59" h="24780" extrusionOk="0">
                      <a:moveTo>
                        <a:pt x="4172" y="0"/>
                      </a:moveTo>
                      <a:cubicBezTo>
                        <a:pt x="4531" y="1170"/>
                        <a:pt x="3500" y="1639"/>
                        <a:pt x="3187" y="2487"/>
                      </a:cubicBezTo>
                      <a:cubicBezTo>
                        <a:pt x="2257" y="5231"/>
                        <a:pt x="3260" y="8362"/>
                        <a:pt x="3445" y="11023"/>
                      </a:cubicBezTo>
                      <a:cubicBezTo>
                        <a:pt x="4540" y="12736"/>
                        <a:pt x="4789" y="14394"/>
                        <a:pt x="6401" y="16171"/>
                      </a:cubicBezTo>
                      <a:cubicBezTo>
                        <a:pt x="7073" y="16945"/>
                        <a:pt x="8150" y="17249"/>
                        <a:pt x="8887" y="17718"/>
                      </a:cubicBezTo>
                      <a:cubicBezTo>
                        <a:pt x="12230" y="19680"/>
                        <a:pt x="16273" y="19800"/>
                        <a:pt x="19791" y="18409"/>
                      </a:cubicBezTo>
                      <a:cubicBezTo>
                        <a:pt x="20205" y="18243"/>
                        <a:pt x="20490" y="18124"/>
                        <a:pt x="20932" y="17949"/>
                      </a:cubicBezTo>
                      <a:cubicBezTo>
                        <a:pt x="21881" y="17598"/>
                        <a:pt x="22683" y="16724"/>
                        <a:pt x="23483" y="16309"/>
                      </a:cubicBezTo>
                      <a:cubicBezTo>
                        <a:pt x="24358" y="15886"/>
                        <a:pt x="25988" y="16217"/>
                        <a:pt x="27517" y="17221"/>
                      </a:cubicBezTo>
                      <a:cubicBezTo>
                        <a:pt x="28475" y="19173"/>
                        <a:pt x="26421" y="21006"/>
                        <a:pt x="24386" y="22286"/>
                      </a:cubicBezTo>
                      <a:cubicBezTo>
                        <a:pt x="20997" y="24745"/>
                        <a:pt x="15011" y="25417"/>
                        <a:pt x="11125" y="24165"/>
                      </a:cubicBezTo>
                      <a:cubicBezTo>
                        <a:pt x="8150" y="23409"/>
                        <a:pt x="5185" y="21595"/>
                        <a:pt x="3371" y="19137"/>
                      </a:cubicBezTo>
                      <a:cubicBezTo>
                        <a:pt x="1492" y="16659"/>
                        <a:pt x="286" y="13850"/>
                        <a:pt x="28" y="10987"/>
                      </a:cubicBezTo>
                      <a:cubicBezTo>
                        <a:pt x="-138" y="8887"/>
                        <a:pt x="461" y="6879"/>
                        <a:pt x="1041" y="5065"/>
                      </a:cubicBezTo>
                      <a:cubicBezTo>
                        <a:pt x="1658" y="3113"/>
                        <a:pt x="2736" y="1326"/>
                        <a:pt x="41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14"/>
                <p:cNvSpPr/>
                <p:nvPr/>
              </p:nvSpPr>
              <p:spPr>
                <a:xfrm>
                  <a:off x="2257433" y="3653126"/>
                  <a:ext cx="107106" cy="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3" h="16092" extrusionOk="0">
                      <a:moveTo>
                        <a:pt x="19787" y="16092"/>
                      </a:moveTo>
                      <a:cubicBezTo>
                        <a:pt x="18847" y="15595"/>
                        <a:pt x="19483" y="14996"/>
                        <a:pt x="19372" y="14435"/>
                      </a:cubicBezTo>
                      <a:cubicBezTo>
                        <a:pt x="18986" y="12639"/>
                        <a:pt x="17199" y="11267"/>
                        <a:pt x="16739" y="9646"/>
                      </a:cubicBezTo>
                      <a:cubicBezTo>
                        <a:pt x="15551" y="8965"/>
                        <a:pt x="15219" y="7960"/>
                        <a:pt x="13976" y="7095"/>
                      </a:cubicBezTo>
                      <a:cubicBezTo>
                        <a:pt x="13451" y="6717"/>
                        <a:pt x="12659" y="6745"/>
                        <a:pt x="12143" y="6524"/>
                      </a:cubicBezTo>
                      <a:cubicBezTo>
                        <a:pt x="9869" y="5575"/>
                        <a:pt x="7529" y="5317"/>
                        <a:pt x="5237" y="5714"/>
                      </a:cubicBezTo>
                      <a:cubicBezTo>
                        <a:pt x="5006" y="5769"/>
                        <a:pt x="4748" y="5769"/>
                        <a:pt x="4491" y="5806"/>
                      </a:cubicBezTo>
                      <a:cubicBezTo>
                        <a:pt x="3873" y="5843"/>
                        <a:pt x="3247" y="6285"/>
                        <a:pt x="2658" y="6266"/>
                      </a:cubicBezTo>
                      <a:cubicBezTo>
                        <a:pt x="2031" y="6238"/>
                        <a:pt x="927" y="5087"/>
                        <a:pt x="43" y="3522"/>
                      </a:cubicBezTo>
                      <a:cubicBezTo>
                        <a:pt x="-289" y="1505"/>
                        <a:pt x="1378" y="1054"/>
                        <a:pt x="2824" y="584"/>
                      </a:cubicBezTo>
                      <a:cubicBezTo>
                        <a:pt x="5310" y="-346"/>
                        <a:pt x="9095" y="-88"/>
                        <a:pt x="11499" y="814"/>
                      </a:cubicBezTo>
                      <a:cubicBezTo>
                        <a:pt x="13359" y="1422"/>
                        <a:pt x="15238" y="2389"/>
                        <a:pt x="16591" y="3771"/>
                      </a:cubicBezTo>
                      <a:cubicBezTo>
                        <a:pt x="17972" y="5161"/>
                        <a:pt x="19197" y="6653"/>
                        <a:pt x="19861" y="8384"/>
                      </a:cubicBezTo>
                      <a:cubicBezTo>
                        <a:pt x="20339" y="9655"/>
                        <a:pt x="20256" y="11055"/>
                        <a:pt x="20330" y="12271"/>
                      </a:cubicBezTo>
                      <a:cubicBezTo>
                        <a:pt x="20395" y="13597"/>
                        <a:pt x="20229" y="14895"/>
                        <a:pt x="19787" y="1609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03" name="Google Shape;603;p14"/>
            <p:cNvGrpSpPr/>
            <p:nvPr/>
          </p:nvGrpSpPr>
          <p:grpSpPr>
            <a:xfrm>
              <a:off x="-408335" y="353922"/>
              <a:ext cx="1006970" cy="3889620"/>
              <a:chOff x="-408335" y="353922"/>
              <a:chExt cx="1006970" cy="3889620"/>
            </a:xfrm>
          </p:grpSpPr>
          <p:grpSp>
            <p:nvGrpSpPr>
              <p:cNvPr id="604" name="Google Shape;604;p14"/>
              <p:cNvGrpSpPr/>
              <p:nvPr/>
            </p:nvGrpSpPr>
            <p:grpSpPr>
              <a:xfrm rot="2087085">
                <a:off x="-327644" y="3503533"/>
                <a:ext cx="845587" cy="547749"/>
                <a:chOff x="-254794" y="-8390575"/>
                <a:chExt cx="1866886" cy="1209320"/>
              </a:xfrm>
            </p:grpSpPr>
            <p:sp>
              <p:nvSpPr>
                <p:cNvPr id="605" name="Google Shape;605;p14"/>
                <p:cNvSpPr/>
                <p:nvPr/>
              </p:nvSpPr>
              <p:spPr>
                <a:xfrm>
                  <a:off x="-229238" y="-8329031"/>
                  <a:ext cx="1841330" cy="1137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59" h="79080" extrusionOk="0">
                      <a:moveTo>
                        <a:pt x="84918" y="3301"/>
                      </a:moveTo>
                      <a:cubicBezTo>
                        <a:pt x="69649" y="-1911"/>
                        <a:pt x="52446" y="-834"/>
                        <a:pt x="37730" y="5705"/>
                      </a:cubicBezTo>
                      <a:cubicBezTo>
                        <a:pt x="29691" y="8062"/>
                        <a:pt x="21983" y="11553"/>
                        <a:pt x="14956" y="16139"/>
                      </a:cubicBezTo>
                      <a:cubicBezTo>
                        <a:pt x="9854" y="19463"/>
                        <a:pt x="4964" y="23487"/>
                        <a:pt x="2156" y="28893"/>
                      </a:cubicBezTo>
                      <a:cubicBezTo>
                        <a:pt x="-653" y="34299"/>
                        <a:pt x="-966" y="41353"/>
                        <a:pt x="2708" y="46206"/>
                      </a:cubicBezTo>
                      <a:cubicBezTo>
                        <a:pt x="8565" y="53960"/>
                        <a:pt x="20251" y="52634"/>
                        <a:pt x="29949" y="51971"/>
                      </a:cubicBezTo>
                      <a:cubicBezTo>
                        <a:pt x="52060" y="50461"/>
                        <a:pt x="74640" y="56787"/>
                        <a:pt x="92736" y="69588"/>
                      </a:cubicBezTo>
                      <a:cubicBezTo>
                        <a:pt x="99698" y="74515"/>
                        <a:pt x="107443" y="80712"/>
                        <a:pt x="115722" y="78687"/>
                      </a:cubicBezTo>
                      <a:cubicBezTo>
                        <a:pt x="121082" y="77379"/>
                        <a:pt x="125152" y="72654"/>
                        <a:pt x="126828" y="67396"/>
                      </a:cubicBezTo>
                      <a:cubicBezTo>
                        <a:pt x="128504" y="62138"/>
                        <a:pt x="128108" y="56428"/>
                        <a:pt x="126994" y="51023"/>
                      </a:cubicBezTo>
                      <a:cubicBezTo>
                        <a:pt x="122509" y="29298"/>
                        <a:pt x="105924" y="10484"/>
                        <a:pt x="84918" y="33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06;p14"/>
                <p:cNvSpPr/>
                <p:nvPr/>
              </p:nvSpPr>
              <p:spPr>
                <a:xfrm>
                  <a:off x="404869" y="-8390575"/>
                  <a:ext cx="1043836" cy="443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39" h="30813" extrusionOk="0">
                      <a:moveTo>
                        <a:pt x="72540" y="30813"/>
                      </a:moveTo>
                      <a:cubicBezTo>
                        <a:pt x="70974" y="30021"/>
                        <a:pt x="70551" y="28087"/>
                        <a:pt x="69547" y="26742"/>
                      </a:cubicBezTo>
                      <a:cubicBezTo>
                        <a:pt x="66314" y="22460"/>
                        <a:pt x="61222" y="18878"/>
                        <a:pt x="57115" y="15213"/>
                      </a:cubicBezTo>
                      <a:cubicBezTo>
                        <a:pt x="53560" y="13362"/>
                        <a:pt x="50926" y="11216"/>
                        <a:pt x="46349" y="9282"/>
                      </a:cubicBezTo>
                      <a:cubicBezTo>
                        <a:pt x="44387" y="8426"/>
                        <a:pt x="42242" y="8149"/>
                        <a:pt x="40326" y="7579"/>
                      </a:cubicBezTo>
                      <a:cubicBezTo>
                        <a:pt x="31946" y="5276"/>
                        <a:pt x="23612" y="4853"/>
                        <a:pt x="15093" y="6317"/>
                      </a:cubicBezTo>
                      <a:cubicBezTo>
                        <a:pt x="14182" y="6482"/>
                        <a:pt x="13307" y="6630"/>
                        <a:pt x="12312" y="6814"/>
                      </a:cubicBezTo>
                      <a:cubicBezTo>
                        <a:pt x="10065" y="7191"/>
                        <a:pt x="7514" y="8196"/>
                        <a:pt x="5442" y="8693"/>
                      </a:cubicBezTo>
                      <a:cubicBezTo>
                        <a:pt x="3177" y="9218"/>
                        <a:pt x="948" y="8573"/>
                        <a:pt x="0" y="7007"/>
                      </a:cubicBezTo>
                      <a:cubicBezTo>
                        <a:pt x="810" y="4512"/>
                        <a:pt x="5000" y="3103"/>
                        <a:pt x="8997" y="1979"/>
                      </a:cubicBezTo>
                      <a:cubicBezTo>
                        <a:pt x="15738" y="-157"/>
                        <a:pt x="25702" y="-516"/>
                        <a:pt x="32434" y="672"/>
                      </a:cubicBezTo>
                      <a:cubicBezTo>
                        <a:pt x="37610" y="1427"/>
                        <a:pt x="42813" y="2891"/>
                        <a:pt x="47399" y="5119"/>
                      </a:cubicBezTo>
                      <a:cubicBezTo>
                        <a:pt x="52096" y="7385"/>
                        <a:pt x="56451" y="10065"/>
                        <a:pt x="60181" y="13380"/>
                      </a:cubicBezTo>
                      <a:cubicBezTo>
                        <a:pt x="62898" y="15811"/>
                        <a:pt x="64997" y="18666"/>
                        <a:pt x="67060" y="21411"/>
                      </a:cubicBezTo>
                      <a:cubicBezTo>
                        <a:pt x="69270" y="24348"/>
                        <a:pt x="71122" y="27507"/>
                        <a:pt x="72540" y="3081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07;p14"/>
                <p:cNvSpPr/>
                <p:nvPr/>
              </p:nvSpPr>
              <p:spPr>
                <a:xfrm>
                  <a:off x="-206142" y="-8260998"/>
                  <a:ext cx="482324" cy="45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18" h="31633" extrusionOk="0">
                      <a:moveTo>
                        <a:pt x="154" y="31634"/>
                      </a:moveTo>
                      <a:cubicBezTo>
                        <a:pt x="-389" y="30528"/>
                        <a:pt x="652" y="29810"/>
                        <a:pt x="974" y="28954"/>
                      </a:cubicBezTo>
                      <a:cubicBezTo>
                        <a:pt x="2070" y="26265"/>
                        <a:pt x="2797" y="22554"/>
                        <a:pt x="5100" y="20224"/>
                      </a:cubicBezTo>
                      <a:cubicBezTo>
                        <a:pt x="5965" y="17995"/>
                        <a:pt x="7448" y="16623"/>
                        <a:pt x="9354" y="14431"/>
                      </a:cubicBezTo>
                      <a:cubicBezTo>
                        <a:pt x="10137" y="13446"/>
                        <a:pt x="10782" y="12304"/>
                        <a:pt x="11592" y="11392"/>
                      </a:cubicBezTo>
                      <a:cubicBezTo>
                        <a:pt x="15285" y="7635"/>
                        <a:pt x="19411" y="4660"/>
                        <a:pt x="24227" y="2210"/>
                      </a:cubicBezTo>
                      <a:cubicBezTo>
                        <a:pt x="24816" y="1962"/>
                        <a:pt x="25240" y="1787"/>
                        <a:pt x="25857" y="1529"/>
                      </a:cubicBezTo>
                      <a:cubicBezTo>
                        <a:pt x="27165" y="995"/>
                        <a:pt x="28721" y="240"/>
                        <a:pt x="30056" y="19"/>
                      </a:cubicBezTo>
                      <a:cubicBezTo>
                        <a:pt x="31548" y="-166"/>
                        <a:pt x="32985" y="1022"/>
                        <a:pt x="33519" y="2726"/>
                      </a:cubicBezTo>
                      <a:cubicBezTo>
                        <a:pt x="33077" y="4872"/>
                        <a:pt x="30922" y="5203"/>
                        <a:pt x="28988" y="6124"/>
                      </a:cubicBezTo>
                      <a:cubicBezTo>
                        <a:pt x="25737" y="7607"/>
                        <a:pt x="21418" y="10001"/>
                        <a:pt x="18646" y="12046"/>
                      </a:cubicBezTo>
                      <a:cubicBezTo>
                        <a:pt x="16482" y="13547"/>
                        <a:pt x="14567" y="15435"/>
                        <a:pt x="12633" y="17102"/>
                      </a:cubicBezTo>
                      <a:cubicBezTo>
                        <a:pt x="10662" y="18852"/>
                        <a:pt x="9078" y="20868"/>
                        <a:pt x="7356" y="22738"/>
                      </a:cubicBezTo>
                      <a:cubicBezTo>
                        <a:pt x="6140" y="24128"/>
                        <a:pt x="4676" y="25344"/>
                        <a:pt x="3580" y="26808"/>
                      </a:cubicBezTo>
                      <a:cubicBezTo>
                        <a:pt x="2668" y="28097"/>
                        <a:pt x="1554" y="29663"/>
                        <a:pt x="154" y="3163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08;p14"/>
                <p:cNvSpPr/>
                <p:nvPr/>
              </p:nvSpPr>
              <p:spPr>
                <a:xfrm>
                  <a:off x="831708" y="-7518672"/>
                  <a:ext cx="777535" cy="337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33" h="23448" extrusionOk="0">
                      <a:moveTo>
                        <a:pt x="52094" y="665"/>
                      </a:moveTo>
                      <a:cubicBezTo>
                        <a:pt x="53531" y="1457"/>
                        <a:pt x="53439" y="3400"/>
                        <a:pt x="53678" y="4818"/>
                      </a:cubicBezTo>
                      <a:cubicBezTo>
                        <a:pt x="54092" y="7139"/>
                        <a:pt x="54249" y="9819"/>
                        <a:pt x="53568" y="12508"/>
                      </a:cubicBezTo>
                      <a:cubicBezTo>
                        <a:pt x="52923" y="15179"/>
                        <a:pt x="51284" y="17766"/>
                        <a:pt x="49027" y="19277"/>
                      </a:cubicBezTo>
                      <a:cubicBezTo>
                        <a:pt x="46357" y="22150"/>
                        <a:pt x="42821" y="23476"/>
                        <a:pt x="37829" y="23448"/>
                      </a:cubicBezTo>
                      <a:cubicBezTo>
                        <a:pt x="35684" y="23412"/>
                        <a:pt x="33464" y="23301"/>
                        <a:pt x="31512" y="22647"/>
                      </a:cubicBezTo>
                      <a:cubicBezTo>
                        <a:pt x="27285" y="21201"/>
                        <a:pt x="23767" y="18936"/>
                        <a:pt x="20360" y="16910"/>
                      </a:cubicBezTo>
                      <a:cubicBezTo>
                        <a:pt x="16860" y="14792"/>
                        <a:pt x="13453" y="12720"/>
                        <a:pt x="9944" y="10593"/>
                      </a:cubicBezTo>
                      <a:cubicBezTo>
                        <a:pt x="9189" y="10105"/>
                        <a:pt x="8489" y="9644"/>
                        <a:pt x="7660" y="9119"/>
                      </a:cubicBezTo>
                      <a:cubicBezTo>
                        <a:pt x="5855" y="7894"/>
                        <a:pt x="3516" y="6679"/>
                        <a:pt x="1905" y="5390"/>
                      </a:cubicBezTo>
                      <a:cubicBezTo>
                        <a:pt x="137" y="3971"/>
                        <a:pt x="-453" y="1761"/>
                        <a:pt x="357" y="159"/>
                      </a:cubicBezTo>
                      <a:cubicBezTo>
                        <a:pt x="2743" y="-624"/>
                        <a:pt x="5782" y="1651"/>
                        <a:pt x="8940" y="3483"/>
                      </a:cubicBezTo>
                      <a:cubicBezTo>
                        <a:pt x="14245" y="6550"/>
                        <a:pt x="21419" y="11219"/>
                        <a:pt x="26364" y="14396"/>
                      </a:cubicBezTo>
                      <a:cubicBezTo>
                        <a:pt x="30112" y="16790"/>
                        <a:pt x="33925" y="18706"/>
                        <a:pt x="37507" y="19222"/>
                      </a:cubicBezTo>
                      <a:cubicBezTo>
                        <a:pt x="41135" y="19783"/>
                        <a:pt x="44856" y="18383"/>
                        <a:pt x="47628" y="16091"/>
                      </a:cubicBezTo>
                      <a:cubicBezTo>
                        <a:pt x="49672" y="14461"/>
                        <a:pt x="51449" y="12333"/>
                        <a:pt x="52223" y="9644"/>
                      </a:cubicBezTo>
                      <a:cubicBezTo>
                        <a:pt x="53033" y="6780"/>
                        <a:pt x="53042" y="3658"/>
                        <a:pt x="52094" y="6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09;p14"/>
                <p:cNvSpPr/>
                <p:nvPr/>
              </p:nvSpPr>
              <p:spPr>
                <a:xfrm>
                  <a:off x="-254794" y="-7733723"/>
                  <a:ext cx="1068242" cy="257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35" h="17899" extrusionOk="0">
                      <a:moveTo>
                        <a:pt x="0" y="0"/>
                      </a:moveTo>
                      <a:cubicBezTo>
                        <a:pt x="1658" y="322"/>
                        <a:pt x="2505" y="1961"/>
                        <a:pt x="3822" y="2864"/>
                      </a:cubicBezTo>
                      <a:cubicBezTo>
                        <a:pt x="8058" y="5710"/>
                        <a:pt x="13841" y="6621"/>
                        <a:pt x="18796" y="8040"/>
                      </a:cubicBezTo>
                      <a:cubicBezTo>
                        <a:pt x="22572" y="8132"/>
                        <a:pt x="25656" y="8841"/>
                        <a:pt x="30372" y="8905"/>
                      </a:cubicBezTo>
                      <a:cubicBezTo>
                        <a:pt x="32398" y="8942"/>
                        <a:pt x="34414" y="8491"/>
                        <a:pt x="36348" y="8426"/>
                      </a:cubicBezTo>
                      <a:cubicBezTo>
                        <a:pt x="44765" y="8113"/>
                        <a:pt x="52925" y="7662"/>
                        <a:pt x="61811" y="9209"/>
                      </a:cubicBezTo>
                      <a:cubicBezTo>
                        <a:pt x="62723" y="9402"/>
                        <a:pt x="63699" y="9587"/>
                        <a:pt x="64685" y="9900"/>
                      </a:cubicBezTo>
                      <a:cubicBezTo>
                        <a:pt x="66978" y="10508"/>
                        <a:pt x="69805" y="11327"/>
                        <a:pt x="71785" y="12488"/>
                      </a:cubicBezTo>
                      <a:cubicBezTo>
                        <a:pt x="73986" y="13768"/>
                        <a:pt x="74723" y="16153"/>
                        <a:pt x="73921" y="17709"/>
                      </a:cubicBezTo>
                      <a:cubicBezTo>
                        <a:pt x="71545" y="18510"/>
                        <a:pt x="68589" y="16576"/>
                        <a:pt x="65127" y="15692"/>
                      </a:cubicBezTo>
                      <a:cubicBezTo>
                        <a:pt x="59435" y="14044"/>
                        <a:pt x="50963" y="13445"/>
                        <a:pt x="44941" y="13390"/>
                      </a:cubicBezTo>
                      <a:cubicBezTo>
                        <a:pt x="40336" y="13298"/>
                        <a:pt x="35556" y="13519"/>
                        <a:pt x="30897" y="13141"/>
                      </a:cubicBezTo>
                      <a:cubicBezTo>
                        <a:pt x="26145" y="12782"/>
                        <a:pt x="21430" y="12331"/>
                        <a:pt x="16908" y="11023"/>
                      </a:cubicBezTo>
                      <a:cubicBezTo>
                        <a:pt x="13611" y="10056"/>
                        <a:pt x="10618" y="8445"/>
                        <a:pt x="7800" y="6787"/>
                      </a:cubicBezTo>
                      <a:cubicBezTo>
                        <a:pt x="4770" y="5028"/>
                        <a:pt x="2063" y="2735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10" name="Google Shape;610;p14"/>
              <p:cNvGrpSpPr/>
              <p:nvPr/>
            </p:nvGrpSpPr>
            <p:grpSpPr>
              <a:xfrm>
                <a:off x="263873" y="2936479"/>
                <a:ext cx="154297" cy="166641"/>
                <a:chOff x="7333129" y="-1203464"/>
                <a:chExt cx="231053" cy="249538"/>
              </a:xfrm>
            </p:grpSpPr>
            <p:sp>
              <p:nvSpPr>
                <p:cNvPr id="611" name="Google Shape;611;p14"/>
                <p:cNvSpPr/>
                <p:nvPr/>
              </p:nvSpPr>
              <p:spPr>
                <a:xfrm>
                  <a:off x="7354083" y="-1186101"/>
                  <a:ext cx="210099" cy="20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8" y="5068"/>
                        <a:pt x="-911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12;p14"/>
                <p:cNvSpPr/>
                <p:nvPr/>
              </p:nvSpPr>
              <p:spPr>
                <a:xfrm>
                  <a:off x="7333129" y="-1192373"/>
                  <a:ext cx="172863" cy="238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6" h="28548" extrusionOk="0">
                      <a:moveTo>
                        <a:pt x="6634" y="0"/>
                      </a:moveTo>
                      <a:cubicBezTo>
                        <a:pt x="6837" y="1160"/>
                        <a:pt x="5787" y="1353"/>
                        <a:pt x="5363" y="2035"/>
                      </a:cubicBezTo>
                      <a:cubicBezTo>
                        <a:pt x="4037" y="4254"/>
                        <a:pt x="4258" y="7247"/>
                        <a:pt x="3613" y="9568"/>
                      </a:cubicBezTo>
                      <a:cubicBezTo>
                        <a:pt x="4129" y="11355"/>
                        <a:pt x="3825" y="12828"/>
                        <a:pt x="4580" y="14873"/>
                      </a:cubicBezTo>
                      <a:cubicBezTo>
                        <a:pt x="4884" y="15757"/>
                        <a:pt x="5704" y="16383"/>
                        <a:pt x="6136" y="17064"/>
                      </a:cubicBezTo>
                      <a:cubicBezTo>
                        <a:pt x="8163" y="20002"/>
                        <a:pt x="11156" y="21936"/>
                        <a:pt x="14517" y="22709"/>
                      </a:cubicBezTo>
                      <a:cubicBezTo>
                        <a:pt x="14931" y="22811"/>
                        <a:pt x="15180" y="22875"/>
                        <a:pt x="15604" y="22976"/>
                      </a:cubicBezTo>
                      <a:cubicBezTo>
                        <a:pt x="16488" y="23225"/>
                        <a:pt x="17565" y="23023"/>
                        <a:pt x="18385" y="23207"/>
                      </a:cubicBezTo>
                      <a:cubicBezTo>
                        <a:pt x="19269" y="23418"/>
                        <a:pt x="20227" y="24772"/>
                        <a:pt x="20696" y="26522"/>
                      </a:cubicBezTo>
                      <a:cubicBezTo>
                        <a:pt x="20236" y="28603"/>
                        <a:pt x="17823" y="28640"/>
                        <a:pt x="15696" y="28502"/>
                      </a:cubicBezTo>
                      <a:cubicBezTo>
                        <a:pt x="11994" y="28474"/>
                        <a:pt x="7251" y="26080"/>
                        <a:pt x="4801" y="23437"/>
                      </a:cubicBezTo>
                      <a:cubicBezTo>
                        <a:pt x="2849" y="21540"/>
                        <a:pt x="1237" y="19017"/>
                        <a:pt x="611" y="16401"/>
                      </a:cubicBezTo>
                      <a:cubicBezTo>
                        <a:pt x="-52" y="13740"/>
                        <a:pt x="-236" y="11051"/>
                        <a:pt x="363" y="8546"/>
                      </a:cubicBezTo>
                      <a:cubicBezTo>
                        <a:pt x="814" y="6713"/>
                        <a:pt x="1891" y="5175"/>
                        <a:pt x="2822" y="3748"/>
                      </a:cubicBezTo>
                      <a:cubicBezTo>
                        <a:pt x="3834" y="2219"/>
                        <a:pt x="5133" y="921"/>
                        <a:pt x="66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13;p14"/>
                <p:cNvSpPr/>
                <p:nvPr/>
              </p:nvSpPr>
              <p:spPr>
                <a:xfrm>
                  <a:off x="7437306" y="-1203464"/>
                  <a:ext cx="113510" cy="166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0" h="19884" extrusionOk="0">
                      <a:moveTo>
                        <a:pt x="11326" y="19884"/>
                      </a:moveTo>
                      <a:cubicBezTo>
                        <a:pt x="10506" y="19221"/>
                        <a:pt x="11261" y="18890"/>
                        <a:pt x="11326" y="18402"/>
                      </a:cubicBezTo>
                      <a:cubicBezTo>
                        <a:pt x="11399" y="16809"/>
                        <a:pt x="10082" y="15234"/>
                        <a:pt x="10248" y="13751"/>
                      </a:cubicBezTo>
                      <a:cubicBezTo>
                        <a:pt x="9383" y="12858"/>
                        <a:pt x="9465" y="11937"/>
                        <a:pt x="8738" y="10813"/>
                      </a:cubicBezTo>
                      <a:cubicBezTo>
                        <a:pt x="8462" y="10316"/>
                        <a:pt x="7716" y="10095"/>
                        <a:pt x="7412" y="9690"/>
                      </a:cubicBezTo>
                      <a:cubicBezTo>
                        <a:pt x="5901" y="8023"/>
                        <a:pt x="4299" y="6743"/>
                        <a:pt x="2457" y="5886"/>
                      </a:cubicBezTo>
                      <a:cubicBezTo>
                        <a:pt x="2264" y="5813"/>
                        <a:pt x="2071" y="5702"/>
                        <a:pt x="1877" y="5582"/>
                      </a:cubicBezTo>
                      <a:cubicBezTo>
                        <a:pt x="1435" y="5269"/>
                        <a:pt x="754" y="5316"/>
                        <a:pt x="376" y="4947"/>
                      </a:cubicBezTo>
                      <a:cubicBezTo>
                        <a:pt x="-38" y="4607"/>
                        <a:pt x="-112" y="2976"/>
                        <a:pt x="164" y="1217"/>
                      </a:cubicBezTo>
                      <a:cubicBezTo>
                        <a:pt x="1066" y="-569"/>
                        <a:pt x="2439" y="29"/>
                        <a:pt x="3710" y="416"/>
                      </a:cubicBezTo>
                      <a:cubicBezTo>
                        <a:pt x="5948" y="1015"/>
                        <a:pt x="8462" y="3041"/>
                        <a:pt x="9815" y="4708"/>
                      </a:cubicBezTo>
                      <a:cubicBezTo>
                        <a:pt x="10920" y="5933"/>
                        <a:pt x="11887" y="7351"/>
                        <a:pt x="12468" y="8852"/>
                      </a:cubicBezTo>
                      <a:cubicBezTo>
                        <a:pt x="13038" y="10390"/>
                        <a:pt x="13554" y="11937"/>
                        <a:pt x="13591" y="13530"/>
                      </a:cubicBezTo>
                      <a:cubicBezTo>
                        <a:pt x="13591" y="14709"/>
                        <a:pt x="13075" y="15832"/>
                        <a:pt x="12808" y="16863"/>
                      </a:cubicBezTo>
                      <a:cubicBezTo>
                        <a:pt x="12514" y="17960"/>
                        <a:pt x="12007" y="18991"/>
                        <a:pt x="11335" y="1988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14" name="Google Shape;614;p14"/>
              <p:cNvGrpSpPr/>
              <p:nvPr/>
            </p:nvGrpSpPr>
            <p:grpSpPr>
              <a:xfrm>
                <a:off x="-87372" y="353922"/>
                <a:ext cx="365038" cy="362160"/>
                <a:chOff x="5921225" y="-1241229"/>
                <a:chExt cx="546628" cy="542317"/>
              </a:xfrm>
            </p:grpSpPr>
            <p:sp>
              <p:nvSpPr>
                <p:cNvPr id="615" name="Google Shape;615;p14"/>
                <p:cNvSpPr/>
                <p:nvPr/>
              </p:nvSpPr>
              <p:spPr>
                <a:xfrm>
                  <a:off x="5944935" y="-1235992"/>
                  <a:ext cx="518690" cy="525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0" h="62898" extrusionOk="0">
                      <a:moveTo>
                        <a:pt x="45688" y="378"/>
                      </a:moveTo>
                      <a:cubicBezTo>
                        <a:pt x="30152" y="4043"/>
                        <a:pt x="16053" y="13455"/>
                        <a:pt x="6705" y="26385"/>
                      </a:cubicBezTo>
                      <a:cubicBezTo>
                        <a:pt x="1862" y="33089"/>
                        <a:pt x="-1804" y="41718"/>
                        <a:pt x="941" y="49527"/>
                      </a:cubicBezTo>
                      <a:cubicBezTo>
                        <a:pt x="3832" y="57769"/>
                        <a:pt x="13078" y="62254"/>
                        <a:pt x="21799" y="62825"/>
                      </a:cubicBezTo>
                      <a:cubicBezTo>
                        <a:pt x="33808" y="63598"/>
                        <a:pt x="46047" y="58267"/>
                        <a:pt x="53644" y="48928"/>
                      </a:cubicBezTo>
                      <a:cubicBezTo>
                        <a:pt x="61232" y="39600"/>
                        <a:pt x="63986" y="26523"/>
                        <a:pt x="60790" y="14929"/>
                      </a:cubicBezTo>
                      <a:cubicBezTo>
                        <a:pt x="58903" y="8059"/>
                        <a:pt x="54142" y="1152"/>
                        <a:pt x="47097" y="129"/>
                      </a:cubicBezTo>
                      <a:cubicBezTo>
                        <a:pt x="42483" y="-533"/>
                        <a:pt x="37934" y="1455"/>
                        <a:pt x="33854" y="3712"/>
                      </a:cubicBezTo>
                      <a:cubicBezTo>
                        <a:pt x="24000" y="9164"/>
                        <a:pt x="15150" y="16439"/>
                        <a:pt x="7903" y="25059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16;p14"/>
                <p:cNvSpPr/>
                <p:nvPr/>
              </p:nvSpPr>
              <p:spPr>
                <a:xfrm>
                  <a:off x="5921225" y="-1224985"/>
                  <a:ext cx="377617" cy="526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10" h="62984" extrusionOk="0">
                      <a:moveTo>
                        <a:pt x="39685" y="0"/>
                      </a:moveTo>
                      <a:cubicBezTo>
                        <a:pt x="38617" y="1907"/>
                        <a:pt x="36121" y="2726"/>
                        <a:pt x="34270" y="3942"/>
                      </a:cubicBezTo>
                      <a:cubicBezTo>
                        <a:pt x="28367" y="7828"/>
                        <a:pt x="21801" y="12921"/>
                        <a:pt x="15944" y="17424"/>
                      </a:cubicBezTo>
                      <a:cubicBezTo>
                        <a:pt x="12454" y="21411"/>
                        <a:pt x="9019" y="24496"/>
                        <a:pt x="6385" y="30464"/>
                      </a:cubicBezTo>
                      <a:cubicBezTo>
                        <a:pt x="5335" y="33052"/>
                        <a:pt x="5142" y="35823"/>
                        <a:pt x="5031" y="38365"/>
                      </a:cubicBezTo>
                      <a:cubicBezTo>
                        <a:pt x="4755" y="43918"/>
                        <a:pt x="6643" y="49241"/>
                        <a:pt x="10529" y="52501"/>
                      </a:cubicBezTo>
                      <a:cubicBezTo>
                        <a:pt x="14378" y="55844"/>
                        <a:pt x="19830" y="57391"/>
                        <a:pt x="25337" y="57382"/>
                      </a:cubicBezTo>
                      <a:cubicBezTo>
                        <a:pt x="26479" y="57382"/>
                        <a:pt x="27732" y="57345"/>
                        <a:pt x="29021" y="57253"/>
                      </a:cubicBezTo>
                      <a:cubicBezTo>
                        <a:pt x="32014" y="57069"/>
                        <a:pt x="35587" y="56102"/>
                        <a:pt x="38479" y="55595"/>
                      </a:cubicBezTo>
                      <a:cubicBezTo>
                        <a:pt x="41656" y="55052"/>
                        <a:pt x="44474" y="55853"/>
                        <a:pt x="45210" y="57501"/>
                      </a:cubicBezTo>
                      <a:cubicBezTo>
                        <a:pt x="43498" y="59960"/>
                        <a:pt x="38055" y="61324"/>
                        <a:pt x="32530" y="62318"/>
                      </a:cubicBezTo>
                      <a:cubicBezTo>
                        <a:pt x="27953" y="63165"/>
                        <a:pt x="21958" y="63450"/>
                        <a:pt x="16267" y="61673"/>
                      </a:cubicBezTo>
                      <a:cubicBezTo>
                        <a:pt x="10603" y="60043"/>
                        <a:pt x="5381" y="56102"/>
                        <a:pt x="2950" y="51562"/>
                      </a:cubicBezTo>
                      <a:cubicBezTo>
                        <a:pt x="-955" y="44710"/>
                        <a:pt x="-706" y="36394"/>
                        <a:pt x="2075" y="29810"/>
                      </a:cubicBezTo>
                      <a:cubicBezTo>
                        <a:pt x="4967" y="23023"/>
                        <a:pt x="9820" y="17755"/>
                        <a:pt x="15106" y="13768"/>
                      </a:cubicBezTo>
                      <a:cubicBezTo>
                        <a:pt x="19001" y="10849"/>
                        <a:pt x="23192" y="8878"/>
                        <a:pt x="27133" y="6732"/>
                      </a:cubicBezTo>
                      <a:cubicBezTo>
                        <a:pt x="31369" y="4439"/>
                        <a:pt x="35578" y="2339"/>
                        <a:pt x="3968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17;p14"/>
                <p:cNvSpPr/>
                <p:nvPr/>
              </p:nvSpPr>
              <p:spPr>
                <a:xfrm>
                  <a:off x="6354409" y="-1241229"/>
                  <a:ext cx="113444" cy="49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82" h="59418" extrusionOk="0">
                      <a:moveTo>
                        <a:pt x="0" y="59419"/>
                      </a:moveTo>
                      <a:cubicBezTo>
                        <a:pt x="0" y="57945"/>
                        <a:pt x="1381" y="57236"/>
                        <a:pt x="2090" y="56149"/>
                      </a:cubicBezTo>
                      <a:cubicBezTo>
                        <a:pt x="4310" y="52687"/>
                        <a:pt x="5360" y="48000"/>
                        <a:pt x="7146" y="44196"/>
                      </a:cubicBezTo>
                      <a:cubicBezTo>
                        <a:pt x="7496" y="41130"/>
                        <a:pt x="8500" y="38754"/>
                        <a:pt x="8850" y="34987"/>
                      </a:cubicBezTo>
                      <a:cubicBezTo>
                        <a:pt x="9016" y="33366"/>
                        <a:pt x="8638" y="31727"/>
                        <a:pt x="8611" y="30217"/>
                      </a:cubicBezTo>
                      <a:cubicBezTo>
                        <a:pt x="8399" y="23614"/>
                        <a:pt x="7008" y="17481"/>
                        <a:pt x="4328" y="11504"/>
                      </a:cubicBezTo>
                      <a:cubicBezTo>
                        <a:pt x="4034" y="10841"/>
                        <a:pt x="3776" y="10261"/>
                        <a:pt x="3463" y="9552"/>
                      </a:cubicBezTo>
                      <a:cubicBezTo>
                        <a:pt x="2791" y="7958"/>
                        <a:pt x="1556" y="6282"/>
                        <a:pt x="884" y="4809"/>
                      </a:cubicBezTo>
                      <a:cubicBezTo>
                        <a:pt x="156" y="3197"/>
                        <a:pt x="571" y="1227"/>
                        <a:pt x="1916" y="2"/>
                      </a:cubicBezTo>
                      <a:cubicBezTo>
                        <a:pt x="4283" y="-81"/>
                        <a:pt x="6014" y="2875"/>
                        <a:pt x="7616" y="5647"/>
                      </a:cubicBezTo>
                      <a:cubicBezTo>
                        <a:pt x="10480" y="10288"/>
                        <a:pt x="12672" y="17646"/>
                        <a:pt x="13188" y="22895"/>
                      </a:cubicBezTo>
                      <a:cubicBezTo>
                        <a:pt x="13694" y="26901"/>
                        <a:pt x="13758" y="31064"/>
                        <a:pt x="13114" y="34950"/>
                      </a:cubicBezTo>
                      <a:cubicBezTo>
                        <a:pt x="12469" y="38919"/>
                        <a:pt x="11530" y="42750"/>
                        <a:pt x="9946" y="46268"/>
                      </a:cubicBezTo>
                      <a:cubicBezTo>
                        <a:pt x="8777" y="48828"/>
                        <a:pt x="7091" y="51011"/>
                        <a:pt x="5581" y="53175"/>
                      </a:cubicBezTo>
                      <a:cubicBezTo>
                        <a:pt x="3951" y="55477"/>
                        <a:pt x="2081" y="57586"/>
                        <a:pt x="0" y="5941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618" name="Google Shape;618;p14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619" name="Google Shape;619;p14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14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2387670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"/>
          <p:cNvSpPr txBox="1">
            <a:spLocks noGrp="1"/>
          </p:cNvSpPr>
          <p:nvPr>
            <p:ph type="title"/>
          </p:nvPr>
        </p:nvSpPr>
        <p:spPr>
          <a:xfrm>
            <a:off x="2201850" y="2113165"/>
            <a:ext cx="47403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9" name="Google Shape;239;p9"/>
          <p:cNvSpPr txBox="1">
            <a:spLocks noGrp="1"/>
          </p:cNvSpPr>
          <p:nvPr>
            <p:ph type="subTitle" idx="1"/>
          </p:nvPr>
        </p:nvSpPr>
        <p:spPr>
          <a:xfrm>
            <a:off x="2201925" y="3237235"/>
            <a:ext cx="4740300" cy="1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40" name="Google Shape;240;p9"/>
          <p:cNvGrpSpPr/>
          <p:nvPr/>
        </p:nvGrpSpPr>
        <p:grpSpPr>
          <a:xfrm rot="317006">
            <a:off x="5333194" y="-487242"/>
            <a:ext cx="6415639" cy="8554185"/>
            <a:chOff x="3530153" y="-1603550"/>
            <a:chExt cx="9173436" cy="9173436"/>
          </a:xfrm>
        </p:grpSpPr>
        <p:sp>
          <p:nvSpPr>
            <p:cNvPr id="241" name="Google Shape;241;p9"/>
            <p:cNvSpPr/>
            <p:nvPr/>
          </p:nvSpPr>
          <p:spPr>
            <a:xfrm>
              <a:off x="4067651" y="-508312"/>
              <a:ext cx="8098397" cy="6982372"/>
            </a:xfrm>
            <a:custGeom>
              <a:avLst/>
              <a:gdLst/>
              <a:ahLst/>
              <a:cxnLst/>
              <a:rect l="l" t="t" r="r" b="b"/>
              <a:pathLst>
                <a:path w="461250" h="397686" extrusionOk="0">
                  <a:moveTo>
                    <a:pt x="460553" y="216844"/>
                  </a:moveTo>
                  <a:cubicBezTo>
                    <a:pt x="456832" y="251682"/>
                    <a:pt x="439980" y="283933"/>
                    <a:pt x="419250" y="312177"/>
                  </a:cubicBezTo>
                  <a:cubicBezTo>
                    <a:pt x="397065" y="342419"/>
                    <a:pt x="369310" y="369697"/>
                    <a:pt x="334904" y="384597"/>
                  </a:cubicBezTo>
                  <a:cubicBezTo>
                    <a:pt x="295195" y="401790"/>
                    <a:pt x="249186" y="401053"/>
                    <a:pt x="207893" y="388161"/>
                  </a:cubicBezTo>
                  <a:cubicBezTo>
                    <a:pt x="166590" y="375268"/>
                    <a:pt x="129643" y="350919"/>
                    <a:pt x="97043" y="322472"/>
                  </a:cubicBezTo>
                  <a:cubicBezTo>
                    <a:pt x="61321" y="291290"/>
                    <a:pt x="29697" y="254040"/>
                    <a:pt x="12310" y="209919"/>
                  </a:cubicBezTo>
                  <a:cubicBezTo>
                    <a:pt x="1029" y="181297"/>
                    <a:pt x="-3944" y="149360"/>
                    <a:pt x="3608" y="119523"/>
                  </a:cubicBezTo>
                  <a:cubicBezTo>
                    <a:pt x="16694" y="67897"/>
                    <a:pt x="65437" y="31465"/>
                    <a:pt x="116870" y="17633"/>
                  </a:cubicBezTo>
                  <a:cubicBezTo>
                    <a:pt x="154848" y="7421"/>
                    <a:pt x="194420" y="7328"/>
                    <a:pt x="233890" y="9907"/>
                  </a:cubicBezTo>
                  <a:cubicBezTo>
                    <a:pt x="244996" y="7780"/>
                    <a:pt x="256102" y="4851"/>
                    <a:pt x="267135" y="2678"/>
                  </a:cubicBezTo>
                  <a:cubicBezTo>
                    <a:pt x="291714" y="-2166"/>
                    <a:pt x="320510" y="-1936"/>
                    <a:pt x="337777" y="16188"/>
                  </a:cubicBezTo>
                  <a:cubicBezTo>
                    <a:pt x="354169" y="33390"/>
                    <a:pt x="354428" y="60806"/>
                    <a:pt x="368370" y="80062"/>
                  </a:cubicBezTo>
                  <a:cubicBezTo>
                    <a:pt x="382405" y="99429"/>
                    <a:pt x="407417" y="107008"/>
                    <a:pt x="425945" y="122129"/>
                  </a:cubicBezTo>
                  <a:cubicBezTo>
                    <a:pt x="453094" y="144268"/>
                    <a:pt x="464283" y="181997"/>
                    <a:pt x="460553" y="216844"/>
                  </a:cubicBezTo>
                  <a:close/>
                </a:path>
              </a:pathLst>
            </a:custGeom>
            <a:solidFill>
              <a:srgbClr val="7CD2DA">
                <a:alpha val="82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 rot="2700000">
              <a:off x="4633557" y="-20117"/>
              <a:ext cx="6966628" cy="6006570"/>
            </a:xfrm>
            <a:custGeom>
              <a:avLst/>
              <a:gdLst/>
              <a:ahLst/>
              <a:cxnLst/>
              <a:rect l="l" t="t" r="r" b="b"/>
              <a:pathLst>
                <a:path w="461250" h="397686" extrusionOk="0">
                  <a:moveTo>
                    <a:pt x="460553" y="216844"/>
                  </a:moveTo>
                  <a:cubicBezTo>
                    <a:pt x="456832" y="251682"/>
                    <a:pt x="439980" y="283933"/>
                    <a:pt x="419250" y="312177"/>
                  </a:cubicBezTo>
                  <a:cubicBezTo>
                    <a:pt x="397065" y="342419"/>
                    <a:pt x="369310" y="369697"/>
                    <a:pt x="334904" y="384597"/>
                  </a:cubicBezTo>
                  <a:cubicBezTo>
                    <a:pt x="295195" y="401790"/>
                    <a:pt x="249186" y="401053"/>
                    <a:pt x="207893" y="388161"/>
                  </a:cubicBezTo>
                  <a:cubicBezTo>
                    <a:pt x="166590" y="375268"/>
                    <a:pt x="129643" y="350919"/>
                    <a:pt x="97043" y="322472"/>
                  </a:cubicBezTo>
                  <a:cubicBezTo>
                    <a:pt x="61321" y="291290"/>
                    <a:pt x="29697" y="254040"/>
                    <a:pt x="12310" y="209919"/>
                  </a:cubicBezTo>
                  <a:cubicBezTo>
                    <a:pt x="1029" y="181297"/>
                    <a:pt x="-3944" y="149360"/>
                    <a:pt x="3608" y="119523"/>
                  </a:cubicBezTo>
                  <a:cubicBezTo>
                    <a:pt x="16694" y="67897"/>
                    <a:pt x="65437" y="31465"/>
                    <a:pt x="116870" y="17633"/>
                  </a:cubicBezTo>
                  <a:cubicBezTo>
                    <a:pt x="154848" y="7421"/>
                    <a:pt x="194420" y="7328"/>
                    <a:pt x="233890" y="9907"/>
                  </a:cubicBezTo>
                  <a:cubicBezTo>
                    <a:pt x="244996" y="7780"/>
                    <a:pt x="256102" y="4851"/>
                    <a:pt x="267135" y="2678"/>
                  </a:cubicBezTo>
                  <a:cubicBezTo>
                    <a:pt x="291714" y="-2166"/>
                    <a:pt x="320510" y="-1936"/>
                    <a:pt x="337777" y="16188"/>
                  </a:cubicBezTo>
                  <a:cubicBezTo>
                    <a:pt x="354169" y="33390"/>
                    <a:pt x="354428" y="60806"/>
                    <a:pt x="368370" y="80062"/>
                  </a:cubicBezTo>
                  <a:cubicBezTo>
                    <a:pt x="382405" y="99429"/>
                    <a:pt x="407417" y="107008"/>
                    <a:pt x="425945" y="122129"/>
                  </a:cubicBezTo>
                  <a:cubicBezTo>
                    <a:pt x="453094" y="144268"/>
                    <a:pt x="464283" y="181997"/>
                    <a:pt x="460553" y="216844"/>
                  </a:cubicBezTo>
                  <a:close/>
                </a:path>
              </a:pathLst>
            </a:custGeom>
            <a:solidFill>
              <a:srgbClr val="7CD2DA">
                <a:alpha val="183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 rot="10800000">
              <a:off x="5356187" y="603224"/>
              <a:ext cx="5521163" cy="4760301"/>
            </a:xfrm>
            <a:custGeom>
              <a:avLst/>
              <a:gdLst/>
              <a:ahLst/>
              <a:cxnLst/>
              <a:rect l="l" t="t" r="r" b="b"/>
              <a:pathLst>
                <a:path w="461250" h="397686" extrusionOk="0">
                  <a:moveTo>
                    <a:pt x="460553" y="216844"/>
                  </a:moveTo>
                  <a:cubicBezTo>
                    <a:pt x="456832" y="251682"/>
                    <a:pt x="439980" y="283933"/>
                    <a:pt x="419250" y="312177"/>
                  </a:cubicBezTo>
                  <a:cubicBezTo>
                    <a:pt x="397065" y="342419"/>
                    <a:pt x="369310" y="369697"/>
                    <a:pt x="334904" y="384597"/>
                  </a:cubicBezTo>
                  <a:cubicBezTo>
                    <a:pt x="295195" y="401790"/>
                    <a:pt x="249186" y="401053"/>
                    <a:pt x="207893" y="388161"/>
                  </a:cubicBezTo>
                  <a:cubicBezTo>
                    <a:pt x="166590" y="375268"/>
                    <a:pt x="129643" y="350919"/>
                    <a:pt x="97043" y="322472"/>
                  </a:cubicBezTo>
                  <a:cubicBezTo>
                    <a:pt x="61321" y="291290"/>
                    <a:pt x="29697" y="254040"/>
                    <a:pt x="12310" y="209919"/>
                  </a:cubicBezTo>
                  <a:cubicBezTo>
                    <a:pt x="1029" y="181297"/>
                    <a:pt x="-3944" y="149360"/>
                    <a:pt x="3608" y="119523"/>
                  </a:cubicBezTo>
                  <a:cubicBezTo>
                    <a:pt x="16694" y="67897"/>
                    <a:pt x="65437" y="31465"/>
                    <a:pt x="116870" y="17633"/>
                  </a:cubicBezTo>
                  <a:cubicBezTo>
                    <a:pt x="154848" y="7421"/>
                    <a:pt x="194420" y="7328"/>
                    <a:pt x="233890" y="9907"/>
                  </a:cubicBezTo>
                  <a:cubicBezTo>
                    <a:pt x="244996" y="7780"/>
                    <a:pt x="256102" y="4851"/>
                    <a:pt x="267135" y="2678"/>
                  </a:cubicBezTo>
                  <a:cubicBezTo>
                    <a:pt x="291714" y="-2166"/>
                    <a:pt x="320510" y="-1936"/>
                    <a:pt x="337777" y="16188"/>
                  </a:cubicBezTo>
                  <a:cubicBezTo>
                    <a:pt x="354169" y="33390"/>
                    <a:pt x="354428" y="60806"/>
                    <a:pt x="368370" y="80062"/>
                  </a:cubicBezTo>
                  <a:cubicBezTo>
                    <a:pt x="382405" y="99429"/>
                    <a:pt x="407417" y="107008"/>
                    <a:pt x="425945" y="122129"/>
                  </a:cubicBezTo>
                  <a:cubicBezTo>
                    <a:pt x="453094" y="144268"/>
                    <a:pt x="464283" y="181997"/>
                    <a:pt x="460553" y="216844"/>
                  </a:cubicBezTo>
                  <a:close/>
                </a:path>
              </a:pathLst>
            </a:custGeom>
            <a:solidFill>
              <a:srgbClr val="7CD2DA">
                <a:alpha val="53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9"/>
          <p:cNvGrpSpPr/>
          <p:nvPr/>
        </p:nvGrpSpPr>
        <p:grpSpPr>
          <a:xfrm>
            <a:off x="-408335" y="471896"/>
            <a:ext cx="9467773" cy="5186160"/>
            <a:chOff x="-408335" y="353922"/>
            <a:chExt cx="9467773" cy="3889620"/>
          </a:xfrm>
        </p:grpSpPr>
        <p:grpSp>
          <p:nvGrpSpPr>
            <p:cNvPr id="245" name="Google Shape;245;p9"/>
            <p:cNvGrpSpPr/>
            <p:nvPr/>
          </p:nvGrpSpPr>
          <p:grpSpPr>
            <a:xfrm>
              <a:off x="8706504" y="451679"/>
              <a:ext cx="352935" cy="3768444"/>
              <a:chOff x="8706504" y="451679"/>
              <a:chExt cx="352935" cy="3768444"/>
            </a:xfrm>
          </p:grpSpPr>
          <p:grpSp>
            <p:nvGrpSpPr>
              <p:cNvPr id="246" name="Google Shape;246;p9"/>
              <p:cNvGrpSpPr/>
              <p:nvPr/>
            </p:nvGrpSpPr>
            <p:grpSpPr>
              <a:xfrm>
                <a:off x="8815648" y="451679"/>
                <a:ext cx="154297" cy="166641"/>
                <a:chOff x="7333129" y="-1203464"/>
                <a:chExt cx="231053" cy="249538"/>
              </a:xfrm>
            </p:grpSpPr>
            <p:sp>
              <p:nvSpPr>
                <p:cNvPr id="247" name="Google Shape;247;p9"/>
                <p:cNvSpPr/>
                <p:nvPr/>
              </p:nvSpPr>
              <p:spPr>
                <a:xfrm>
                  <a:off x="7354083" y="-1186101"/>
                  <a:ext cx="210099" cy="20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8" y="5068"/>
                        <a:pt x="-911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248;p9"/>
                <p:cNvSpPr/>
                <p:nvPr/>
              </p:nvSpPr>
              <p:spPr>
                <a:xfrm>
                  <a:off x="7333129" y="-1192373"/>
                  <a:ext cx="172863" cy="238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6" h="28548" extrusionOk="0">
                      <a:moveTo>
                        <a:pt x="6634" y="0"/>
                      </a:moveTo>
                      <a:cubicBezTo>
                        <a:pt x="6837" y="1160"/>
                        <a:pt x="5787" y="1353"/>
                        <a:pt x="5363" y="2035"/>
                      </a:cubicBezTo>
                      <a:cubicBezTo>
                        <a:pt x="4037" y="4254"/>
                        <a:pt x="4258" y="7247"/>
                        <a:pt x="3613" y="9568"/>
                      </a:cubicBezTo>
                      <a:cubicBezTo>
                        <a:pt x="4129" y="11355"/>
                        <a:pt x="3825" y="12828"/>
                        <a:pt x="4580" y="14873"/>
                      </a:cubicBezTo>
                      <a:cubicBezTo>
                        <a:pt x="4884" y="15757"/>
                        <a:pt x="5704" y="16383"/>
                        <a:pt x="6136" y="17064"/>
                      </a:cubicBezTo>
                      <a:cubicBezTo>
                        <a:pt x="8163" y="20002"/>
                        <a:pt x="11156" y="21936"/>
                        <a:pt x="14517" y="22709"/>
                      </a:cubicBezTo>
                      <a:cubicBezTo>
                        <a:pt x="14931" y="22811"/>
                        <a:pt x="15180" y="22875"/>
                        <a:pt x="15604" y="22976"/>
                      </a:cubicBezTo>
                      <a:cubicBezTo>
                        <a:pt x="16488" y="23225"/>
                        <a:pt x="17565" y="23023"/>
                        <a:pt x="18385" y="23207"/>
                      </a:cubicBezTo>
                      <a:cubicBezTo>
                        <a:pt x="19269" y="23418"/>
                        <a:pt x="20227" y="24772"/>
                        <a:pt x="20696" y="26522"/>
                      </a:cubicBezTo>
                      <a:cubicBezTo>
                        <a:pt x="20236" y="28603"/>
                        <a:pt x="17823" y="28640"/>
                        <a:pt x="15696" y="28502"/>
                      </a:cubicBezTo>
                      <a:cubicBezTo>
                        <a:pt x="11994" y="28474"/>
                        <a:pt x="7251" y="26080"/>
                        <a:pt x="4801" y="23437"/>
                      </a:cubicBezTo>
                      <a:cubicBezTo>
                        <a:pt x="2849" y="21540"/>
                        <a:pt x="1237" y="19017"/>
                        <a:pt x="611" y="16401"/>
                      </a:cubicBezTo>
                      <a:cubicBezTo>
                        <a:pt x="-52" y="13740"/>
                        <a:pt x="-236" y="11051"/>
                        <a:pt x="363" y="8546"/>
                      </a:cubicBezTo>
                      <a:cubicBezTo>
                        <a:pt x="814" y="6713"/>
                        <a:pt x="1891" y="5175"/>
                        <a:pt x="2822" y="3748"/>
                      </a:cubicBezTo>
                      <a:cubicBezTo>
                        <a:pt x="3834" y="2219"/>
                        <a:pt x="5133" y="921"/>
                        <a:pt x="66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9"/>
                <p:cNvSpPr/>
                <p:nvPr/>
              </p:nvSpPr>
              <p:spPr>
                <a:xfrm>
                  <a:off x="7437306" y="-1203464"/>
                  <a:ext cx="113510" cy="166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0" h="19884" extrusionOk="0">
                      <a:moveTo>
                        <a:pt x="11326" y="19884"/>
                      </a:moveTo>
                      <a:cubicBezTo>
                        <a:pt x="10506" y="19221"/>
                        <a:pt x="11261" y="18890"/>
                        <a:pt x="11326" y="18402"/>
                      </a:cubicBezTo>
                      <a:cubicBezTo>
                        <a:pt x="11399" y="16809"/>
                        <a:pt x="10082" y="15234"/>
                        <a:pt x="10248" y="13751"/>
                      </a:cubicBezTo>
                      <a:cubicBezTo>
                        <a:pt x="9383" y="12858"/>
                        <a:pt x="9465" y="11937"/>
                        <a:pt x="8738" y="10813"/>
                      </a:cubicBezTo>
                      <a:cubicBezTo>
                        <a:pt x="8462" y="10316"/>
                        <a:pt x="7716" y="10095"/>
                        <a:pt x="7412" y="9690"/>
                      </a:cubicBezTo>
                      <a:cubicBezTo>
                        <a:pt x="5901" y="8023"/>
                        <a:pt x="4299" y="6743"/>
                        <a:pt x="2457" y="5886"/>
                      </a:cubicBezTo>
                      <a:cubicBezTo>
                        <a:pt x="2264" y="5813"/>
                        <a:pt x="2071" y="5702"/>
                        <a:pt x="1877" y="5582"/>
                      </a:cubicBezTo>
                      <a:cubicBezTo>
                        <a:pt x="1435" y="5269"/>
                        <a:pt x="754" y="5316"/>
                        <a:pt x="376" y="4947"/>
                      </a:cubicBezTo>
                      <a:cubicBezTo>
                        <a:pt x="-38" y="4607"/>
                        <a:pt x="-112" y="2976"/>
                        <a:pt x="164" y="1217"/>
                      </a:cubicBezTo>
                      <a:cubicBezTo>
                        <a:pt x="1066" y="-569"/>
                        <a:pt x="2439" y="29"/>
                        <a:pt x="3710" y="416"/>
                      </a:cubicBezTo>
                      <a:cubicBezTo>
                        <a:pt x="5948" y="1015"/>
                        <a:pt x="8462" y="3041"/>
                        <a:pt x="9815" y="4708"/>
                      </a:cubicBezTo>
                      <a:cubicBezTo>
                        <a:pt x="10920" y="5933"/>
                        <a:pt x="11887" y="7351"/>
                        <a:pt x="12468" y="8852"/>
                      </a:cubicBezTo>
                      <a:cubicBezTo>
                        <a:pt x="13038" y="10390"/>
                        <a:pt x="13554" y="11937"/>
                        <a:pt x="13591" y="13530"/>
                      </a:cubicBezTo>
                      <a:cubicBezTo>
                        <a:pt x="13591" y="14709"/>
                        <a:pt x="13075" y="15832"/>
                        <a:pt x="12808" y="16863"/>
                      </a:cubicBezTo>
                      <a:cubicBezTo>
                        <a:pt x="12514" y="17960"/>
                        <a:pt x="12007" y="18991"/>
                        <a:pt x="11335" y="1988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0" name="Google Shape;250;p9"/>
              <p:cNvGrpSpPr/>
              <p:nvPr/>
            </p:nvGrpSpPr>
            <p:grpSpPr>
              <a:xfrm rot="-1944841">
                <a:off x="8743803" y="4008471"/>
                <a:ext cx="155451" cy="184350"/>
                <a:chOff x="2056325" y="3726649"/>
                <a:chExt cx="133068" cy="157805"/>
              </a:xfrm>
            </p:grpSpPr>
            <p:sp>
              <p:nvSpPr>
                <p:cNvPr id="251" name="Google Shape;251;p9"/>
                <p:cNvSpPr/>
                <p:nvPr/>
              </p:nvSpPr>
              <p:spPr>
                <a:xfrm>
                  <a:off x="2056957" y="3740336"/>
                  <a:ext cx="132436" cy="131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48" extrusionOk="0">
                      <a:moveTo>
                        <a:pt x="6640" y="2122"/>
                      </a:moveTo>
                      <a:cubicBezTo>
                        <a:pt x="1427" y="5060"/>
                        <a:pt x="-912" y="12187"/>
                        <a:pt x="1492" y="17658"/>
                      </a:cubicBezTo>
                      <a:cubicBezTo>
                        <a:pt x="3904" y="23137"/>
                        <a:pt x="10701" y="26222"/>
                        <a:pt x="16419" y="24445"/>
                      </a:cubicBezTo>
                      <a:cubicBezTo>
                        <a:pt x="22129" y="22677"/>
                        <a:pt x="26006" y="16322"/>
                        <a:pt x="24993" y="10428"/>
                      </a:cubicBezTo>
                      <a:cubicBezTo>
                        <a:pt x="23980" y="4535"/>
                        <a:pt x="18234" y="-153"/>
                        <a:pt x="12257" y="4"/>
                      </a:cubicBezTo>
                      <a:cubicBezTo>
                        <a:pt x="6280" y="160"/>
                        <a:pt x="792" y="5106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9"/>
                <p:cNvSpPr/>
                <p:nvPr/>
              </p:nvSpPr>
              <p:spPr>
                <a:xfrm>
                  <a:off x="2056325" y="3771963"/>
                  <a:ext cx="117604" cy="112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7" h="21366" extrusionOk="0">
                      <a:moveTo>
                        <a:pt x="3961" y="0"/>
                      </a:moveTo>
                      <a:cubicBezTo>
                        <a:pt x="4403" y="1041"/>
                        <a:pt x="3472" y="1326"/>
                        <a:pt x="3224" y="2008"/>
                      </a:cubicBezTo>
                      <a:cubicBezTo>
                        <a:pt x="2478" y="4208"/>
                        <a:pt x="3454" y="6713"/>
                        <a:pt x="3389" y="8785"/>
                      </a:cubicBezTo>
                      <a:cubicBezTo>
                        <a:pt x="4319" y="10139"/>
                        <a:pt x="4375" y="11447"/>
                        <a:pt x="5554" y="12902"/>
                      </a:cubicBezTo>
                      <a:cubicBezTo>
                        <a:pt x="6051" y="13538"/>
                        <a:pt x="6935" y="13768"/>
                        <a:pt x="7478" y="14154"/>
                      </a:cubicBezTo>
                      <a:cubicBezTo>
                        <a:pt x="9955" y="15821"/>
                        <a:pt x="12967" y="16235"/>
                        <a:pt x="15748" y="15526"/>
                      </a:cubicBezTo>
                      <a:cubicBezTo>
                        <a:pt x="16107" y="15444"/>
                        <a:pt x="16282" y="15398"/>
                        <a:pt x="16650" y="15315"/>
                      </a:cubicBezTo>
                      <a:cubicBezTo>
                        <a:pt x="17406" y="15177"/>
                        <a:pt x="18078" y="14569"/>
                        <a:pt x="18750" y="14412"/>
                      </a:cubicBezTo>
                      <a:cubicBezTo>
                        <a:pt x="19468" y="14265"/>
                        <a:pt x="20887" y="15029"/>
                        <a:pt x="22185" y="16300"/>
                      </a:cubicBezTo>
                      <a:cubicBezTo>
                        <a:pt x="22903" y="18271"/>
                        <a:pt x="20951" y="19422"/>
                        <a:pt x="19174" y="20214"/>
                      </a:cubicBezTo>
                      <a:cubicBezTo>
                        <a:pt x="16144" y="21807"/>
                        <a:pt x="11226" y="21669"/>
                        <a:pt x="8197" y="20287"/>
                      </a:cubicBezTo>
                      <a:cubicBezTo>
                        <a:pt x="5858" y="19376"/>
                        <a:pt x="3574" y="17691"/>
                        <a:pt x="2266" y="15554"/>
                      </a:cubicBezTo>
                      <a:cubicBezTo>
                        <a:pt x="912" y="13399"/>
                        <a:pt x="56" y="11060"/>
                        <a:pt x="0" y="8703"/>
                      </a:cubicBezTo>
                      <a:cubicBezTo>
                        <a:pt x="-18" y="6971"/>
                        <a:pt x="645" y="5378"/>
                        <a:pt x="1198" y="3932"/>
                      </a:cubicBezTo>
                      <a:cubicBezTo>
                        <a:pt x="1787" y="2394"/>
                        <a:pt x="2736" y="1004"/>
                        <a:pt x="396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9"/>
                <p:cNvSpPr/>
                <p:nvPr/>
              </p:nvSpPr>
              <p:spPr>
                <a:xfrm>
                  <a:off x="2076808" y="3726649"/>
                  <a:ext cx="109733" cy="7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2" h="14989" extrusionOk="0">
                      <a:moveTo>
                        <a:pt x="20320" y="14990"/>
                      </a:moveTo>
                      <a:cubicBezTo>
                        <a:pt x="19371" y="14502"/>
                        <a:pt x="20016" y="13894"/>
                        <a:pt x="19896" y="13332"/>
                      </a:cubicBezTo>
                      <a:cubicBezTo>
                        <a:pt x="19473" y="11537"/>
                        <a:pt x="17649" y="10247"/>
                        <a:pt x="17115" y="8663"/>
                      </a:cubicBezTo>
                      <a:cubicBezTo>
                        <a:pt x="15900" y="8046"/>
                        <a:pt x="15513" y="7079"/>
                        <a:pt x="14233" y="6324"/>
                      </a:cubicBezTo>
                      <a:cubicBezTo>
                        <a:pt x="13690" y="5993"/>
                        <a:pt x="12907" y="6094"/>
                        <a:pt x="12391" y="5919"/>
                      </a:cubicBezTo>
                      <a:cubicBezTo>
                        <a:pt x="10080" y="5219"/>
                        <a:pt x="7777" y="5265"/>
                        <a:pt x="5613" y="5993"/>
                      </a:cubicBezTo>
                      <a:cubicBezTo>
                        <a:pt x="5392" y="6084"/>
                        <a:pt x="5153" y="6121"/>
                        <a:pt x="4904" y="6195"/>
                      </a:cubicBezTo>
                      <a:cubicBezTo>
                        <a:pt x="4315" y="6324"/>
                        <a:pt x="3790" y="6849"/>
                        <a:pt x="3219" y="6932"/>
                      </a:cubicBezTo>
                      <a:cubicBezTo>
                        <a:pt x="2611" y="7005"/>
                        <a:pt x="1331" y="6057"/>
                        <a:pt x="170" y="4694"/>
                      </a:cubicBezTo>
                      <a:cubicBezTo>
                        <a:pt x="-529" y="2769"/>
                        <a:pt x="1064" y="2005"/>
                        <a:pt x="2427" y="1305"/>
                      </a:cubicBezTo>
                      <a:cubicBezTo>
                        <a:pt x="4766" y="-30"/>
                        <a:pt x="8597" y="-307"/>
                        <a:pt x="11139" y="320"/>
                      </a:cubicBezTo>
                      <a:cubicBezTo>
                        <a:pt x="13082" y="706"/>
                        <a:pt x="15098" y="1508"/>
                        <a:pt x="16581" y="2797"/>
                      </a:cubicBezTo>
                      <a:cubicBezTo>
                        <a:pt x="18091" y="4095"/>
                        <a:pt x="19417" y="5532"/>
                        <a:pt x="20182" y="7245"/>
                      </a:cubicBezTo>
                      <a:cubicBezTo>
                        <a:pt x="20725" y="8507"/>
                        <a:pt x="20707" y="9915"/>
                        <a:pt x="20808" y="11140"/>
                      </a:cubicBezTo>
                      <a:cubicBezTo>
                        <a:pt x="20918" y="12466"/>
                        <a:pt x="20762" y="13792"/>
                        <a:pt x="20320" y="1499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4" name="Google Shape;254;p9"/>
              <p:cNvGrpSpPr/>
              <p:nvPr/>
            </p:nvGrpSpPr>
            <p:grpSpPr>
              <a:xfrm rot="-1944841">
                <a:off x="8853775" y="3830451"/>
                <a:ext cx="172609" cy="173500"/>
                <a:chOff x="2218826" y="3653126"/>
                <a:chExt cx="147755" cy="148517"/>
              </a:xfrm>
            </p:grpSpPr>
            <p:sp>
              <p:nvSpPr>
                <p:cNvPr id="255" name="Google Shape;255;p9"/>
                <p:cNvSpPr/>
                <p:nvPr/>
              </p:nvSpPr>
              <p:spPr>
                <a:xfrm>
                  <a:off x="2234144" y="3662675"/>
                  <a:ext cx="132436" cy="13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256;p9"/>
                <p:cNvSpPr/>
                <p:nvPr/>
              </p:nvSpPr>
              <p:spPr>
                <a:xfrm>
                  <a:off x="2218826" y="3671176"/>
                  <a:ext cx="146151" cy="13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59" h="24780" extrusionOk="0">
                      <a:moveTo>
                        <a:pt x="4172" y="0"/>
                      </a:moveTo>
                      <a:cubicBezTo>
                        <a:pt x="4531" y="1170"/>
                        <a:pt x="3500" y="1639"/>
                        <a:pt x="3187" y="2487"/>
                      </a:cubicBezTo>
                      <a:cubicBezTo>
                        <a:pt x="2257" y="5231"/>
                        <a:pt x="3260" y="8362"/>
                        <a:pt x="3445" y="11023"/>
                      </a:cubicBezTo>
                      <a:cubicBezTo>
                        <a:pt x="4540" y="12736"/>
                        <a:pt x="4789" y="14394"/>
                        <a:pt x="6401" y="16171"/>
                      </a:cubicBezTo>
                      <a:cubicBezTo>
                        <a:pt x="7073" y="16945"/>
                        <a:pt x="8150" y="17249"/>
                        <a:pt x="8887" y="17718"/>
                      </a:cubicBezTo>
                      <a:cubicBezTo>
                        <a:pt x="12230" y="19680"/>
                        <a:pt x="16273" y="19800"/>
                        <a:pt x="19791" y="18409"/>
                      </a:cubicBezTo>
                      <a:cubicBezTo>
                        <a:pt x="20205" y="18243"/>
                        <a:pt x="20490" y="18124"/>
                        <a:pt x="20932" y="17949"/>
                      </a:cubicBezTo>
                      <a:cubicBezTo>
                        <a:pt x="21881" y="17598"/>
                        <a:pt x="22683" y="16724"/>
                        <a:pt x="23483" y="16309"/>
                      </a:cubicBezTo>
                      <a:cubicBezTo>
                        <a:pt x="24358" y="15886"/>
                        <a:pt x="25988" y="16217"/>
                        <a:pt x="27517" y="17221"/>
                      </a:cubicBezTo>
                      <a:cubicBezTo>
                        <a:pt x="28475" y="19173"/>
                        <a:pt x="26421" y="21006"/>
                        <a:pt x="24386" y="22286"/>
                      </a:cubicBezTo>
                      <a:cubicBezTo>
                        <a:pt x="20997" y="24745"/>
                        <a:pt x="15011" y="25417"/>
                        <a:pt x="11125" y="24165"/>
                      </a:cubicBezTo>
                      <a:cubicBezTo>
                        <a:pt x="8150" y="23409"/>
                        <a:pt x="5185" y="21595"/>
                        <a:pt x="3371" y="19137"/>
                      </a:cubicBezTo>
                      <a:cubicBezTo>
                        <a:pt x="1492" y="16659"/>
                        <a:pt x="286" y="13850"/>
                        <a:pt x="28" y="10987"/>
                      </a:cubicBezTo>
                      <a:cubicBezTo>
                        <a:pt x="-138" y="8887"/>
                        <a:pt x="461" y="6879"/>
                        <a:pt x="1041" y="5065"/>
                      </a:cubicBezTo>
                      <a:cubicBezTo>
                        <a:pt x="1658" y="3113"/>
                        <a:pt x="2736" y="1326"/>
                        <a:pt x="41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" name="Google Shape;257;p9"/>
                <p:cNvSpPr/>
                <p:nvPr/>
              </p:nvSpPr>
              <p:spPr>
                <a:xfrm>
                  <a:off x="2257433" y="3653126"/>
                  <a:ext cx="107106" cy="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3" h="16092" extrusionOk="0">
                      <a:moveTo>
                        <a:pt x="19787" y="16092"/>
                      </a:moveTo>
                      <a:cubicBezTo>
                        <a:pt x="18847" y="15595"/>
                        <a:pt x="19483" y="14996"/>
                        <a:pt x="19372" y="14435"/>
                      </a:cubicBezTo>
                      <a:cubicBezTo>
                        <a:pt x="18986" y="12639"/>
                        <a:pt x="17199" y="11267"/>
                        <a:pt x="16739" y="9646"/>
                      </a:cubicBezTo>
                      <a:cubicBezTo>
                        <a:pt x="15551" y="8965"/>
                        <a:pt x="15219" y="7960"/>
                        <a:pt x="13976" y="7095"/>
                      </a:cubicBezTo>
                      <a:cubicBezTo>
                        <a:pt x="13451" y="6717"/>
                        <a:pt x="12659" y="6745"/>
                        <a:pt x="12143" y="6524"/>
                      </a:cubicBezTo>
                      <a:cubicBezTo>
                        <a:pt x="9869" y="5575"/>
                        <a:pt x="7529" y="5317"/>
                        <a:pt x="5237" y="5714"/>
                      </a:cubicBezTo>
                      <a:cubicBezTo>
                        <a:pt x="5006" y="5769"/>
                        <a:pt x="4748" y="5769"/>
                        <a:pt x="4491" y="5806"/>
                      </a:cubicBezTo>
                      <a:cubicBezTo>
                        <a:pt x="3873" y="5843"/>
                        <a:pt x="3247" y="6285"/>
                        <a:pt x="2658" y="6266"/>
                      </a:cubicBezTo>
                      <a:cubicBezTo>
                        <a:pt x="2031" y="6238"/>
                        <a:pt x="927" y="5087"/>
                        <a:pt x="43" y="3522"/>
                      </a:cubicBezTo>
                      <a:cubicBezTo>
                        <a:pt x="-289" y="1505"/>
                        <a:pt x="1378" y="1054"/>
                        <a:pt x="2824" y="584"/>
                      </a:cubicBezTo>
                      <a:cubicBezTo>
                        <a:pt x="5310" y="-346"/>
                        <a:pt x="9095" y="-88"/>
                        <a:pt x="11499" y="814"/>
                      </a:cubicBezTo>
                      <a:cubicBezTo>
                        <a:pt x="13359" y="1422"/>
                        <a:pt x="15238" y="2389"/>
                        <a:pt x="16591" y="3771"/>
                      </a:cubicBezTo>
                      <a:cubicBezTo>
                        <a:pt x="17972" y="5161"/>
                        <a:pt x="19197" y="6653"/>
                        <a:pt x="19861" y="8384"/>
                      </a:cubicBezTo>
                      <a:cubicBezTo>
                        <a:pt x="20339" y="9655"/>
                        <a:pt x="20256" y="11055"/>
                        <a:pt x="20330" y="12271"/>
                      </a:cubicBezTo>
                      <a:cubicBezTo>
                        <a:pt x="20395" y="13597"/>
                        <a:pt x="20229" y="14895"/>
                        <a:pt x="19787" y="1609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8" name="Google Shape;258;p9"/>
            <p:cNvGrpSpPr/>
            <p:nvPr/>
          </p:nvGrpSpPr>
          <p:grpSpPr>
            <a:xfrm>
              <a:off x="-408335" y="353922"/>
              <a:ext cx="1006970" cy="3889620"/>
              <a:chOff x="-408335" y="353922"/>
              <a:chExt cx="1006970" cy="3889620"/>
            </a:xfrm>
          </p:grpSpPr>
          <p:grpSp>
            <p:nvGrpSpPr>
              <p:cNvPr id="259" name="Google Shape;259;p9"/>
              <p:cNvGrpSpPr/>
              <p:nvPr/>
            </p:nvGrpSpPr>
            <p:grpSpPr>
              <a:xfrm rot="2087085">
                <a:off x="-327644" y="3503533"/>
                <a:ext cx="845587" cy="547749"/>
                <a:chOff x="-254794" y="-8390575"/>
                <a:chExt cx="1866886" cy="1209320"/>
              </a:xfrm>
            </p:grpSpPr>
            <p:sp>
              <p:nvSpPr>
                <p:cNvPr id="260" name="Google Shape;260;p9"/>
                <p:cNvSpPr/>
                <p:nvPr/>
              </p:nvSpPr>
              <p:spPr>
                <a:xfrm>
                  <a:off x="-229238" y="-8329031"/>
                  <a:ext cx="1841330" cy="1137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59" h="79080" extrusionOk="0">
                      <a:moveTo>
                        <a:pt x="84918" y="3301"/>
                      </a:moveTo>
                      <a:cubicBezTo>
                        <a:pt x="69649" y="-1911"/>
                        <a:pt x="52446" y="-834"/>
                        <a:pt x="37730" y="5705"/>
                      </a:cubicBezTo>
                      <a:cubicBezTo>
                        <a:pt x="29691" y="8062"/>
                        <a:pt x="21983" y="11553"/>
                        <a:pt x="14956" y="16139"/>
                      </a:cubicBezTo>
                      <a:cubicBezTo>
                        <a:pt x="9854" y="19463"/>
                        <a:pt x="4964" y="23487"/>
                        <a:pt x="2156" y="28893"/>
                      </a:cubicBezTo>
                      <a:cubicBezTo>
                        <a:pt x="-653" y="34299"/>
                        <a:pt x="-966" y="41353"/>
                        <a:pt x="2708" y="46206"/>
                      </a:cubicBezTo>
                      <a:cubicBezTo>
                        <a:pt x="8565" y="53960"/>
                        <a:pt x="20251" y="52634"/>
                        <a:pt x="29949" y="51971"/>
                      </a:cubicBezTo>
                      <a:cubicBezTo>
                        <a:pt x="52060" y="50461"/>
                        <a:pt x="74640" y="56787"/>
                        <a:pt x="92736" y="69588"/>
                      </a:cubicBezTo>
                      <a:cubicBezTo>
                        <a:pt x="99698" y="74515"/>
                        <a:pt x="107443" y="80712"/>
                        <a:pt x="115722" y="78687"/>
                      </a:cubicBezTo>
                      <a:cubicBezTo>
                        <a:pt x="121082" y="77379"/>
                        <a:pt x="125152" y="72654"/>
                        <a:pt x="126828" y="67396"/>
                      </a:cubicBezTo>
                      <a:cubicBezTo>
                        <a:pt x="128504" y="62138"/>
                        <a:pt x="128108" y="56428"/>
                        <a:pt x="126994" y="51023"/>
                      </a:cubicBezTo>
                      <a:cubicBezTo>
                        <a:pt x="122509" y="29298"/>
                        <a:pt x="105924" y="10484"/>
                        <a:pt x="84918" y="33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9"/>
                <p:cNvSpPr/>
                <p:nvPr/>
              </p:nvSpPr>
              <p:spPr>
                <a:xfrm>
                  <a:off x="404869" y="-8390575"/>
                  <a:ext cx="1043836" cy="443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39" h="30813" extrusionOk="0">
                      <a:moveTo>
                        <a:pt x="72540" y="30813"/>
                      </a:moveTo>
                      <a:cubicBezTo>
                        <a:pt x="70974" y="30021"/>
                        <a:pt x="70551" y="28087"/>
                        <a:pt x="69547" y="26742"/>
                      </a:cubicBezTo>
                      <a:cubicBezTo>
                        <a:pt x="66314" y="22460"/>
                        <a:pt x="61222" y="18878"/>
                        <a:pt x="57115" y="15213"/>
                      </a:cubicBezTo>
                      <a:cubicBezTo>
                        <a:pt x="53560" y="13362"/>
                        <a:pt x="50926" y="11216"/>
                        <a:pt x="46349" y="9282"/>
                      </a:cubicBezTo>
                      <a:cubicBezTo>
                        <a:pt x="44387" y="8426"/>
                        <a:pt x="42242" y="8149"/>
                        <a:pt x="40326" y="7579"/>
                      </a:cubicBezTo>
                      <a:cubicBezTo>
                        <a:pt x="31946" y="5276"/>
                        <a:pt x="23612" y="4853"/>
                        <a:pt x="15093" y="6317"/>
                      </a:cubicBezTo>
                      <a:cubicBezTo>
                        <a:pt x="14182" y="6482"/>
                        <a:pt x="13307" y="6630"/>
                        <a:pt x="12312" y="6814"/>
                      </a:cubicBezTo>
                      <a:cubicBezTo>
                        <a:pt x="10065" y="7191"/>
                        <a:pt x="7514" y="8196"/>
                        <a:pt x="5442" y="8693"/>
                      </a:cubicBezTo>
                      <a:cubicBezTo>
                        <a:pt x="3177" y="9218"/>
                        <a:pt x="948" y="8573"/>
                        <a:pt x="0" y="7007"/>
                      </a:cubicBezTo>
                      <a:cubicBezTo>
                        <a:pt x="810" y="4512"/>
                        <a:pt x="5000" y="3103"/>
                        <a:pt x="8997" y="1979"/>
                      </a:cubicBezTo>
                      <a:cubicBezTo>
                        <a:pt x="15738" y="-157"/>
                        <a:pt x="25702" y="-516"/>
                        <a:pt x="32434" y="672"/>
                      </a:cubicBezTo>
                      <a:cubicBezTo>
                        <a:pt x="37610" y="1427"/>
                        <a:pt x="42813" y="2891"/>
                        <a:pt x="47399" y="5119"/>
                      </a:cubicBezTo>
                      <a:cubicBezTo>
                        <a:pt x="52096" y="7385"/>
                        <a:pt x="56451" y="10065"/>
                        <a:pt x="60181" y="13380"/>
                      </a:cubicBezTo>
                      <a:cubicBezTo>
                        <a:pt x="62898" y="15811"/>
                        <a:pt x="64997" y="18666"/>
                        <a:pt x="67060" y="21411"/>
                      </a:cubicBezTo>
                      <a:cubicBezTo>
                        <a:pt x="69270" y="24348"/>
                        <a:pt x="71122" y="27507"/>
                        <a:pt x="72540" y="3081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9"/>
                <p:cNvSpPr/>
                <p:nvPr/>
              </p:nvSpPr>
              <p:spPr>
                <a:xfrm>
                  <a:off x="-206142" y="-8260998"/>
                  <a:ext cx="482324" cy="45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18" h="31633" extrusionOk="0">
                      <a:moveTo>
                        <a:pt x="154" y="31634"/>
                      </a:moveTo>
                      <a:cubicBezTo>
                        <a:pt x="-389" y="30528"/>
                        <a:pt x="652" y="29810"/>
                        <a:pt x="974" y="28954"/>
                      </a:cubicBezTo>
                      <a:cubicBezTo>
                        <a:pt x="2070" y="26265"/>
                        <a:pt x="2797" y="22554"/>
                        <a:pt x="5100" y="20224"/>
                      </a:cubicBezTo>
                      <a:cubicBezTo>
                        <a:pt x="5965" y="17995"/>
                        <a:pt x="7448" y="16623"/>
                        <a:pt x="9354" y="14431"/>
                      </a:cubicBezTo>
                      <a:cubicBezTo>
                        <a:pt x="10137" y="13446"/>
                        <a:pt x="10782" y="12304"/>
                        <a:pt x="11592" y="11392"/>
                      </a:cubicBezTo>
                      <a:cubicBezTo>
                        <a:pt x="15285" y="7635"/>
                        <a:pt x="19411" y="4660"/>
                        <a:pt x="24227" y="2210"/>
                      </a:cubicBezTo>
                      <a:cubicBezTo>
                        <a:pt x="24816" y="1962"/>
                        <a:pt x="25240" y="1787"/>
                        <a:pt x="25857" y="1529"/>
                      </a:cubicBezTo>
                      <a:cubicBezTo>
                        <a:pt x="27165" y="995"/>
                        <a:pt x="28721" y="240"/>
                        <a:pt x="30056" y="19"/>
                      </a:cubicBezTo>
                      <a:cubicBezTo>
                        <a:pt x="31548" y="-166"/>
                        <a:pt x="32985" y="1022"/>
                        <a:pt x="33519" y="2726"/>
                      </a:cubicBezTo>
                      <a:cubicBezTo>
                        <a:pt x="33077" y="4872"/>
                        <a:pt x="30922" y="5203"/>
                        <a:pt x="28988" y="6124"/>
                      </a:cubicBezTo>
                      <a:cubicBezTo>
                        <a:pt x="25737" y="7607"/>
                        <a:pt x="21418" y="10001"/>
                        <a:pt x="18646" y="12046"/>
                      </a:cubicBezTo>
                      <a:cubicBezTo>
                        <a:pt x="16482" y="13547"/>
                        <a:pt x="14567" y="15435"/>
                        <a:pt x="12633" y="17102"/>
                      </a:cubicBezTo>
                      <a:cubicBezTo>
                        <a:pt x="10662" y="18852"/>
                        <a:pt x="9078" y="20868"/>
                        <a:pt x="7356" y="22738"/>
                      </a:cubicBezTo>
                      <a:cubicBezTo>
                        <a:pt x="6140" y="24128"/>
                        <a:pt x="4676" y="25344"/>
                        <a:pt x="3580" y="26808"/>
                      </a:cubicBezTo>
                      <a:cubicBezTo>
                        <a:pt x="2668" y="28097"/>
                        <a:pt x="1554" y="29663"/>
                        <a:pt x="154" y="3163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9"/>
                <p:cNvSpPr/>
                <p:nvPr/>
              </p:nvSpPr>
              <p:spPr>
                <a:xfrm>
                  <a:off x="831708" y="-7518672"/>
                  <a:ext cx="777535" cy="337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33" h="23448" extrusionOk="0">
                      <a:moveTo>
                        <a:pt x="52094" y="665"/>
                      </a:moveTo>
                      <a:cubicBezTo>
                        <a:pt x="53531" y="1457"/>
                        <a:pt x="53439" y="3400"/>
                        <a:pt x="53678" y="4818"/>
                      </a:cubicBezTo>
                      <a:cubicBezTo>
                        <a:pt x="54092" y="7139"/>
                        <a:pt x="54249" y="9819"/>
                        <a:pt x="53568" y="12508"/>
                      </a:cubicBezTo>
                      <a:cubicBezTo>
                        <a:pt x="52923" y="15179"/>
                        <a:pt x="51284" y="17766"/>
                        <a:pt x="49027" y="19277"/>
                      </a:cubicBezTo>
                      <a:cubicBezTo>
                        <a:pt x="46357" y="22150"/>
                        <a:pt x="42821" y="23476"/>
                        <a:pt x="37829" y="23448"/>
                      </a:cubicBezTo>
                      <a:cubicBezTo>
                        <a:pt x="35684" y="23412"/>
                        <a:pt x="33464" y="23301"/>
                        <a:pt x="31512" y="22647"/>
                      </a:cubicBezTo>
                      <a:cubicBezTo>
                        <a:pt x="27285" y="21201"/>
                        <a:pt x="23767" y="18936"/>
                        <a:pt x="20360" y="16910"/>
                      </a:cubicBezTo>
                      <a:cubicBezTo>
                        <a:pt x="16860" y="14792"/>
                        <a:pt x="13453" y="12720"/>
                        <a:pt x="9944" y="10593"/>
                      </a:cubicBezTo>
                      <a:cubicBezTo>
                        <a:pt x="9189" y="10105"/>
                        <a:pt x="8489" y="9644"/>
                        <a:pt x="7660" y="9119"/>
                      </a:cubicBezTo>
                      <a:cubicBezTo>
                        <a:pt x="5855" y="7894"/>
                        <a:pt x="3516" y="6679"/>
                        <a:pt x="1905" y="5390"/>
                      </a:cubicBezTo>
                      <a:cubicBezTo>
                        <a:pt x="137" y="3971"/>
                        <a:pt x="-453" y="1761"/>
                        <a:pt x="357" y="159"/>
                      </a:cubicBezTo>
                      <a:cubicBezTo>
                        <a:pt x="2743" y="-624"/>
                        <a:pt x="5782" y="1651"/>
                        <a:pt x="8940" y="3483"/>
                      </a:cubicBezTo>
                      <a:cubicBezTo>
                        <a:pt x="14245" y="6550"/>
                        <a:pt x="21419" y="11219"/>
                        <a:pt x="26364" y="14396"/>
                      </a:cubicBezTo>
                      <a:cubicBezTo>
                        <a:pt x="30112" y="16790"/>
                        <a:pt x="33925" y="18706"/>
                        <a:pt x="37507" y="19222"/>
                      </a:cubicBezTo>
                      <a:cubicBezTo>
                        <a:pt x="41135" y="19783"/>
                        <a:pt x="44856" y="18383"/>
                        <a:pt x="47628" y="16091"/>
                      </a:cubicBezTo>
                      <a:cubicBezTo>
                        <a:pt x="49672" y="14461"/>
                        <a:pt x="51449" y="12333"/>
                        <a:pt x="52223" y="9644"/>
                      </a:cubicBezTo>
                      <a:cubicBezTo>
                        <a:pt x="53033" y="6780"/>
                        <a:pt x="53042" y="3658"/>
                        <a:pt x="52094" y="6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9"/>
                <p:cNvSpPr/>
                <p:nvPr/>
              </p:nvSpPr>
              <p:spPr>
                <a:xfrm>
                  <a:off x="-254794" y="-7733723"/>
                  <a:ext cx="1068242" cy="257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35" h="17899" extrusionOk="0">
                      <a:moveTo>
                        <a:pt x="0" y="0"/>
                      </a:moveTo>
                      <a:cubicBezTo>
                        <a:pt x="1658" y="322"/>
                        <a:pt x="2505" y="1961"/>
                        <a:pt x="3822" y="2864"/>
                      </a:cubicBezTo>
                      <a:cubicBezTo>
                        <a:pt x="8058" y="5710"/>
                        <a:pt x="13841" y="6621"/>
                        <a:pt x="18796" y="8040"/>
                      </a:cubicBezTo>
                      <a:cubicBezTo>
                        <a:pt x="22572" y="8132"/>
                        <a:pt x="25656" y="8841"/>
                        <a:pt x="30372" y="8905"/>
                      </a:cubicBezTo>
                      <a:cubicBezTo>
                        <a:pt x="32398" y="8942"/>
                        <a:pt x="34414" y="8491"/>
                        <a:pt x="36348" y="8426"/>
                      </a:cubicBezTo>
                      <a:cubicBezTo>
                        <a:pt x="44765" y="8113"/>
                        <a:pt x="52925" y="7662"/>
                        <a:pt x="61811" y="9209"/>
                      </a:cubicBezTo>
                      <a:cubicBezTo>
                        <a:pt x="62723" y="9402"/>
                        <a:pt x="63699" y="9587"/>
                        <a:pt x="64685" y="9900"/>
                      </a:cubicBezTo>
                      <a:cubicBezTo>
                        <a:pt x="66978" y="10508"/>
                        <a:pt x="69805" y="11327"/>
                        <a:pt x="71785" y="12488"/>
                      </a:cubicBezTo>
                      <a:cubicBezTo>
                        <a:pt x="73986" y="13768"/>
                        <a:pt x="74723" y="16153"/>
                        <a:pt x="73921" y="17709"/>
                      </a:cubicBezTo>
                      <a:cubicBezTo>
                        <a:pt x="71545" y="18510"/>
                        <a:pt x="68589" y="16576"/>
                        <a:pt x="65127" y="15692"/>
                      </a:cubicBezTo>
                      <a:cubicBezTo>
                        <a:pt x="59435" y="14044"/>
                        <a:pt x="50963" y="13445"/>
                        <a:pt x="44941" y="13390"/>
                      </a:cubicBezTo>
                      <a:cubicBezTo>
                        <a:pt x="40336" y="13298"/>
                        <a:pt x="35556" y="13519"/>
                        <a:pt x="30897" y="13141"/>
                      </a:cubicBezTo>
                      <a:cubicBezTo>
                        <a:pt x="26145" y="12782"/>
                        <a:pt x="21430" y="12331"/>
                        <a:pt x="16908" y="11023"/>
                      </a:cubicBezTo>
                      <a:cubicBezTo>
                        <a:pt x="13611" y="10056"/>
                        <a:pt x="10618" y="8445"/>
                        <a:pt x="7800" y="6787"/>
                      </a:cubicBezTo>
                      <a:cubicBezTo>
                        <a:pt x="4770" y="5028"/>
                        <a:pt x="2063" y="2735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5" name="Google Shape;265;p9"/>
              <p:cNvGrpSpPr/>
              <p:nvPr/>
            </p:nvGrpSpPr>
            <p:grpSpPr>
              <a:xfrm>
                <a:off x="263873" y="2936479"/>
                <a:ext cx="154297" cy="166641"/>
                <a:chOff x="7333129" y="-1203464"/>
                <a:chExt cx="231053" cy="249538"/>
              </a:xfrm>
            </p:grpSpPr>
            <p:sp>
              <p:nvSpPr>
                <p:cNvPr id="266" name="Google Shape;266;p9"/>
                <p:cNvSpPr/>
                <p:nvPr/>
              </p:nvSpPr>
              <p:spPr>
                <a:xfrm>
                  <a:off x="7354083" y="-1186101"/>
                  <a:ext cx="210099" cy="20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8" y="5068"/>
                        <a:pt x="-911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67;p9"/>
                <p:cNvSpPr/>
                <p:nvPr/>
              </p:nvSpPr>
              <p:spPr>
                <a:xfrm>
                  <a:off x="7333129" y="-1192373"/>
                  <a:ext cx="172863" cy="238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6" h="28548" extrusionOk="0">
                      <a:moveTo>
                        <a:pt x="6634" y="0"/>
                      </a:moveTo>
                      <a:cubicBezTo>
                        <a:pt x="6837" y="1160"/>
                        <a:pt x="5787" y="1353"/>
                        <a:pt x="5363" y="2035"/>
                      </a:cubicBezTo>
                      <a:cubicBezTo>
                        <a:pt x="4037" y="4254"/>
                        <a:pt x="4258" y="7247"/>
                        <a:pt x="3613" y="9568"/>
                      </a:cubicBezTo>
                      <a:cubicBezTo>
                        <a:pt x="4129" y="11355"/>
                        <a:pt x="3825" y="12828"/>
                        <a:pt x="4580" y="14873"/>
                      </a:cubicBezTo>
                      <a:cubicBezTo>
                        <a:pt x="4884" y="15757"/>
                        <a:pt x="5704" y="16383"/>
                        <a:pt x="6136" y="17064"/>
                      </a:cubicBezTo>
                      <a:cubicBezTo>
                        <a:pt x="8163" y="20002"/>
                        <a:pt x="11156" y="21936"/>
                        <a:pt x="14517" y="22709"/>
                      </a:cubicBezTo>
                      <a:cubicBezTo>
                        <a:pt x="14931" y="22811"/>
                        <a:pt x="15180" y="22875"/>
                        <a:pt x="15604" y="22976"/>
                      </a:cubicBezTo>
                      <a:cubicBezTo>
                        <a:pt x="16488" y="23225"/>
                        <a:pt x="17565" y="23023"/>
                        <a:pt x="18385" y="23207"/>
                      </a:cubicBezTo>
                      <a:cubicBezTo>
                        <a:pt x="19269" y="23418"/>
                        <a:pt x="20227" y="24772"/>
                        <a:pt x="20696" y="26522"/>
                      </a:cubicBezTo>
                      <a:cubicBezTo>
                        <a:pt x="20236" y="28603"/>
                        <a:pt x="17823" y="28640"/>
                        <a:pt x="15696" y="28502"/>
                      </a:cubicBezTo>
                      <a:cubicBezTo>
                        <a:pt x="11994" y="28474"/>
                        <a:pt x="7251" y="26080"/>
                        <a:pt x="4801" y="23437"/>
                      </a:cubicBezTo>
                      <a:cubicBezTo>
                        <a:pt x="2849" y="21540"/>
                        <a:pt x="1237" y="19017"/>
                        <a:pt x="611" y="16401"/>
                      </a:cubicBezTo>
                      <a:cubicBezTo>
                        <a:pt x="-52" y="13740"/>
                        <a:pt x="-236" y="11051"/>
                        <a:pt x="363" y="8546"/>
                      </a:cubicBezTo>
                      <a:cubicBezTo>
                        <a:pt x="814" y="6713"/>
                        <a:pt x="1891" y="5175"/>
                        <a:pt x="2822" y="3748"/>
                      </a:cubicBezTo>
                      <a:cubicBezTo>
                        <a:pt x="3834" y="2219"/>
                        <a:pt x="5133" y="921"/>
                        <a:pt x="66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68;p9"/>
                <p:cNvSpPr/>
                <p:nvPr/>
              </p:nvSpPr>
              <p:spPr>
                <a:xfrm>
                  <a:off x="7437306" y="-1203464"/>
                  <a:ext cx="113510" cy="166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0" h="19884" extrusionOk="0">
                      <a:moveTo>
                        <a:pt x="11326" y="19884"/>
                      </a:moveTo>
                      <a:cubicBezTo>
                        <a:pt x="10506" y="19221"/>
                        <a:pt x="11261" y="18890"/>
                        <a:pt x="11326" y="18402"/>
                      </a:cubicBezTo>
                      <a:cubicBezTo>
                        <a:pt x="11399" y="16809"/>
                        <a:pt x="10082" y="15234"/>
                        <a:pt x="10248" y="13751"/>
                      </a:cubicBezTo>
                      <a:cubicBezTo>
                        <a:pt x="9383" y="12858"/>
                        <a:pt x="9465" y="11937"/>
                        <a:pt x="8738" y="10813"/>
                      </a:cubicBezTo>
                      <a:cubicBezTo>
                        <a:pt x="8462" y="10316"/>
                        <a:pt x="7716" y="10095"/>
                        <a:pt x="7412" y="9690"/>
                      </a:cubicBezTo>
                      <a:cubicBezTo>
                        <a:pt x="5901" y="8023"/>
                        <a:pt x="4299" y="6743"/>
                        <a:pt x="2457" y="5886"/>
                      </a:cubicBezTo>
                      <a:cubicBezTo>
                        <a:pt x="2264" y="5813"/>
                        <a:pt x="2071" y="5702"/>
                        <a:pt x="1877" y="5582"/>
                      </a:cubicBezTo>
                      <a:cubicBezTo>
                        <a:pt x="1435" y="5269"/>
                        <a:pt x="754" y="5316"/>
                        <a:pt x="376" y="4947"/>
                      </a:cubicBezTo>
                      <a:cubicBezTo>
                        <a:pt x="-38" y="4607"/>
                        <a:pt x="-112" y="2976"/>
                        <a:pt x="164" y="1217"/>
                      </a:cubicBezTo>
                      <a:cubicBezTo>
                        <a:pt x="1066" y="-569"/>
                        <a:pt x="2439" y="29"/>
                        <a:pt x="3710" y="416"/>
                      </a:cubicBezTo>
                      <a:cubicBezTo>
                        <a:pt x="5948" y="1015"/>
                        <a:pt x="8462" y="3041"/>
                        <a:pt x="9815" y="4708"/>
                      </a:cubicBezTo>
                      <a:cubicBezTo>
                        <a:pt x="10920" y="5933"/>
                        <a:pt x="11887" y="7351"/>
                        <a:pt x="12468" y="8852"/>
                      </a:cubicBezTo>
                      <a:cubicBezTo>
                        <a:pt x="13038" y="10390"/>
                        <a:pt x="13554" y="11937"/>
                        <a:pt x="13591" y="13530"/>
                      </a:cubicBezTo>
                      <a:cubicBezTo>
                        <a:pt x="13591" y="14709"/>
                        <a:pt x="13075" y="15832"/>
                        <a:pt x="12808" y="16863"/>
                      </a:cubicBezTo>
                      <a:cubicBezTo>
                        <a:pt x="12514" y="17960"/>
                        <a:pt x="12007" y="18991"/>
                        <a:pt x="11335" y="1988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9" name="Google Shape;269;p9"/>
              <p:cNvGrpSpPr/>
              <p:nvPr/>
            </p:nvGrpSpPr>
            <p:grpSpPr>
              <a:xfrm>
                <a:off x="-87372" y="353922"/>
                <a:ext cx="365038" cy="362160"/>
                <a:chOff x="5921225" y="-1241229"/>
                <a:chExt cx="546628" cy="542317"/>
              </a:xfrm>
            </p:grpSpPr>
            <p:sp>
              <p:nvSpPr>
                <p:cNvPr id="270" name="Google Shape;270;p9"/>
                <p:cNvSpPr/>
                <p:nvPr/>
              </p:nvSpPr>
              <p:spPr>
                <a:xfrm>
                  <a:off x="5944935" y="-1235992"/>
                  <a:ext cx="518690" cy="525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0" h="62898" extrusionOk="0">
                      <a:moveTo>
                        <a:pt x="45688" y="378"/>
                      </a:moveTo>
                      <a:cubicBezTo>
                        <a:pt x="30152" y="4043"/>
                        <a:pt x="16053" y="13455"/>
                        <a:pt x="6705" y="26385"/>
                      </a:cubicBezTo>
                      <a:cubicBezTo>
                        <a:pt x="1862" y="33089"/>
                        <a:pt x="-1804" y="41718"/>
                        <a:pt x="941" y="49527"/>
                      </a:cubicBezTo>
                      <a:cubicBezTo>
                        <a:pt x="3832" y="57769"/>
                        <a:pt x="13078" y="62254"/>
                        <a:pt x="21799" y="62825"/>
                      </a:cubicBezTo>
                      <a:cubicBezTo>
                        <a:pt x="33808" y="63598"/>
                        <a:pt x="46047" y="58267"/>
                        <a:pt x="53644" y="48928"/>
                      </a:cubicBezTo>
                      <a:cubicBezTo>
                        <a:pt x="61232" y="39600"/>
                        <a:pt x="63986" y="26523"/>
                        <a:pt x="60790" y="14929"/>
                      </a:cubicBezTo>
                      <a:cubicBezTo>
                        <a:pt x="58903" y="8059"/>
                        <a:pt x="54142" y="1152"/>
                        <a:pt x="47097" y="129"/>
                      </a:cubicBezTo>
                      <a:cubicBezTo>
                        <a:pt x="42483" y="-533"/>
                        <a:pt x="37934" y="1455"/>
                        <a:pt x="33854" y="3712"/>
                      </a:cubicBezTo>
                      <a:cubicBezTo>
                        <a:pt x="24000" y="9164"/>
                        <a:pt x="15150" y="16439"/>
                        <a:pt x="7903" y="25059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9"/>
                <p:cNvSpPr/>
                <p:nvPr/>
              </p:nvSpPr>
              <p:spPr>
                <a:xfrm>
                  <a:off x="5921225" y="-1224985"/>
                  <a:ext cx="377617" cy="526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10" h="62984" extrusionOk="0">
                      <a:moveTo>
                        <a:pt x="39685" y="0"/>
                      </a:moveTo>
                      <a:cubicBezTo>
                        <a:pt x="38617" y="1907"/>
                        <a:pt x="36121" y="2726"/>
                        <a:pt x="34270" y="3942"/>
                      </a:cubicBezTo>
                      <a:cubicBezTo>
                        <a:pt x="28367" y="7828"/>
                        <a:pt x="21801" y="12921"/>
                        <a:pt x="15944" y="17424"/>
                      </a:cubicBezTo>
                      <a:cubicBezTo>
                        <a:pt x="12454" y="21411"/>
                        <a:pt x="9019" y="24496"/>
                        <a:pt x="6385" y="30464"/>
                      </a:cubicBezTo>
                      <a:cubicBezTo>
                        <a:pt x="5335" y="33052"/>
                        <a:pt x="5142" y="35823"/>
                        <a:pt x="5031" y="38365"/>
                      </a:cubicBezTo>
                      <a:cubicBezTo>
                        <a:pt x="4755" y="43918"/>
                        <a:pt x="6643" y="49241"/>
                        <a:pt x="10529" y="52501"/>
                      </a:cubicBezTo>
                      <a:cubicBezTo>
                        <a:pt x="14378" y="55844"/>
                        <a:pt x="19830" y="57391"/>
                        <a:pt x="25337" y="57382"/>
                      </a:cubicBezTo>
                      <a:cubicBezTo>
                        <a:pt x="26479" y="57382"/>
                        <a:pt x="27732" y="57345"/>
                        <a:pt x="29021" y="57253"/>
                      </a:cubicBezTo>
                      <a:cubicBezTo>
                        <a:pt x="32014" y="57069"/>
                        <a:pt x="35587" y="56102"/>
                        <a:pt x="38479" y="55595"/>
                      </a:cubicBezTo>
                      <a:cubicBezTo>
                        <a:pt x="41656" y="55052"/>
                        <a:pt x="44474" y="55853"/>
                        <a:pt x="45210" y="57501"/>
                      </a:cubicBezTo>
                      <a:cubicBezTo>
                        <a:pt x="43498" y="59960"/>
                        <a:pt x="38055" y="61324"/>
                        <a:pt x="32530" y="62318"/>
                      </a:cubicBezTo>
                      <a:cubicBezTo>
                        <a:pt x="27953" y="63165"/>
                        <a:pt x="21958" y="63450"/>
                        <a:pt x="16267" y="61673"/>
                      </a:cubicBezTo>
                      <a:cubicBezTo>
                        <a:pt x="10603" y="60043"/>
                        <a:pt x="5381" y="56102"/>
                        <a:pt x="2950" y="51562"/>
                      </a:cubicBezTo>
                      <a:cubicBezTo>
                        <a:pt x="-955" y="44710"/>
                        <a:pt x="-706" y="36394"/>
                        <a:pt x="2075" y="29810"/>
                      </a:cubicBezTo>
                      <a:cubicBezTo>
                        <a:pt x="4967" y="23023"/>
                        <a:pt x="9820" y="17755"/>
                        <a:pt x="15106" y="13768"/>
                      </a:cubicBezTo>
                      <a:cubicBezTo>
                        <a:pt x="19001" y="10849"/>
                        <a:pt x="23192" y="8878"/>
                        <a:pt x="27133" y="6732"/>
                      </a:cubicBezTo>
                      <a:cubicBezTo>
                        <a:pt x="31369" y="4439"/>
                        <a:pt x="35578" y="2339"/>
                        <a:pt x="3968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9"/>
                <p:cNvSpPr/>
                <p:nvPr/>
              </p:nvSpPr>
              <p:spPr>
                <a:xfrm>
                  <a:off x="6354409" y="-1241229"/>
                  <a:ext cx="113444" cy="49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82" h="59418" extrusionOk="0">
                      <a:moveTo>
                        <a:pt x="0" y="59419"/>
                      </a:moveTo>
                      <a:cubicBezTo>
                        <a:pt x="0" y="57945"/>
                        <a:pt x="1381" y="57236"/>
                        <a:pt x="2090" y="56149"/>
                      </a:cubicBezTo>
                      <a:cubicBezTo>
                        <a:pt x="4310" y="52687"/>
                        <a:pt x="5360" y="48000"/>
                        <a:pt x="7146" y="44196"/>
                      </a:cubicBezTo>
                      <a:cubicBezTo>
                        <a:pt x="7496" y="41130"/>
                        <a:pt x="8500" y="38754"/>
                        <a:pt x="8850" y="34987"/>
                      </a:cubicBezTo>
                      <a:cubicBezTo>
                        <a:pt x="9016" y="33366"/>
                        <a:pt x="8638" y="31727"/>
                        <a:pt x="8611" y="30217"/>
                      </a:cubicBezTo>
                      <a:cubicBezTo>
                        <a:pt x="8399" y="23614"/>
                        <a:pt x="7008" y="17481"/>
                        <a:pt x="4328" y="11504"/>
                      </a:cubicBezTo>
                      <a:cubicBezTo>
                        <a:pt x="4034" y="10841"/>
                        <a:pt x="3776" y="10261"/>
                        <a:pt x="3463" y="9552"/>
                      </a:cubicBezTo>
                      <a:cubicBezTo>
                        <a:pt x="2791" y="7958"/>
                        <a:pt x="1556" y="6282"/>
                        <a:pt x="884" y="4809"/>
                      </a:cubicBezTo>
                      <a:cubicBezTo>
                        <a:pt x="156" y="3197"/>
                        <a:pt x="571" y="1227"/>
                        <a:pt x="1916" y="2"/>
                      </a:cubicBezTo>
                      <a:cubicBezTo>
                        <a:pt x="4283" y="-81"/>
                        <a:pt x="6014" y="2875"/>
                        <a:pt x="7616" y="5647"/>
                      </a:cubicBezTo>
                      <a:cubicBezTo>
                        <a:pt x="10480" y="10288"/>
                        <a:pt x="12672" y="17646"/>
                        <a:pt x="13188" y="22895"/>
                      </a:cubicBezTo>
                      <a:cubicBezTo>
                        <a:pt x="13694" y="26901"/>
                        <a:pt x="13758" y="31064"/>
                        <a:pt x="13114" y="34950"/>
                      </a:cubicBezTo>
                      <a:cubicBezTo>
                        <a:pt x="12469" y="38919"/>
                        <a:pt x="11530" y="42750"/>
                        <a:pt x="9946" y="46268"/>
                      </a:cubicBezTo>
                      <a:cubicBezTo>
                        <a:pt x="8777" y="48828"/>
                        <a:pt x="7091" y="51011"/>
                        <a:pt x="5581" y="53175"/>
                      </a:cubicBezTo>
                      <a:cubicBezTo>
                        <a:pt x="3951" y="55477"/>
                        <a:pt x="2081" y="57586"/>
                        <a:pt x="0" y="5941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6070862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68764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10"/>
          <p:cNvSpPr txBox="1">
            <a:spLocks noGrp="1"/>
          </p:cNvSpPr>
          <p:nvPr>
            <p:ph type="title"/>
          </p:nvPr>
        </p:nvSpPr>
        <p:spPr>
          <a:xfrm>
            <a:off x="720000" y="5384000"/>
            <a:ext cx="7704000" cy="76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991846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1"/>
          <p:cNvSpPr txBox="1">
            <a:spLocks noGrp="1"/>
          </p:cNvSpPr>
          <p:nvPr>
            <p:ph type="title" hasCustomPrompt="1"/>
          </p:nvPr>
        </p:nvSpPr>
        <p:spPr>
          <a:xfrm>
            <a:off x="2367888" y="2089351"/>
            <a:ext cx="4408200" cy="14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78" name="Google Shape;278;p11"/>
          <p:cNvSpPr txBox="1">
            <a:spLocks noGrp="1"/>
          </p:cNvSpPr>
          <p:nvPr>
            <p:ph type="subTitle" idx="1"/>
          </p:nvPr>
        </p:nvSpPr>
        <p:spPr>
          <a:xfrm>
            <a:off x="2367913" y="3649851"/>
            <a:ext cx="4408200" cy="111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79" name="Google Shape;279;p11"/>
          <p:cNvGrpSpPr/>
          <p:nvPr/>
        </p:nvGrpSpPr>
        <p:grpSpPr>
          <a:xfrm>
            <a:off x="-5413172" y="-2998466"/>
            <a:ext cx="17084220" cy="15805439"/>
            <a:chOff x="-5413172" y="-2248850"/>
            <a:chExt cx="17084220" cy="11854079"/>
          </a:xfrm>
        </p:grpSpPr>
        <p:grpSp>
          <p:nvGrpSpPr>
            <p:cNvPr id="280" name="Google Shape;280;p11"/>
            <p:cNvGrpSpPr/>
            <p:nvPr/>
          </p:nvGrpSpPr>
          <p:grpSpPr>
            <a:xfrm>
              <a:off x="6152216" y="-2248850"/>
              <a:ext cx="5518833" cy="5567702"/>
              <a:chOff x="5941104" y="-3661020"/>
              <a:chExt cx="6958558" cy="7020177"/>
            </a:xfrm>
          </p:grpSpPr>
          <p:sp>
            <p:nvSpPr>
              <p:cNvPr id="281" name="Google Shape;281;p11"/>
              <p:cNvSpPr/>
              <p:nvPr/>
            </p:nvSpPr>
            <p:spPr>
              <a:xfrm rot="6299928">
                <a:off x="6538556" y="-2958437"/>
                <a:ext cx="5763370" cy="5615011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11"/>
              <p:cNvSpPr/>
              <p:nvPr/>
            </p:nvSpPr>
            <p:spPr>
              <a:xfrm rot="-2700000">
                <a:off x="6939372" y="-2568426"/>
                <a:ext cx="4962718" cy="4834970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11"/>
              <p:cNvSpPr/>
              <p:nvPr/>
            </p:nvSpPr>
            <p:spPr>
              <a:xfrm rot="-8100000">
                <a:off x="6928083" y="-2579423"/>
                <a:ext cx="4984599" cy="4856288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11"/>
            <p:cNvGrpSpPr/>
            <p:nvPr/>
          </p:nvGrpSpPr>
          <p:grpSpPr>
            <a:xfrm rot="3599956">
              <a:off x="-4112998" y="1327118"/>
              <a:ext cx="6958405" cy="7020022"/>
              <a:chOff x="5941104" y="-3661020"/>
              <a:chExt cx="6958558" cy="7020177"/>
            </a:xfrm>
          </p:grpSpPr>
          <p:sp>
            <p:nvSpPr>
              <p:cNvPr id="285" name="Google Shape;285;p11"/>
              <p:cNvSpPr/>
              <p:nvPr/>
            </p:nvSpPr>
            <p:spPr>
              <a:xfrm rot="6299928">
                <a:off x="6538556" y="-2958437"/>
                <a:ext cx="5763370" cy="5615011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1"/>
              <p:cNvSpPr/>
              <p:nvPr/>
            </p:nvSpPr>
            <p:spPr>
              <a:xfrm rot="-2700000">
                <a:off x="6939372" y="-2568426"/>
                <a:ext cx="4962718" cy="4834970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1"/>
              <p:cNvSpPr/>
              <p:nvPr/>
            </p:nvSpPr>
            <p:spPr>
              <a:xfrm rot="-8100000">
                <a:off x="6928083" y="-2579423"/>
                <a:ext cx="4984599" cy="4856288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8" name="Google Shape;288;p11"/>
          <p:cNvGrpSpPr/>
          <p:nvPr/>
        </p:nvGrpSpPr>
        <p:grpSpPr>
          <a:xfrm>
            <a:off x="-330440" y="980090"/>
            <a:ext cx="9792315" cy="5306791"/>
            <a:chOff x="-330440" y="735067"/>
            <a:chExt cx="9792315" cy="3980093"/>
          </a:xfrm>
        </p:grpSpPr>
        <p:grpSp>
          <p:nvGrpSpPr>
            <p:cNvPr id="289" name="Google Shape;289;p11"/>
            <p:cNvGrpSpPr/>
            <p:nvPr/>
          </p:nvGrpSpPr>
          <p:grpSpPr>
            <a:xfrm rot="-7950989">
              <a:off x="8338959" y="1680155"/>
              <a:ext cx="960638" cy="862851"/>
              <a:chOff x="-8479282" y="-2611131"/>
              <a:chExt cx="2354739" cy="2115042"/>
            </a:xfrm>
          </p:grpSpPr>
          <p:sp>
            <p:nvSpPr>
              <p:cNvPr id="290" name="Google Shape;290;p11"/>
              <p:cNvSpPr/>
              <p:nvPr/>
            </p:nvSpPr>
            <p:spPr>
              <a:xfrm>
                <a:off x="-8404472" y="-2563709"/>
                <a:ext cx="2271722" cy="2014953"/>
              </a:xfrm>
              <a:custGeom>
                <a:avLst/>
                <a:gdLst/>
                <a:ahLst/>
                <a:cxnLst/>
                <a:rect l="l" t="t" r="r" b="b"/>
                <a:pathLst>
                  <a:path w="149210" h="132345" extrusionOk="0">
                    <a:moveTo>
                      <a:pt x="137991" y="20812"/>
                    </a:moveTo>
                    <a:cubicBezTo>
                      <a:pt x="140496" y="20610"/>
                      <a:pt x="142964" y="20214"/>
                      <a:pt x="145138" y="18999"/>
                    </a:cubicBezTo>
                    <a:cubicBezTo>
                      <a:pt x="148185" y="17276"/>
                      <a:pt x="150285" y="13280"/>
                      <a:pt x="148628" y="10195"/>
                    </a:cubicBezTo>
                    <a:cubicBezTo>
                      <a:pt x="147532" y="8159"/>
                      <a:pt x="145220" y="7137"/>
                      <a:pt x="143056" y="6336"/>
                    </a:cubicBezTo>
                    <a:cubicBezTo>
                      <a:pt x="108292" y="-6511"/>
                      <a:pt x="66925" y="544"/>
                      <a:pt x="38395" y="24183"/>
                    </a:cubicBezTo>
                    <a:cubicBezTo>
                      <a:pt x="9856" y="47823"/>
                      <a:pt x="-4768" y="87155"/>
                      <a:pt x="1393" y="123705"/>
                    </a:cubicBezTo>
                    <a:cubicBezTo>
                      <a:pt x="1789" y="126045"/>
                      <a:pt x="2323" y="128503"/>
                      <a:pt x="3935" y="130235"/>
                    </a:cubicBezTo>
                    <a:cubicBezTo>
                      <a:pt x="7084" y="133633"/>
                      <a:pt x="13033" y="132611"/>
                      <a:pt x="16394" y="129415"/>
                    </a:cubicBezTo>
                    <a:cubicBezTo>
                      <a:pt x="19756" y="126229"/>
                      <a:pt x="21239" y="121597"/>
                      <a:pt x="22804" y="117241"/>
                    </a:cubicBezTo>
                    <a:cubicBezTo>
                      <a:pt x="27031" y="105462"/>
                      <a:pt x="32814" y="94310"/>
                      <a:pt x="39850" y="83987"/>
                    </a:cubicBezTo>
                    <a:cubicBezTo>
                      <a:pt x="55570" y="52354"/>
                      <a:pt x="86936" y="29138"/>
                      <a:pt x="121590" y="22664"/>
                    </a:cubicBezTo>
                    <a:lnTo>
                      <a:pt x="137991" y="208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1"/>
              <p:cNvSpPr/>
              <p:nvPr/>
            </p:nvSpPr>
            <p:spPr>
              <a:xfrm>
                <a:off x="-8479282" y="-2397997"/>
                <a:ext cx="866759" cy="1901907"/>
              </a:xfrm>
              <a:custGeom>
                <a:avLst/>
                <a:gdLst/>
                <a:ahLst/>
                <a:cxnLst/>
                <a:rect l="l" t="t" r="r" b="b"/>
                <a:pathLst>
                  <a:path w="56930" h="124920" extrusionOk="0">
                    <a:moveTo>
                      <a:pt x="56930" y="0"/>
                    </a:moveTo>
                    <a:cubicBezTo>
                      <a:pt x="55254" y="2274"/>
                      <a:pt x="52013" y="3481"/>
                      <a:pt x="49701" y="5387"/>
                    </a:cubicBezTo>
                    <a:cubicBezTo>
                      <a:pt x="42140" y="11180"/>
                      <a:pt x="35086" y="19753"/>
                      <a:pt x="28621" y="27360"/>
                    </a:cubicBezTo>
                    <a:cubicBezTo>
                      <a:pt x="24772" y="33420"/>
                      <a:pt x="20996" y="38264"/>
                      <a:pt x="17009" y="46331"/>
                    </a:cubicBezTo>
                    <a:cubicBezTo>
                      <a:pt x="15351" y="49830"/>
                      <a:pt x="14071" y="53450"/>
                      <a:pt x="12865" y="56912"/>
                    </a:cubicBezTo>
                    <a:cubicBezTo>
                      <a:pt x="7321" y="71730"/>
                      <a:pt x="4678" y="86998"/>
                      <a:pt x="5636" y="102562"/>
                    </a:cubicBezTo>
                    <a:cubicBezTo>
                      <a:pt x="5801" y="104127"/>
                      <a:pt x="6050" y="105775"/>
                      <a:pt x="6418" y="107442"/>
                    </a:cubicBezTo>
                    <a:cubicBezTo>
                      <a:pt x="7220" y="111338"/>
                      <a:pt x="9549" y="115344"/>
                      <a:pt x="11907" y="117922"/>
                    </a:cubicBezTo>
                    <a:cubicBezTo>
                      <a:pt x="14329" y="120786"/>
                      <a:pt x="16585" y="123042"/>
                      <a:pt x="16511" y="124838"/>
                    </a:cubicBezTo>
                    <a:cubicBezTo>
                      <a:pt x="14707" y="125216"/>
                      <a:pt x="11714" y="124295"/>
                      <a:pt x="9043" y="122011"/>
                    </a:cubicBezTo>
                    <a:cubicBezTo>
                      <a:pt x="6336" y="119773"/>
                      <a:pt x="4061" y="116338"/>
                      <a:pt x="2597" y="112701"/>
                    </a:cubicBezTo>
                    <a:cubicBezTo>
                      <a:pt x="46" y="106577"/>
                      <a:pt x="-332" y="98776"/>
                      <a:pt x="221" y="91557"/>
                    </a:cubicBezTo>
                    <a:cubicBezTo>
                      <a:pt x="534" y="84226"/>
                      <a:pt x="1943" y="77071"/>
                      <a:pt x="3287" y="71269"/>
                    </a:cubicBezTo>
                    <a:cubicBezTo>
                      <a:pt x="5452" y="62392"/>
                      <a:pt x="8610" y="53588"/>
                      <a:pt x="12745" y="45732"/>
                    </a:cubicBezTo>
                    <a:cubicBezTo>
                      <a:pt x="16972" y="37683"/>
                      <a:pt x="21816" y="30197"/>
                      <a:pt x="27535" y="23603"/>
                    </a:cubicBezTo>
                    <a:cubicBezTo>
                      <a:pt x="31679" y="18768"/>
                      <a:pt x="36339" y="14716"/>
                      <a:pt x="41008" y="10848"/>
                    </a:cubicBezTo>
                    <a:cubicBezTo>
                      <a:pt x="45944" y="6630"/>
                      <a:pt x="51395" y="3158"/>
                      <a:pt x="56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1"/>
              <p:cNvSpPr/>
              <p:nvPr/>
            </p:nvSpPr>
            <p:spPr>
              <a:xfrm>
                <a:off x="-7515847" y="-2611131"/>
                <a:ext cx="1390058" cy="223518"/>
              </a:xfrm>
              <a:custGeom>
                <a:avLst/>
                <a:gdLst/>
                <a:ahLst/>
                <a:cxnLst/>
                <a:rect l="l" t="t" r="r" b="b"/>
                <a:pathLst>
                  <a:path w="91301" h="14681" extrusionOk="0">
                    <a:moveTo>
                      <a:pt x="0" y="14681"/>
                    </a:moveTo>
                    <a:cubicBezTo>
                      <a:pt x="1059" y="13106"/>
                      <a:pt x="3297" y="12646"/>
                      <a:pt x="4954" y="11716"/>
                    </a:cubicBezTo>
                    <a:cubicBezTo>
                      <a:pt x="10323" y="8944"/>
                      <a:pt x="16705" y="5307"/>
                      <a:pt x="23216" y="4155"/>
                    </a:cubicBezTo>
                    <a:cubicBezTo>
                      <a:pt x="27646" y="2461"/>
                      <a:pt x="31679" y="1918"/>
                      <a:pt x="37536" y="1208"/>
                    </a:cubicBezTo>
                    <a:cubicBezTo>
                      <a:pt x="40059" y="794"/>
                      <a:pt x="42574" y="370"/>
                      <a:pt x="45023" y="122"/>
                    </a:cubicBezTo>
                    <a:cubicBezTo>
                      <a:pt x="55641" y="-394"/>
                      <a:pt x="65799" y="721"/>
                      <a:pt x="76224" y="3630"/>
                    </a:cubicBezTo>
                    <a:cubicBezTo>
                      <a:pt x="77310" y="3999"/>
                      <a:pt x="78388" y="4358"/>
                      <a:pt x="79585" y="4754"/>
                    </a:cubicBezTo>
                    <a:cubicBezTo>
                      <a:pt x="82283" y="5647"/>
                      <a:pt x="85515" y="6835"/>
                      <a:pt x="87891" y="8069"/>
                    </a:cubicBezTo>
                    <a:cubicBezTo>
                      <a:pt x="90461" y="9561"/>
                      <a:pt x="91750" y="11836"/>
                      <a:pt x="91161" y="13447"/>
                    </a:cubicBezTo>
                    <a:cubicBezTo>
                      <a:pt x="88518" y="14212"/>
                      <a:pt x="84484" y="11918"/>
                      <a:pt x="80202" y="10482"/>
                    </a:cubicBezTo>
                    <a:cubicBezTo>
                      <a:pt x="73074" y="7931"/>
                      <a:pt x="62769" y="5712"/>
                      <a:pt x="55476" y="5187"/>
                    </a:cubicBezTo>
                    <a:cubicBezTo>
                      <a:pt x="49895" y="4606"/>
                      <a:pt x="44204" y="4892"/>
                      <a:pt x="38779" y="5122"/>
                    </a:cubicBezTo>
                    <a:cubicBezTo>
                      <a:pt x="33199" y="5445"/>
                      <a:pt x="27857" y="6513"/>
                      <a:pt x="22590" y="7563"/>
                    </a:cubicBezTo>
                    <a:cubicBezTo>
                      <a:pt x="18768" y="8419"/>
                      <a:pt x="14992" y="9091"/>
                      <a:pt x="11355" y="10270"/>
                    </a:cubicBezTo>
                    <a:cubicBezTo>
                      <a:pt x="7515" y="11578"/>
                      <a:pt x="3757" y="13070"/>
                      <a:pt x="0" y="146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1"/>
              <p:cNvSpPr/>
              <p:nvPr/>
            </p:nvSpPr>
            <p:spPr>
              <a:xfrm>
                <a:off x="-8170159" y="-2386503"/>
                <a:ext cx="2045616" cy="1782452"/>
              </a:xfrm>
              <a:custGeom>
                <a:avLst/>
                <a:gdLst/>
                <a:ahLst/>
                <a:cxnLst/>
                <a:rect l="l" t="t" r="r" b="b"/>
                <a:pathLst>
                  <a:path w="134359" h="117074" extrusionOk="0">
                    <a:moveTo>
                      <a:pt x="0" y="117075"/>
                    </a:moveTo>
                    <a:cubicBezTo>
                      <a:pt x="644" y="113658"/>
                      <a:pt x="3085" y="110048"/>
                      <a:pt x="4706" y="106632"/>
                    </a:cubicBezTo>
                    <a:cubicBezTo>
                      <a:pt x="9835" y="95747"/>
                      <a:pt x="15213" y="82587"/>
                      <a:pt x="22507" y="71877"/>
                    </a:cubicBezTo>
                    <a:cubicBezTo>
                      <a:pt x="26964" y="63745"/>
                      <a:pt x="31716" y="57363"/>
                      <a:pt x="39277" y="48486"/>
                    </a:cubicBezTo>
                    <a:cubicBezTo>
                      <a:pt x="42592" y="44701"/>
                      <a:pt x="45824" y="40870"/>
                      <a:pt x="49379" y="37582"/>
                    </a:cubicBezTo>
                    <a:cubicBezTo>
                      <a:pt x="64712" y="23575"/>
                      <a:pt x="83517" y="13556"/>
                      <a:pt x="105011" y="12082"/>
                    </a:cubicBezTo>
                    <a:cubicBezTo>
                      <a:pt x="107111" y="11871"/>
                      <a:pt x="109330" y="11659"/>
                      <a:pt x="111660" y="11429"/>
                    </a:cubicBezTo>
                    <a:cubicBezTo>
                      <a:pt x="116946" y="10904"/>
                      <a:pt x="122637" y="8905"/>
                      <a:pt x="126183" y="6124"/>
                    </a:cubicBezTo>
                    <a:cubicBezTo>
                      <a:pt x="130170" y="3361"/>
                      <a:pt x="132454" y="212"/>
                      <a:pt x="134278" y="0"/>
                    </a:cubicBezTo>
                    <a:cubicBezTo>
                      <a:pt x="134710" y="2192"/>
                      <a:pt x="133430" y="6142"/>
                      <a:pt x="130161" y="9209"/>
                    </a:cubicBezTo>
                    <a:cubicBezTo>
                      <a:pt x="127003" y="12359"/>
                      <a:pt x="122204" y="14578"/>
                      <a:pt x="117489" y="15692"/>
                    </a:cubicBezTo>
                    <a:cubicBezTo>
                      <a:pt x="109468" y="17635"/>
                      <a:pt x="100351" y="17295"/>
                      <a:pt x="91897" y="19569"/>
                    </a:cubicBezTo>
                    <a:cubicBezTo>
                      <a:pt x="83351" y="21660"/>
                      <a:pt x="75266" y="25288"/>
                      <a:pt x="69087" y="29000"/>
                    </a:cubicBezTo>
                    <a:cubicBezTo>
                      <a:pt x="59509" y="34599"/>
                      <a:pt x="50889" y="42049"/>
                      <a:pt x="43467" y="49913"/>
                    </a:cubicBezTo>
                    <a:cubicBezTo>
                      <a:pt x="35851" y="57990"/>
                      <a:pt x="29524" y="66941"/>
                      <a:pt x="23695" y="75993"/>
                    </a:cubicBezTo>
                    <a:cubicBezTo>
                      <a:pt x="19422" y="82587"/>
                      <a:pt x="15296" y="89043"/>
                      <a:pt x="11594" y="95710"/>
                    </a:cubicBezTo>
                    <a:cubicBezTo>
                      <a:pt x="7901" y="102516"/>
                      <a:pt x="4098" y="109533"/>
                      <a:pt x="0" y="1170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" name="Google Shape;294;p11"/>
            <p:cNvGrpSpPr/>
            <p:nvPr/>
          </p:nvGrpSpPr>
          <p:grpSpPr>
            <a:xfrm rot="-7950989">
              <a:off x="8773245" y="2500305"/>
              <a:ext cx="200083" cy="190327"/>
              <a:chOff x="-8510872" y="-2490878"/>
              <a:chExt cx="490448" cy="466534"/>
            </a:xfrm>
          </p:grpSpPr>
          <p:sp>
            <p:nvSpPr>
              <p:cNvPr id="295" name="Google Shape;295;p11"/>
              <p:cNvSpPr/>
              <p:nvPr/>
            </p:nvSpPr>
            <p:spPr>
              <a:xfrm>
                <a:off x="-8442349" y="-2428140"/>
                <a:ext cx="360452" cy="36416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1" y="23907"/>
                    </a:cubicBezTo>
                    <a:cubicBezTo>
                      <a:pt x="16930" y="24183"/>
                      <a:pt x="22492" y="19735"/>
                      <a:pt x="23506" y="14109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1"/>
              <p:cNvSpPr/>
              <p:nvPr/>
            </p:nvSpPr>
            <p:spPr>
              <a:xfrm>
                <a:off x="-8510872" y="-2410891"/>
                <a:ext cx="251045" cy="386548"/>
              </a:xfrm>
              <a:custGeom>
                <a:avLst/>
                <a:gdLst/>
                <a:ahLst/>
                <a:cxnLst/>
                <a:rect l="l" t="t" r="r" b="b"/>
                <a:pathLst>
                  <a:path w="16489" h="25389" extrusionOk="0">
                    <a:moveTo>
                      <a:pt x="3630" y="0"/>
                    </a:moveTo>
                    <a:cubicBezTo>
                      <a:pt x="4201" y="893"/>
                      <a:pt x="3354" y="1261"/>
                      <a:pt x="3188" y="1888"/>
                    </a:cubicBezTo>
                    <a:cubicBezTo>
                      <a:pt x="2673" y="3895"/>
                      <a:pt x="3547" y="6235"/>
                      <a:pt x="3243" y="8178"/>
                    </a:cubicBezTo>
                    <a:cubicBezTo>
                      <a:pt x="3962" y="9549"/>
                      <a:pt x="3833" y="10756"/>
                      <a:pt x="4570" y="12368"/>
                    </a:cubicBezTo>
                    <a:cubicBezTo>
                      <a:pt x="4883" y="13058"/>
                      <a:pt x="5610" y="13537"/>
                      <a:pt x="5997" y="14090"/>
                    </a:cubicBezTo>
                    <a:cubicBezTo>
                      <a:pt x="7728" y="16493"/>
                      <a:pt x="9920" y="18271"/>
                      <a:pt x="12526" y="19403"/>
                    </a:cubicBezTo>
                    <a:cubicBezTo>
                      <a:pt x="12867" y="19569"/>
                      <a:pt x="13014" y="19643"/>
                      <a:pt x="13364" y="19809"/>
                    </a:cubicBezTo>
                    <a:cubicBezTo>
                      <a:pt x="14028" y="20168"/>
                      <a:pt x="14948" y="20205"/>
                      <a:pt x="15556" y="20564"/>
                    </a:cubicBezTo>
                    <a:cubicBezTo>
                      <a:pt x="16210" y="20960"/>
                      <a:pt x="16587" y="22479"/>
                      <a:pt x="16468" y="24192"/>
                    </a:cubicBezTo>
                    <a:cubicBezTo>
                      <a:pt x="15547" y="25951"/>
                      <a:pt x="13751" y="25380"/>
                      <a:pt x="12130" y="24920"/>
                    </a:cubicBezTo>
                    <a:cubicBezTo>
                      <a:pt x="9284" y="24238"/>
                      <a:pt x="5905" y="21798"/>
                      <a:pt x="4128" y="19597"/>
                    </a:cubicBezTo>
                    <a:cubicBezTo>
                      <a:pt x="2710" y="17967"/>
                      <a:pt x="1466" y="16033"/>
                      <a:pt x="877" y="13989"/>
                    </a:cubicBezTo>
                    <a:cubicBezTo>
                      <a:pt x="269" y="11916"/>
                      <a:pt x="-145" y="9835"/>
                      <a:pt x="48" y="7791"/>
                    </a:cubicBezTo>
                    <a:cubicBezTo>
                      <a:pt x="195" y="6299"/>
                      <a:pt x="895" y="4945"/>
                      <a:pt x="1383" y="3665"/>
                    </a:cubicBezTo>
                    <a:cubicBezTo>
                      <a:pt x="1908" y="2302"/>
                      <a:pt x="2663" y="1050"/>
                      <a:pt x="36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1"/>
              <p:cNvSpPr/>
              <p:nvPr/>
            </p:nvSpPr>
            <p:spPr>
              <a:xfrm>
                <a:off x="-8359865" y="-2490878"/>
                <a:ext cx="339441" cy="450127"/>
              </a:xfrm>
              <a:custGeom>
                <a:avLst/>
                <a:gdLst/>
                <a:ahLst/>
                <a:cxnLst/>
                <a:rect l="l" t="t" r="r" b="b"/>
                <a:pathLst>
                  <a:path w="22295" h="29565" extrusionOk="0">
                    <a:moveTo>
                      <a:pt x="10896" y="29565"/>
                    </a:moveTo>
                    <a:cubicBezTo>
                      <a:pt x="11246" y="28414"/>
                      <a:pt x="12397" y="28525"/>
                      <a:pt x="13134" y="27963"/>
                    </a:cubicBezTo>
                    <a:cubicBezTo>
                      <a:pt x="15510" y="26158"/>
                      <a:pt x="16596" y="22926"/>
                      <a:pt x="17959" y="20522"/>
                    </a:cubicBezTo>
                    <a:cubicBezTo>
                      <a:pt x="18051" y="18432"/>
                      <a:pt x="18678" y="16856"/>
                      <a:pt x="18236" y="14379"/>
                    </a:cubicBezTo>
                    <a:cubicBezTo>
                      <a:pt x="18024" y="13320"/>
                      <a:pt x="17315" y="12436"/>
                      <a:pt x="16891" y="11589"/>
                    </a:cubicBezTo>
                    <a:cubicBezTo>
                      <a:pt x="15012" y="7804"/>
                      <a:pt x="11660" y="5539"/>
                      <a:pt x="7774" y="5410"/>
                    </a:cubicBezTo>
                    <a:cubicBezTo>
                      <a:pt x="7323" y="5391"/>
                      <a:pt x="7000" y="5382"/>
                      <a:pt x="6521" y="5364"/>
                    </a:cubicBezTo>
                    <a:cubicBezTo>
                      <a:pt x="5499" y="5345"/>
                      <a:pt x="4385" y="5815"/>
                      <a:pt x="3483" y="5944"/>
                    </a:cubicBezTo>
                    <a:cubicBezTo>
                      <a:pt x="2506" y="6054"/>
                      <a:pt x="1088" y="5244"/>
                      <a:pt x="11" y="3890"/>
                    </a:cubicBezTo>
                    <a:cubicBezTo>
                      <a:pt x="-192" y="1754"/>
                      <a:pt x="2515" y="658"/>
                      <a:pt x="4993" y="271"/>
                    </a:cubicBezTo>
                    <a:cubicBezTo>
                      <a:pt x="9220" y="-806"/>
                      <a:pt x="15519" y="1450"/>
                      <a:pt x="18208" y="4876"/>
                    </a:cubicBezTo>
                    <a:cubicBezTo>
                      <a:pt x="20381" y="7270"/>
                      <a:pt x="21836" y="10318"/>
                      <a:pt x="22177" y="13403"/>
                    </a:cubicBezTo>
                    <a:cubicBezTo>
                      <a:pt x="22536" y="16534"/>
                      <a:pt x="22094" y="19795"/>
                      <a:pt x="20630" y="22410"/>
                    </a:cubicBezTo>
                    <a:cubicBezTo>
                      <a:pt x="19562" y="24334"/>
                      <a:pt x="17913" y="25688"/>
                      <a:pt x="16394" y="26904"/>
                    </a:cubicBezTo>
                    <a:cubicBezTo>
                      <a:pt x="14745" y="28230"/>
                      <a:pt x="12848" y="29142"/>
                      <a:pt x="10896" y="2956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" name="Google Shape;298;p11"/>
            <p:cNvGrpSpPr/>
            <p:nvPr/>
          </p:nvGrpSpPr>
          <p:grpSpPr>
            <a:xfrm rot="-6998048">
              <a:off x="-81010" y="2996074"/>
              <a:ext cx="703170" cy="589308"/>
              <a:chOff x="-3567000" y="-2468681"/>
              <a:chExt cx="1723483" cy="1444405"/>
            </a:xfrm>
          </p:grpSpPr>
          <p:sp>
            <p:nvSpPr>
              <p:cNvPr id="299" name="Google Shape;299;p11"/>
              <p:cNvSpPr/>
              <p:nvPr/>
            </p:nvSpPr>
            <p:spPr>
              <a:xfrm>
                <a:off x="-3537861" y="-2425902"/>
                <a:ext cx="1694345" cy="1390393"/>
              </a:xfrm>
              <a:custGeom>
                <a:avLst/>
                <a:gdLst/>
                <a:ahLst/>
                <a:cxnLst/>
                <a:rect l="l" t="t" r="r" b="b"/>
                <a:pathLst>
                  <a:path w="111287" h="91323" extrusionOk="0">
                    <a:moveTo>
                      <a:pt x="88445" y="13418"/>
                    </a:moveTo>
                    <a:cubicBezTo>
                      <a:pt x="76418" y="3739"/>
                      <a:pt x="60616" y="-903"/>
                      <a:pt x="45246" y="166"/>
                    </a:cubicBezTo>
                    <a:cubicBezTo>
                      <a:pt x="37243" y="-332"/>
                      <a:pt x="29185" y="285"/>
                      <a:pt x="21366" y="2100"/>
                    </a:cubicBezTo>
                    <a:cubicBezTo>
                      <a:pt x="15693" y="3426"/>
                      <a:pt x="9984" y="5442"/>
                      <a:pt x="5692" y="9384"/>
                    </a:cubicBezTo>
                    <a:cubicBezTo>
                      <a:pt x="1401" y="13325"/>
                      <a:pt x="-1177" y="19560"/>
                      <a:pt x="535" y="25131"/>
                    </a:cubicBezTo>
                    <a:cubicBezTo>
                      <a:pt x="3271" y="34009"/>
                      <a:pt x="14202" y="36643"/>
                      <a:pt x="23134" y="39212"/>
                    </a:cubicBezTo>
                    <a:cubicBezTo>
                      <a:pt x="43505" y="45069"/>
                      <a:pt x="61730" y="58137"/>
                      <a:pt x="73812" y="75560"/>
                    </a:cubicBezTo>
                    <a:cubicBezTo>
                      <a:pt x="78463" y="82264"/>
                      <a:pt x="83399" y="90359"/>
                      <a:pt x="91512" y="91253"/>
                    </a:cubicBezTo>
                    <a:cubicBezTo>
                      <a:pt x="96752" y="91823"/>
                      <a:pt x="101955" y="88904"/>
                      <a:pt x="105187" y="84733"/>
                    </a:cubicBezTo>
                    <a:cubicBezTo>
                      <a:pt x="108411" y="80552"/>
                      <a:pt x="109921" y="75293"/>
                      <a:pt x="110685" y="70072"/>
                    </a:cubicBezTo>
                    <a:cubicBezTo>
                      <a:pt x="113743" y="49056"/>
                      <a:pt x="104976" y="26724"/>
                      <a:pt x="88445" y="134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1"/>
              <p:cNvSpPr/>
              <p:nvPr/>
            </p:nvSpPr>
            <p:spPr>
              <a:xfrm>
                <a:off x="-2747827" y="-2458984"/>
                <a:ext cx="874615" cy="712956"/>
              </a:xfrm>
              <a:custGeom>
                <a:avLst/>
                <a:gdLst/>
                <a:ahLst/>
                <a:cxnLst/>
                <a:rect l="l" t="t" r="r" b="b"/>
                <a:pathLst>
                  <a:path w="57446" h="46828" extrusionOk="0">
                    <a:moveTo>
                      <a:pt x="57447" y="46828"/>
                    </a:moveTo>
                    <a:cubicBezTo>
                      <a:pt x="56304" y="45603"/>
                      <a:pt x="56544" y="43724"/>
                      <a:pt x="56084" y="42187"/>
                    </a:cubicBezTo>
                    <a:cubicBezTo>
                      <a:pt x="54582" y="37288"/>
                      <a:pt x="51166" y="32406"/>
                      <a:pt x="48670" y="27765"/>
                    </a:cubicBezTo>
                    <a:cubicBezTo>
                      <a:pt x="46073" y="24938"/>
                      <a:pt x="44415" y="22157"/>
                      <a:pt x="40935" y="18924"/>
                    </a:cubicBezTo>
                    <a:cubicBezTo>
                      <a:pt x="39452" y="17515"/>
                      <a:pt x="37610" y="16558"/>
                      <a:pt x="36072" y="15425"/>
                    </a:cubicBezTo>
                    <a:cubicBezTo>
                      <a:pt x="29294" y="10618"/>
                      <a:pt x="21945" y="7515"/>
                      <a:pt x="13805" y="6050"/>
                    </a:cubicBezTo>
                    <a:cubicBezTo>
                      <a:pt x="12921" y="5893"/>
                      <a:pt x="12101" y="5755"/>
                      <a:pt x="11143" y="5590"/>
                    </a:cubicBezTo>
                    <a:cubicBezTo>
                      <a:pt x="8997" y="5194"/>
                      <a:pt x="6373" y="5268"/>
                      <a:pt x="4347" y="5028"/>
                    </a:cubicBezTo>
                    <a:cubicBezTo>
                      <a:pt x="2137" y="4761"/>
                      <a:pt x="341" y="3453"/>
                      <a:pt x="0" y="1740"/>
                    </a:cubicBezTo>
                    <a:cubicBezTo>
                      <a:pt x="1538" y="-230"/>
                      <a:pt x="5765" y="-129"/>
                      <a:pt x="9734" y="156"/>
                    </a:cubicBezTo>
                    <a:cubicBezTo>
                      <a:pt x="16485" y="433"/>
                      <a:pt x="25565" y="3370"/>
                      <a:pt x="31228" y="6630"/>
                    </a:cubicBezTo>
                    <a:cubicBezTo>
                      <a:pt x="35630" y="9006"/>
                      <a:pt x="39839" y="12017"/>
                      <a:pt x="43227" y="15517"/>
                    </a:cubicBezTo>
                    <a:cubicBezTo>
                      <a:pt x="46709" y="19081"/>
                      <a:pt x="49747" y="22921"/>
                      <a:pt x="52022" y="27121"/>
                    </a:cubicBezTo>
                    <a:cubicBezTo>
                      <a:pt x="53671" y="30187"/>
                      <a:pt x="54629" y="33456"/>
                      <a:pt x="55586" y="36587"/>
                    </a:cubicBezTo>
                    <a:cubicBezTo>
                      <a:pt x="56617" y="39949"/>
                      <a:pt x="57244" y="43384"/>
                      <a:pt x="57447" y="4682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11"/>
              <p:cNvSpPr/>
              <p:nvPr/>
            </p:nvSpPr>
            <p:spPr>
              <a:xfrm>
                <a:off x="-3493833" y="-2468681"/>
                <a:ext cx="600581" cy="285895"/>
              </a:xfrm>
              <a:custGeom>
                <a:avLst/>
                <a:gdLst/>
                <a:ahLst/>
                <a:cxnLst/>
                <a:rect l="l" t="t" r="r" b="b"/>
                <a:pathLst>
                  <a:path w="39447" h="18778" extrusionOk="0">
                    <a:moveTo>
                      <a:pt x="10" y="18779"/>
                    </a:moveTo>
                    <a:cubicBezTo>
                      <a:pt x="-119" y="17609"/>
                      <a:pt x="1050" y="17305"/>
                      <a:pt x="1621" y="16633"/>
                    </a:cubicBezTo>
                    <a:cubicBezTo>
                      <a:pt x="3491" y="14570"/>
                      <a:pt x="5342" y="11476"/>
                      <a:pt x="8178" y="10131"/>
                    </a:cubicBezTo>
                    <a:cubicBezTo>
                      <a:pt x="9679" y="8400"/>
                      <a:pt x="11466" y="7663"/>
                      <a:pt x="13897" y="6318"/>
                    </a:cubicBezTo>
                    <a:cubicBezTo>
                      <a:pt x="14928" y="5693"/>
                      <a:pt x="15868" y="4873"/>
                      <a:pt x="16899" y="4320"/>
                    </a:cubicBezTo>
                    <a:cubicBezTo>
                      <a:pt x="21448" y="2156"/>
                      <a:pt x="26127" y="821"/>
                      <a:pt x="31256" y="195"/>
                    </a:cubicBezTo>
                    <a:cubicBezTo>
                      <a:pt x="31873" y="158"/>
                      <a:pt x="32306" y="139"/>
                      <a:pt x="32941" y="112"/>
                    </a:cubicBezTo>
                    <a:cubicBezTo>
                      <a:pt x="34295" y="56"/>
                      <a:pt x="35944" y="-109"/>
                      <a:pt x="37214" y="112"/>
                    </a:cubicBezTo>
                    <a:cubicBezTo>
                      <a:pt x="38614" y="434"/>
                      <a:pt x="39517" y="1972"/>
                      <a:pt x="39443" y="3675"/>
                    </a:cubicBezTo>
                    <a:cubicBezTo>
                      <a:pt x="38347" y="5462"/>
                      <a:pt x="36303" y="5048"/>
                      <a:pt x="34258" y="5260"/>
                    </a:cubicBezTo>
                    <a:cubicBezTo>
                      <a:pt x="30851" y="5536"/>
                      <a:pt x="26182" y="6263"/>
                      <a:pt x="23033" y="7203"/>
                    </a:cubicBezTo>
                    <a:cubicBezTo>
                      <a:pt x="20592" y="7847"/>
                      <a:pt x="18262" y="8916"/>
                      <a:pt x="15969" y="9781"/>
                    </a:cubicBezTo>
                    <a:cubicBezTo>
                      <a:pt x="13630" y="10711"/>
                      <a:pt x="11549" y="12000"/>
                      <a:pt x="9384" y="13124"/>
                    </a:cubicBezTo>
                    <a:cubicBezTo>
                      <a:pt x="7838" y="13981"/>
                      <a:pt x="6124" y="14588"/>
                      <a:pt x="4660" y="15546"/>
                    </a:cubicBezTo>
                    <a:cubicBezTo>
                      <a:pt x="3426" y="16412"/>
                      <a:pt x="1925" y="17453"/>
                      <a:pt x="10" y="187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1"/>
              <p:cNvSpPr/>
              <p:nvPr/>
            </p:nvSpPr>
            <p:spPr>
              <a:xfrm>
                <a:off x="-3567000" y="-2131624"/>
                <a:ext cx="937921" cy="610035"/>
              </a:xfrm>
              <a:custGeom>
                <a:avLst/>
                <a:gdLst/>
                <a:ahLst/>
                <a:cxnLst/>
                <a:rect l="l" t="t" r="r" b="b"/>
                <a:pathLst>
                  <a:path w="61604" h="40068" extrusionOk="0">
                    <a:moveTo>
                      <a:pt x="0" y="0"/>
                    </a:moveTo>
                    <a:cubicBezTo>
                      <a:pt x="1390" y="829"/>
                      <a:pt x="1612" y="2578"/>
                      <a:pt x="2505" y="3822"/>
                    </a:cubicBezTo>
                    <a:cubicBezTo>
                      <a:pt x="5378" y="7763"/>
                      <a:pt x="10286" y="10471"/>
                      <a:pt x="14274" y="13372"/>
                    </a:cubicBezTo>
                    <a:cubicBezTo>
                      <a:pt x="17635" y="14688"/>
                      <a:pt x="20177" y="16328"/>
                      <a:pt x="24395" y="17921"/>
                    </a:cubicBezTo>
                    <a:cubicBezTo>
                      <a:pt x="26209" y="18612"/>
                      <a:pt x="28161" y="18869"/>
                      <a:pt x="29920" y="19440"/>
                    </a:cubicBezTo>
                    <a:cubicBezTo>
                      <a:pt x="37591" y="21908"/>
                      <a:pt x="45069" y="24164"/>
                      <a:pt x="52547" y="28465"/>
                    </a:cubicBezTo>
                    <a:cubicBezTo>
                      <a:pt x="53293" y="28935"/>
                      <a:pt x="54122" y="29423"/>
                      <a:pt x="54904" y="30031"/>
                    </a:cubicBezTo>
                    <a:cubicBezTo>
                      <a:pt x="56764" y="31329"/>
                      <a:pt x="59039" y="32987"/>
                      <a:pt x="60448" y="34682"/>
                    </a:cubicBezTo>
                    <a:cubicBezTo>
                      <a:pt x="62014" y="36560"/>
                      <a:pt x="61894" y="38936"/>
                      <a:pt x="60660" y="40068"/>
                    </a:cubicBezTo>
                    <a:cubicBezTo>
                      <a:pt x="58256" y="40013"/>
                      <a:pt x="56231" y="37306"/>
                      <a:pt x="53413" y="35381"/>
                    </a:cubicBezTo>
                    <a:cubicBezTo>
                      <a:pt x="48845" y="32038"/>
                      <a:pt x="41422" y="28732"/>
                      <a:pt x="36017" y="26715"/>
                    </a:cubicBezTo>
                    <a:cubicBezTo>
                      <a:pt x="31909" y="25122"/>
                      <a:pt x="27544" y="23769"/>
                      <a:pt x="23474" y="21908"/>
                    </a:cubicBezTo>
                    <a:cubicBezTo>
                      <a:pt x="19321" y="20030"/>
                      <a:pt x="15232" y="18087"/>
                      <a:pt x="11594" y="15434"/>
                    </a:cubicBezTo>
                    <a:cubicBezTo>
                      <a:pt x="8942" y="13491"/>
                      <a:pt x="6787" y="11069"/>
                      <a:pt x="4788" y="8647"/>
                    </a:cubicBezTo>
                    <a:cubicBezTo>
                      <a:pt x="2643" y="6078"/>
                      <a:pt x="958" y="3122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11"/>
              <p:cNvSpPr/>
              <p:nvPr/>
            </p:nvSpPr>
            <p:spPr>
              <a:xfrm>
                <a:off x="-2619869" y="-1548122"/>
                <a:ext cx="729643" cy="523847"/>
              </a:xfrm>
              <a:custGeom>
                <a:avLst/>
                <a:gdLst/>
                <a:ahLst/>
                <a:cxnLst/>
                <a:rect l="l" t="t" r="r" b="b"/>
                <a:pathLst>
                  <a:path w="47924" h="34407" extrusionOk="0">
                    <a:moveTo>
                      <a:pt x="47384" y="17377"/>
                    </a:moveTo>
                    <a:cubicBezTo>
                      <a:pt x="48416" y="18565"/>
                      <a:pt x="47698" y="20269"/>
                      <a:pt x="47449" y="21623"/>
                    </a:cubicBezTo>
                    <a:cubicBezTo>
                      <a:pt x="47062" y="23842"/>
                      <a:pt x="46334" y="26310"/>
                      <a:pt x="44843" y="28493"/>
                    </a:cubicBezTo>
                    <a:cubicBezTo>
                      <a:pt x="43397" y="30684"/>
                      <a:pt x="41076" y="32480"/>
                      <a:pt x="38543" y="33097"/>
                    </a:cubicBezTo>
                    <a:cubicBezTo>
                      <a:pt x="35210" y="34810"/>
                      <a:pt x="31600" y="34847"/>
                      <a:pt x="27124" y="33190"/>
                    </a:cubicBezTo>
                    <a:cubicBezTo>
                      <a:pt x="25209" y="32462"/>
                      <a:pt x="23247" y="31633"/>
                      <a:pt x="21700" y="30408"/>
                    </a:cubicBezTo>
                    <a:cubicBezTo>
                      <a:pt x="18376" y="27728"/>
                      <a:pt x="15954" y="24542"/>
                      <a:pt x="13550" y="21604"/>
                    </a:cubicBezTo>
                    <a:cubicBezTo>
                      <a:pt x="11091" y="18556"/>
                      <a:pt x="8706" y="15582"/>
                      <a:pt x="6257" y="12524"/>
                    </a:cubicBezTo>
                    <a:cubicBezTo>
                      <a:pt x="5741" y="11833"/>
                      <a:pt x="5253" y="11198"/>
                      <a:pt x="4691" y="10452"/>
                    </a:cubicBezTo>
                    <a:cubicBezTo>
                      <a:pt x="3466" y="8758"/>
                      <a:pt x="1762" y="6897"/>
                      <a:pt x="740" y="5212"/>
                    </a:cubicBezTo>
                    <a:cubicBezTo>
                      <a:pt x="-383" y="3361"/>
                      <a:pt x="-190" y="1179"/>
                      <a:pt x="1063" y="0"/>
                    </a:cubicBezTo>
                    <a:cubicBezTo>
                      <a:pt x="3457" y="73"/>
                      <a:pt x="5446" y="3113"/>
                      <a:pt x="7693" y="5783"/>
                    </a:cubicBezTo>
                    <a:cubicBezTo>
                      <a:pt x="11450" y="10277"/>
                      <a:pt x="16377" y="16816"/>
                      <a:pt x="19794" y="21282"/>
                    </a:cubicBezTo>
                    <a:cubicBezTo>
                      <a:pt x="22382" y="24662"/>
                      <a:pt x="25181" y="27627"/>
                      <a:pt x="28238" y="29257"/>
                    </a:cubicBezTo>
                    <a:cubicBezTo>
                      <a:pt x="31324" y="30952"/>
                      <a:pt x="35108" y="30905"/>
                      <a:pt x="38359" y="29754"/>
                    </a:cubicBezTo>
                    <a:cubicBezTo>
                      <a:pt x="40726" y="28953"/>
                      <a:pt x="43019" y="27627"/>
                      <a:pt x="44594" y="25463"/>
                    </a:cubicBezTo>
                    <a:cubicBezTo>
                      <a:pt x="46224" y="23170"/>
                      <a:pt x="47255" y="20370"/>
                      <a:pt x="47384" y="17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" name="Google Shape;304;p11"/>
            <p:cNvGrpSpPr/>
            <p:nvPr/>
          </p:nvGrpSpPr>
          <p:grpSpPr>
            <a:xfrm rot="-6998048">
              <a:off x="-209780" y="3660891"/>
              <a:ext cx="960718" cy="862923"/>
              <a:chOff x="-8479282" y="-2611131"/>
              <a:chExt cx="2354739" cy="2115042"/>
            </a:xfrm>
          </p:grpSpPr>
          <p:sp>
            <p:nvSpPr>
              <p:cNvPr id="305" name="Google Shape;305;p11"/>
              <p:cNvSpPr/>
              <p:nvPr/>
            </p:nvSpPr>
            <p:spPr>
              <a:xfrm>
                <a:off x="-8404472" y="-2563709"/>
                <a:ext cx="2271722" cy="2014953"/>
              </a:xfrm>
              <a:custGeom>
                <a:avLst/>
                <a:gdLst/>
                <a:ahLst/>
                <a:cxnLst/>
                <a:rect l="l" t="t" r="r" b="b"/>
                <a:pathLst>
                  <a:path w="149210" h="132345" extrusionOk="0">
                    <a:moveTo>
                      <a:pt x="137991" y="20812"/>
                    </a:moveTo>
                    <a:cubicBezTo>
                      <a:pt x="140496" y="20610"/>
                      <a:pt x="142964" y="20214"/>
                      <a:pt x="145138" y="18999"/>
                    </a:cubicBezTo>
                    <a:cubicBezTo>
                      <a:pt x="148185" y="17276"/>
                      <a:pt x="150285" y="13280"/>
                      <a:pt x="148628" y="10195"/>
                    </a:cubicBezTo>
                    <a:cubicBezTo>
                      <a:pt x="147532" y="8159"/>
                      <a:pt x="145220" y="7137"/>
                      <a:pt x="143056" y="6336"/>
                    </a:cubicBezTo>
                    <a:cubicBezTo>
                      <a:pt x="108292" y="-6511"/>
                      <a:pt x="66925" y="544"/>
                      <a:pt x="38395" y="24183"/>
                    </a:cubicBezTo>
                    <a:cubicBezTo>
                      <a:pt x="9856" y="47823"/>
                      <a:pt x="-4768" y="87155"/>
                      <a:pt x="1393" y="123705"/>
                    </a:cubicBezTo>
                    <a:cubicBezTo>
                      <a:pt x="1789" y="126045"/>
                      <a:pt x="2323" y="128503"/>
                      <a:pt x="3935" y="130235"/>
                    </a:cubicBezTo>
                    <a:cubicBezTo>
                      <a:pt x="7084" y="133633"/>
                      <a:pt x="13033" y="132611"/>
                      <a:pt x="16394" y="129415"/>
                    </a:cubicBezTo>
                    <a:cubicBezTo>
                      <a:pt x="19756" y="126229"/>
                      <a:pt x="21239" y="121597"/>
                      <a:pt x="22804" y="117241"/>
                    </a:cubicBezTo>
                    <a:cubicBezTo>
                      <a:pt x="27031" y="105462"/>
                      <a:pt x="32814" y="94310"/>
                      <a:pt x="39850" y="83987"/>
                    </a:cubicBezTo>
                    <a:cubicBezTo>
                      <a:pt x="55570" y="52354"/>
                      <a:pt x="86936" y="29138"/>
                      <a:pt x="121590" y="22664"/>
                    </a:cubicBezTo>
                    <a:lnTo>
                      <a:pt x="137991" y="208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1"/>
              <p:cNvSpPr/>
              <p:nvPr/>
            </p:nvSpPr>
            <p:spPr>
              <a:xfrm>
                <a:off x="-8479282" y="-2397997"/>
                <a:ext cx="866759" cy="1901907"/>
              </a:xfrm>
              <a:custGeom>
                <a:avLst/>
                <a:gdLst/>
                <a:ahLst/>
                <a:cxnLst/>
                <a:rect l="l" t="t" r="r" b="b"/>
                <a:pathLst>
                  <a:path w="56930" h="124920" extrusionOk="0">
                    <a:moveTo>
                      <a:pt x="56930" y="0"/>
                    </a:moveTo>
                    <a:cubicBezTo>
                      <a:pt x="55254" y="2274"/>
                      <a:pt x="52013" y="3481"/>
                      <a:pt x="49701" y="5387"/>
                    </a:cubicBezTo>
                    <a:cubicBezTo>
                      <a:pt x="42140" y="11180"/>
                      <a:pt x="35086" y="19753"/>
                      <a:pt x="28621" y="27360"/>
                    </a:cubicBezTo>
                    <a:cubicBezTo>
                      <a:pt x="24772" y="33420"/>
                      <a:pt x="20996" y="38264"/>
                      <a:pt x="17009" y="46331"/>
                    </a:cubicBezTo>
                    <a:cubicBezTo>
                      <a:pt x="15351" y="49830"/>
                      <a:pt x="14071" y="53450"/>
                      <a:pt x="12865" y="56912"/>
                    </a:cubicBezTo>
                    <a:cubicBezTo>
                      <a:pt x="7321" y="71730"/>
                      <a:pt x="4678" y="86998"/>
                      <a:pt x="5636" y="102562"/>
                    </a:cubicBezTo>
                    <a:cubicBezTo>
                      <a:pt x="5801" y="104127"/>
                      <a:pt x="6050" y="105775"/>
                      <a:pt x="6418" y="107442"/>
                    </a:cubicBezTo>
                    <a:cubicBezTo>
                      <a:pt x="7220" y="111338"/>
                      <a:pt x="9549" y="115344"/>
                      <a:pt x="11907" y="117922"/>
                    </a:cubicBezTo>
                    <a:cubicBezTo>
                      <a:pt x="14329" y="120786"/>
                      <a:pt x="16585" y="123042"/>
                      <a:pt x="16511" y="124838"/>
                    </a:cubicBezTo>
                    <a:cubicBezTo>
                      <a:pt x="14707" y="125216"/>
                      <a:pt x="11714" y="124295"/>
                      <a:pt x="9043" y="122011"/>
                    </a:cubicBezTo>
                    <a:cubicBezTo>
                      <a:pt x="6336" y="119773"/>
                      <a:pt x="4061" y="116338"/>
                      <a:pt x="2597" y="112701"/>
                    </a:cubicBezTo>
                    <a:cubicBezTo>
                      <a:pt x="46" y="106577"/>
                      <a:pt x="-332" y="98776"/>
                      <a:pt x="221" y="91557"/>
                    </a:cubicBezTo>
                    <a:cubicBezTo>
                      <a:pt x="534" y="84226"/>
                      <a:pt x="1943" y="77071"/>
                      <a:pt x="3287" y="71269"/>
                    </a:cubicBezTo>
                    <a:cubicBezTo>
                      <a:pt x="5452" y="62392"/>
                      <a:pt x="8610" y="53588"/>
                      <a:pt x="12745" y="45732"/>
                    </a:cubicBezTo>
                    <a:cubicBezTo>
                      <a:pt x="16972" y="37683"/>
                      <a:pt x="21816" y="30197"/>
                      <a:pt x="27535" y="23603"/>
                    </a:cubicBezTo>
                    <a:cubicBezTo>
                      <a:pt x="31679" y="18768"/>
                      <a:pt x="36339" y="14716"/>
                      <a:pt x="41008" y="10848"/>
                    </a:cubicBezTo>
                    <a:cubicBezTo>
                      <a:pt x="45944" y="6630"/>
                      <a:pt x="51395" y="3158"/>
                      <a:pt x="56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-7515847" y="-2611131"/>
                <a:ext cx="1390058" cy="223518"/>
              </a:xfrm>
              <a:custGeom>
                <a:avLst/>
                <a:gdLst/>
                <a:ahLst/>
                <a:cxnLst/>
                <a:rect l="l" t="t" r="r" b="b"/>
                <a:pathLst>
                  <a:path w="91301" h="14681" extrusionOk="0">
                    <a:moveTo>
                      <a:pt x="0" y="14681"/>
                    </a:moveTo>
                    <a:cubicBezTo>
                      <a:pt x="1059" y="13106"/>
                      <a:pt x="3297" y="12646"/>
                      <a:pt x="4954" y="11716"/>
                    </a:cubicBezTo>
                    <a:cubicBezTo>
                      <a:pt x="10323" y="8944"/>
                      <a:pt x="16705" y="5307"/>
                      <a:pt x="23216" y="4155"/>
                    </a:cubicBezTo>
                    <a:cubicBezTo>
                      <a:pt x="27646" y="2461"/>
                      <a:pt x="31679" y="1918"/>
                      <a:pt x="37536" y="1208"/>
                    </a:cubicBezTo>
                    <a:cubicBezTo>
                      <a:pt x="40059" y="794"/>
                      <a:pt x="42574" y="370"/>
                      <a:pt x="45023" y="122"/>
                    </a:cubicBezTo>
                    <a:cubicBezTo>
                      <a:pt x="55641" y="-394"/>
                      <a:pt x="65799" y="721"/>
                      <a:pt x="76224" y="3630"/>
                    </a:cubicBezTo>
                    <a:cubicBezTo>
                      <a:pt x="77310" y="3999"/>
                      <a:pt x="78388" y="4358"/>
                      <a:pt x="79585" y="4754"/>
                    </a:cubicBezTo>
                    <a:cubicBezTo>
                      <a:pt x="82283" y="5647"/>
                      <a:pt x="85515" y="6835"/>
                      <a:pt x="87891" y="8069"/>
                    </a:cubicBezTo>
                    <a:cubicBezTo>
                      <a:pt x="90461" y="9561"/>
                      <a:pt x="91750" y="11836"/>
                      <a:pt x="91161" y="13447"/>
                    </a:cubicBezTo>
                    <a:cubicBezTo>
                      <a:pt x="88518" y="14212"/>
                      <a:pt x="84484" y="11918"/>
                      <a:pt x="80202" y="10482"/>
                    </a:cubicBezTo>
                    <a:cubicBezTo>
                      <a:pt x="73074" y="7931"/>
                      <a:pt x="62769" y="5712"/>
                      <a:pt x="55476" y="5187"/>
                    </a:cubicBezTo>
                    <a:cubicBezTo>
                      <a:pt x="49895" y="4606"/>
                      <a:pt x="44204" y="4892"/>
                      <a:pt x="38779" y="5122"/>
                    </a:cubicBezTo>
                    <a:cubicBezTo>
                      <a:pt x="33199" y="5445"/>
                      <a:pt x="27857" y="6513"/>
                      <a:pt x="22590" y="7563"/>
                    </a:cubicBezTo>
                    <a:cubicBezTo>
                      <a:pt x="18768" y="8419"/>
                      <a:pt x="14992" y="9091"/>
                      <a:pt x="11355" y="10270"/>
                    </a:cubicBezTo>
                    <a:cubicBezTo>
                      <a:pt x="7515" y="11578"/>
                      <a:pt x="3757" y="13070"/>
                      <a:pt x="0" y="146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-8170159" y="-2386503"/>
                <a:ext cx="2045616" cy="1782452"/>
              </a:xfrm>
              <a:custGeom>
                <a:avLst/>
                <a:gdLst/>
                <a:ahLst/>
                <a:cxnLst/>
                <a:rect l="l" t="t" r="r" b="b"/>
                <a:pathLst>
                  <a:path w="134359" h="117074" extrusionOk="0">
                    <a:moveTo>
                      <a:pt x="0" y="117075"/>
                    </a:moveTo>
                    <a:cubicBezTo>
                      <a:pt x="644" y="113658"/>
                      <a:pt x="3085" y="110048"/>
                      <a:pt x="4706" y="106632"/>
                    </a:cubicBezTo>
                    <a:cubicBezTo>
                      <a:pt x="9835" y="95747"/>
                      <a:pt x="15213" y="82587"/>
                      <a:pt x="22507" y="71877"/>
                    </a:cubicBezTo>
                    <a:cubicBezTo>
                      <a:pt x="26964" y="63745"/>
                      <a:pt x="31716" y="57363"/>
                      <a:pt x="39277" y="48486"/>
                    </a:cubicBezTo>
                    <a:cubicBezTo>
                      <a:pt x="42592" y="44701"/>
                      <a:pt x="45824" y="40870"/>
                      <a:pt x="49379" y="37582"/>
                    </a:cubicBezTo>
                    <a:cubicBezTo>
                      <a:pt x="64712" y="23575"/>
                      <a:pt x="83517" y="13556"/>
                      <a:pt x="105011" y="12082"/>
                    </a:cubicBezTo>
                    <a:cubicBezTo>
                      <a:pt x="107111" y="11871"/>
                      <a:pt x="109330" y="11659"/>
                      <a:pt x="111660" y="11429"/>
                    </a:cubicBezTo>
                    <a:cubicBezTo>
                      <a:pt x="116946" y="10904"/>
                      <a:pt x="122637" y="8905"/>
                      <a:pt x="126183" y="6124"/>
                    </a:cubicBezTo>
                    <a:cubicBezTo>
                      <a:pt x="130170" y="3361"/>
                      <a:pt x="132454" y="212"/>
                      <a:pt x="134278" y="0"/>
                    </a:cubicBezTo>
                    <a:cubicBezTo>
                      <a:pt x="134710" y="2192"/>
                      <a:pt x="133430" y="6142"/>
                      <a:pt x="130161" y="9209"/>
                    </a:cubicBezTo>
                    <a:cubicBezTo>
                      <a:pt x="127003" y="12359"/>
                      <a:pt x="122204" y="14578"/>
                      <a:pt x="117489" y="15692"/>
                    </a:cubicBezTo>
                    <a:cubicBezTo>
                      <a:pt x="109468" y="17635"/>
                      <a:pt x="100351" y="17295"/>
                      <a:pt x="91897" y="19569"/>
                    </a:cubicBezTo>
                    <a:cubicBezTo>
                      <a:pt x="83351" y="21660"/>
                      <a:pt x="75266" y="25288"/>
                      <a:pt x="69087" y="29000"/>
                    </a:cubicBezTo>
                    <a:cubicBezTo>
                      <a:pt x="59509" y="34599"/>
                      <a:pt x="50889" y="42049"/>
                      <a:pt x="43467" y="49913"/>
                    </a:cubicBezTo>
                    <a:cubicBezTo>
                      <a:pt x="35851" y="57990"/>
                      <a:pt x="29524" y="66941"/>
                      <a:pt x="23695" y="75993"/>
                    </a:cubicBezTo>
                    <a:cubicBezTo>
                      <a:pt x="19422" y="82587"/>
                      <a:pt x="15296" y="89043"/>
                      <a:pt x="11594" y="95710"/>
                    </a:cubicBezTo>
                    <a:cubicBezTo>
                      <a:pt x="7901" y="102516"/>
                      <a:pt x="4098" y="109533"/>
                      <a:pt x="0" y="1170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11"/>
            <p:cNvGrpSpPr/>
            <p:nvPr/>
          </p:nvGrpSpPr>
          <p:grpSpPr>
            <a:xfrm rot="-6998048">
              <a:off x="8818234" y="3987559"/>
              <a:ext cx="186769" cy="180834"/>
              <a:chOff x="-8397453" y="-196590"/>
              <a:chExt cx="457774" cy="443229"/>
            </a:xfrm>
          </p:grpSpPr>
          <p:sp>
            <p:nvSpPr>
              <p:cNvPr id="310" name="Google Shape;310;p11"/>
              <p:cNvSpPr/>
              <p:nvPr/>
            </p:nvSpPr>
            <p:spPr>
              <a:xfrm>
                <a:off x="-8339435" y="-160159"/>
                <a:ext cx="360452" cy="36416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1" y="23907"/>
                    </a:cubicBezTo>
                    <a:cubicBezTo>
                      <a:pt x="16931" y="24183"/>
                      <a:pt x="22493" y="19735"/>
                      <a:pt x="23506" y="14109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1"/>
              <p:cNvSpPr/>
              <p:nvPr/>
            </p:nvSpPr>
            <p:spPr>
              <a:xfrm>
                <a:off x="-8397453" y="-175292"/>
                <a:ext cx="339898" cy="421930"/>
              </a:xfrm>
              <a:custGeom>
                <a:avLst/>
                <a:gdLst/>
                <a:ahLst/>
                <a:cxnLst/>
                <a:rect l="l" t="t" r="r" b="b"/>
                <a:pathLst>
                  <a:path w="22325" h="27713" extrusionOk="0">
                    <a:moveTo>
                      <a:pt x="8715" y="0"/>
                    </a:moveTo>
                    <a:cubicBezTo>
                      <a:pt x="8972" y="1133"/>
                      <a:pt x="7895" y="1464"/>
                      <a:pt x="7434" y="2164"/>
                    </a:cubicBezTo>
                    <a:cubicBezTo>
                      <a:pt x="5961" y="4393"/>
                      <a:pt x="5335" y="7533"/>
                      <a:pt x="4110" y="9835"/>
                    </a:cubicBezTo>
                    <a:cubicBezTo>
                      <a:pt x="4128" y="11797"/>
                      <a:pt x="3557" y="13279"/>
                      <a:pt x="4110" y="15471"/>
                    </a:cubicBezTo>
                    <a:cubicBezTo>
                      <a:pt x="4377" y="16401"/>
                      <a:pt x="5132" y="17092"/>
                      <a:pt x="5611" y="17783"/>
                    </a:cubicBezTo>
                    <a:cubicBezTo>
                      <a:pt x="7794" y="20867"/>
                      <a:pt x="11219" y="22424"/>
                      <a:pt x="14903" y="22323"/>
                    </a:cubicBezTo>
                    <a:cubicBezTo>
                      <a:pt x="15354" y="22323"/>
                      <a:pt x="15649" y="22323"/>
                      <a:pt x="16119" y="22304"/>
                    </a:cubicBezTo>
                    <a:cubicBezTo>
                      <a:pt x="17113" y="22286"/>
                      <a:pt x="18246" y="21853"/>
                      <a:pt x="19204" y="21788"/>
                    </a:cubicBezTo>
                    <a:cubicBezTo>
                      <a:pt x="20235" y="21734"/>
                      <a:pt x="21524" y="22765"/>
                      <a:pt x="22325" y="24293"/>
                    </a:cubicBezTo>
                    <a:cubicBezTo>
                      <a:pt x="22234" y="26374"/>
                      <a:pt x="19867" y="26964"/>
                      <a:pt x="17665" y="27388"/>
                    </a:cubicBezTo>
                    <a:cubicBezTo>
                      <a:pt x="13963" y="28373"/>
                      <a:pt x="8079" y="27056"/>
                      <a:pt x="5114" y="24321"/>
                    </a:cubicBezTo>
                    <a:cubicBezTo>
                      <a:pt x="2774" y="22452"/>
                      <a:pt x="831" y="19781"/>
                      <a:pt x="251" y="16723"/>
                    </a:cubicBezTo>
                    <a:cubicBezTo>
                      <a:pt x="-338" y="13629"/>
                      <a:pt x="141" y="10554"/>
                      <a:pt x="1356" y="8141"/>
                    </a:cubicBezTo>
                    <a:cubicBezTo>
                      <a:pt x="2250" y="6363"/>
                      <a:pt x="3631" y="5065"/>
                      <a:pt x="4754" y="3757"/>
                    </a:cubicBezTo>
                    <a:cubicBezTo>
                      <a:pt x="5961" y="2348"/>
                      <a:pt x="7296" y="1123"/>
                      <a:pt x="87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-8231771" y="-196590"/>
                <a:ext cx="292092" cy="349094"/>
              </a:xfrm>
              <a:custGeom>
                <a:avLst/>
                <a:gdLst/>
                <a:ahLst/>
                <a:cxnLst/>
                <a:rect l="l" t="t" r="r" b="b"/>
                <a:pathLst>
                  <a:path w="19185" h="22929" extrusionOk="0">
                    <a:moveTo>
                      <a:pt x="13477" y="22930"/>
                    </a:moveTo>
                    <a:cubicBezTo>
                      <a:pt x="13265" y="21871"/>
                      <a:pt x="14196" y="21778"/>
                      <a:pt x="14564" y="21180"/>
                    </a:cubicBezTo>
                    <a:cubicBezTo>
                      <a:pt x="15706" y="19264"/>
                      <a:pt x="15310" y="16713"/>
                      <a:pt x="15816" y="14761"/>
                    </a:cubicBezTo>
                    <a:cubicBezTo>
                      <a:pt x="15245" y="13288"/>
                      <a:pt x="15466" y="12045"/>
                      <a:pt x="14693" y="10405"/>
                    </a:cubicBezTo>
                    <a:cubicBezTo>
                      <a:pt x="14370" y="9696"/>
                      <a:pt x="13597" y="9272"/>
                      <a:pt x="13182" y="8766"/>
                    </a:cubicBezTo>
                    <a:cubicBezTo>
                      <a:pt x="11248" y="6611"/>
                      <a:pt x="8550" y="5451"/>
                      <a:pt x="5760" y="5368"/>
                    </a:cubicBezTo>
                    <a:cubicBezTo>
                      <a:pt x="5401" y="5350"/>
                      <a:pt x="5226" y="5340"/>
                      <a:pt x="4857" y="5322"/>
                    </a:cubicBezTo>
                    <a:cubicBezTo>
                      <a:pt x="4121" y="5248"/>
                      <a:pt x="3320" y="5635"/>
                      <a:pt x="2647" y="5598"/>
                    </a:cubicBezTo>
                    <a:cubicBezTo>
                      <a:pt x="1929" y="5543"/>
                      <a:pt x="833" y="4456"/>
                      <a:pt x="4" y="2937"/>
                    </a:cubicBezTo>
                    <a:cubicBezTo>
                      <a:pt x="-106" y="929"/>
                      <a:pt x="1993" y="423"/>
                      <a:pt x="3844" y="165"/>
                    </a:cubicBezTo>
                    <a:cubicBezTo>
                      <a:pt x="7049" y="-489"/>
                      <a:pt x="11534" y="883"/>
                      <a:pt x="13993" y="2900"/>
                    </a:cubicBezTo>
                    <a:cubicBezTo>
                      <a:pt x="15936" y="4309"/>
                      <a:pt x="17639" y="6399"/>
                      <a:pt x="18367" y="8674"/>
                    </a:cubicBezTo>
                    <a:cubicBezTo>
                      <a:pt x="19131" y="10976"/>
                      <a:pt x="19426" y="13334"/>
                      <a:pt x="18966" y="15544"/>
                    </a:cubicBezTo>
                    <a:cubicBezTo>
                      <a:pt x="18616" y="17165"/>
                      <a:pt x="17667" y="18518"/>
                      <a:pt x="16857" y="19752"/>
                    </a:cubicBezTo>
                    <a:cubicBezTo>
                      <a:pt x="15982" y="21097"/>
                      <a:pt x="14812" y="22211"/>
                      <a:pt x="13477" y="229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" name="Google Shape;313;p11"/>
            <p:cNvGrpSpPr/>
            <p:nvPr/>
          </p:nvGrpSpPr>
          <p:grpSpPr>
            <a:xfrm rot="-6998048">
              <a:off x="728921" y="826591"/>
              <a:ext cx="418098" cy="345624"/>
              <a:chOff x="-8001538" y="4195657"/>
              <a:chExt cx="1024768" cy="847131"/>
            </a:xfrm>
          </p:grpSpPr>
          <p:sp>
            <p:nvSpPr>
              <p:cNvPr id="314" name="Google Shape;314;p11"/>
              <p:cNvSpPr/>
              <p:nvPr/>
            </p:nvSpPr>
            <p:spPr>
              <a:xfrm>
                <a:off x="-7969400" y="4205735"/>
                <a:ext cx="992289" cy="802205"/>
              </a:xfrm>
              <a:custGeom>
                <a:avLst/>
                <a:gdLst/>
                <a:ahLst/>
                <a:cxnLst/>
                <a:rect l="l" t="t" r="r" b="b"/>
                <a:pathLst>
                  <a:path w="65175" h="52690" extrusionOk="0">
                    <a:moveTo>
                      <a:pt x="56278" y="1382"/>
                    </a:moveTo>
                    <a:cubicBezTo>
                      <a:pt x="41119" y="-395"/>
                      <a:pt x="25372" y="3454"/>
                      <a:pt x="12747" y="12028"/>
                    </a:cubicBezTo>
                    <a:cubicBezTo>
                      <a:pt x="6199" y="16476"/>
                      <a:pt x="84" y="23033"/>
                      <a:pt x="1" y="30943"/>
                    </a:cubicBezTo>
                    <a:cubicBezTo>
                      <a:pt x="-91" y="39296"/>
                      <a:pt x="6751" y="46350"/>
                      <a:pt x="14404" y="49711"/>
                    </a:cubicBezTo>
                    <a:cubicBezTo>
                      <a:pt x="24939" y="54334"/>
                      <a:pt x="37694" y="53533"/>
                      <a:pt x="47566" y="47621"/>
                    </a:cubicBezTo>
                    <a:cubicBezTo>
                      <a:pt x="57438" y="41718"/>
                      <a:pt x="64179" y="30860"/>
                      <a:pt x="65091" y="19395"/>
                    </a:cubicBezTo>
                    <a:cubicBezTo>
                      <a:pt x="65634" y="12608"/>
                      <a:pt x="63617" y="4835"/>
                      <a:pt x="57613" y="1621"/>
                    </a:cubicBezTo>
                    <a:cubicBezTo>
                      <a:pt x="53690" y="-478"/>
                      <a:pt x="48938" y="-174"/>
                      <a:pt x="44545" y="516"/>
                    </a:cubicBezTo>
                    <a:cubicBezTo>
                      <a:pt x="33909" y="2202"/>
                      <a:pt x="23576" y="5848"/>
                      <a:pt x="14248" y="1121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1"/>
              <p:cNvSpPr/>
              <p:nvPr/>
            </p:nvSpPr>
            <p:spPr>
              <a:xfrm>
                <a:off x="-8001538" y="4195657"/>
                <a:ext cx="763321" cy="830554"/>
              </a:xfrm>
              <a:custGeom>
                <a:avLst/>
                <a:gdLst/>
                <a:ahLst/>
                <a:cxnLst/>
                <a:rect l="l" t="t" r="r" b="b"/>
                <a:pathLst>
                  <a:path w="50136" h="54552" extrusionOk="0">
                    <a:moveTo>
                      <a:pt x="50136" y="0"/>
                    </a:moveTo>
                    <a:cubicBezTo>
                      <a:pt x="48553" y="1363"/>
                      <a:pt x="46039" y="1289"/>
                      <a:pt x="43985" y="1768"/>
                    </a:cubicBezTo>
                    <a:cubicBezTo>
                      <a:pt x="37410" y="3333"/>
                      <a:pt x="29840" y="5765"/>
                      <a:pt x="23108" y="7901"/>
                    </a:cubicBezTo>
                    <a:cubicBezTo>
                      <a:pt x="18669" y="10351"/>
                      <a:pt x="14571" y="11990"/>
                      <a:pt x="10252" y="16503"/>
                    </a:cubicBezTo>
                    <a:cubicBezTo>
                      <a:pt x="8465" y="18482"/>
                      <a:pt x="7379" y="20914"/>
                      <a:pt x="6458" y="23161"/>
                    </a:cubicBezTo>
                    <a:cubicBezTo>
                      <a:pt x="4395" y="28060"/>
                      <a:pt x="4358" y="33466"/>
                      <a:pt x="6789" y="37656"/>
                    </a:cubicBezTo>
                    <a:cubicBezTo>
                      <a:pt x="9156" y="41910"/>
                      <a:pt x="13549" y="45088"/>
                      <a:pt x="18504" y="46883"/>
                    </a:cubicBezTo>
                    <a:cubicBezTo>
                      <a:pt x="19535" y="47261"/>
                      <a:pt x="20667" y="47629"/>
                      <a:pt x="21855" y="47979"/>
                    </a:cubicBezTo>
                    <a:cubicBezTo>
                      <a:pt x="24609" y="48790"/>
                      <a:pt x="28127" y="49084"/>
                      <a:pt x="30899" y="49582"/>
                    </a:cubicBezTo>
                    <a:cubicBezTo>
                      <a:pt x="33929" y="50134"/>
                      <a:pt x="36203" y="51764"/>
                      <a:pt x="36332" y="53495"/>
                    </a:cubicBezTo>
                    <a:cubicBezTo>
                      <a:pt x="33993" y="55144"/>
                      <a:pt x="28652" y="54591"/>
                      <a:pt x="23366" y="53680"/>
                    </a:cubicBezTo>
                    <a:cubicBezTo>
                      <a:pt x="18973" y="52943"/>
                      <a:pt x="13494" y="51239"/>
                      <a:pt x="8963" y="47795"/>
                    </a:cubicBezTo>
                    <a:cubicBezTo>
                      <a:pt x="4404" y="44480"/>
                      <a:pt x="997" y="39231"/>
                      <a:pt x="297" y="34359"/>
                    </a:cubicBezTo>
                    <a:cubicBezTo>
                      <a:pt x="-974" y="26927"/>
                      <a:pt x="1964" y="19523"/>
                      <a:pt x="6614" y="14523"/>
                    </a:cubicBezTo>
                    <a:cubicBezTo>
                      <a:pt x="11440" y="9366"/>
                      <a:pt x="17509" y="6216"/>
                      <a:pt x="23559" y="4356"/>
                    </a:cubicBezTo>
                    <a:cubicBezTo>
                      <a:pt x="28007" y="3002"/>
                      <a:pt x="32427" y="2606"/>
                      <a:pt x="36673" y="1961"/>
                    </a:cubicBezTo>
                    <a:cubicBezTo>
                      <a:pt x="41213" y="1280"/>
                      <a:pt x="45679" y="773"/>
                      <a:pt x="501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1"/>
              <p:cNvSpPr/>
              <p:nvPr/>
            </p:nvSpPr>
            <p:spPr>
              <a:xfrm>
                <a:off x="-7357289" y="4239258"/>
                <a:ext cx="380518" cy="803530"/>
              </a:xfrm>
              <a:custGeom>
                <a:avLst/>
                <a:gdLst/>
                <a:ahLst/>
                <a:cxnLst/>
                <a:rect l="l" t="t" r="r" b="b"/>
                <a:pathLst>
                  <a:path w="24993" h="52777" extrusionOk="0">
                    <a:moveTo>
                      <a:pt x="0" y="52777"/>
                    </a:moveTo>
                    <a:cubicBezTo>
                      <a:pt x="469" y="51451"/>
                      <a:pt x="1961" y="51267"/>
                      <a:pt x="2947" y="50521"/>
                    </a:cubicBezTo>
                    <a:cubicBezTo>
                      <a:pt x="6078" y="48136"/>
                      <a:pt x="8546" y="44259"/>
                      <a:pt x="11392" y="41432"/>
                    </a:cubicBezTo>
                    <a:cubicBezTo>
                      <a:pt x="12708" y="38789"/>
                      <a:pt x="14385" y="36984"/>
                      <a:pt x="15932" y="33705"/>
                    </a:cubicBezTo>
                    <a:cubicBezTo>
                      <a:pt x="16604" y="32306"/>
                      <a:pt x="16807" y="30712"/>
                      <a:pt x="17276" y="29340"/>
                    </a:cubicBezTo>
                    <a:cubicBezTo>
                      <a:pt x="19238" y="23336"/>
                      <a:pt x="20002" y="17368"/>
                      <a:pt x="19532" y="11125"/>
                    </a:cubicBezTo>
                    <a:cubicBezTo>
                      <a:pt x="19487" y="10434"/>
                      <a:pt x="19440" y="9835"/>
                      <a:pt x="19394" y="9080"/>
                    </a:cubicBezTo>
                    <a:cubicBezTo>
                      <a:pt x="19311" y="7432"/>
                      <a:pt x="18741" y="5525"/>
                      <a:pt x="18621" y="3978"/>
                    </a:cubicBezTo>
                    <a:cubicBezTo>
                      <a:pt x="18492" y="2293"/>
                      <a:pt x="19514" y="654"/>
                      <a:pt x="21117" y="0"/>
                    </a:cubicBezTo>
                    <a:cubicBezTo>
                      <a:pt x="23262" y="700"/>
                      <a:pt x="23861" y="3923"/>
                      <a:pt x="24395" y="6934"/>
                    </a:cubicBezTo>
                    <a:cubicBezTo>
                      <a:pt x="25454" y="12036"/>
                      <a:pt x="25021" y="19376"/>
                      <a:pt x="23778" y="24257"/>
                    </a:cubicBezTo>
                    <a:cubicBezTo>
                      <a:pt x="22922" y="28014"/>
                      <a:pt x="21623" y="31790"/>
                      <a:pt x="19772" y="35068"/>
                    </a:cubicBezTo>
                    <a:cubicBezTo>
                      <a:pt x="17893" y="38420"/>
                      <a:pt x="15793" y="41560"/>
                      <a:pt x="13224" y="44204"/>
                    </a:cubicBezTo>
                    <a:cubicBezTo>
                      <a:pt x="11336" y="46119"/>
                      <a:pt x="9108" y="47537"/>
                      <a:pt x="7045" y="48983"/>
                    </a:cubicBezTo>
                    <a:cubicBezTo>
                      <a:pt x="4835" y="50530"/>
                      <a:pt x="2468" y="51810"/>
                      <a:pt x="0" y="52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7" name="Google Shape;317;p11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318" name="Google Shape;318;p11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11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48937594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98672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13"/>
          <p:cNvGrpSpPr/>
          <p:nvPr/>
        </p:nvGrpSpPr>
        <p:grpSpPr>
          <a:xfrm>
            <a:off x="-2417668" y="-386815"/>
            <a:ext cx="13475149" cy="9234147"/>
            <a:chOff x="-2417668" y="-290111"/>
            <a:chExt cx="13475149" cy="6925610"/>
          </a:xfrm>
        </p:grpSpPr>
        <p:grpSp>
          <p:nvGrpSpPr>
            <p:cNvPr id="323" name="Google Shape;323;p13"/>
            <p:cNvGrpSpPr/>
            <p:nvPr/>
          </p:nvGrpSpPr>
          <p:grpSpPr>
            <a:xfrm>
              <a:off x="6901603" y="2429042"/>
              <a:ext cx="4155878" cy="4206457"/>
              <a:chOff x="-5709060" y="-1810073"/>
              <a:chExt cx="8658079" cy="8763453"/>
            </a:xfrm>
          </p:grpSpPr>
          <p:sp>
            <p:nvSpPr>
              <p:cNvPr id="324" name="Google Shape;324;p13"/>
              <p:cNvSpPr/>
              <p:nvPr/>
            </p:nvSpPr>
            <p:spPr>
              <a:xfrm rot="2980312">
                <a:off x="-4698710" y="-289631"/>
                <a:ext cx="6637380" cy="5722569"/>
              </a:xfrm>
              <a:custGeom>
                <a:avLst/>
                <a:gdLst/>
                <a:ahLst/>
                <a:cxnLst/>
                <a:rect l="l" t="t" r="r" b="b"/>
                <a:pathLst>
                  <a:path w="461259" h="397685" extrusionOk="0">
                    <a:moveTo>
                      <a:pt x="460562" y="216844"/>
                    </a:moveTo>
                    <a:cubicBezTo>
                      <a:pt x="456842" y="251682"/>
                      <a:pt x="439989" y="283932"/>
                      <a:pt x="419259" y="312177"/>
                    </a:cubicBezTo>
                    <a:cubicBezTo>
                      <a:pt x="397075" y="342419"/>
                      <a:pt x="369319" y="369696"/>
                      <a:pt x="334914" y="384597"/>
                    </a:cubicBezTo>
                    <a:cubicBezTo>
                      <a:pt x="295204" y="401790"/>
                      <a:pt x="249195" y="401053"/>
                      <a:pt x="207893" y="388160"/>
                    </a:cubicBezTo>
                    <a:cubicBezTo>
                      <a:pt x="166599" y="375268"/>
                      <a:pt x="129643" y="350919"/>
                      <a:pt x="97043" y="322472"/>
                    </a:cubicBezTo>
                    <a:cubicBezTo>
                      <a:pt x="61321" y="291290"/>
                      <a:pt x="29697" y="254040"/>
                      <a:pt x="12310" y="209919"/>
                    </a:cubicBezTo>
                    <a:cubicBezTo>
                      <a:pt x="1029" y="181297"/>
                      <a:pt x="-3944" y="149360"/>
                      <a:pt x="3608" y="119522"/>
                    </a:cubicBezTo>
                    <a:cubicBezTo>
                      <a:pt x="16694" y="67897"/>
                      <a:pt x="65437" y="31466"/>
                      <a:pt x="116870" y="17634"/>
                    </a:cubicBezTo>
                    <a:cubicBezTo>
                      <a:pt x="154848" y="7420"/>
                      <a:pt x="194420" y="7329"/>
                      <a:pt x="233890" y="9907"/>
                    </a:cubicBezTo>
                    <a:cubicBezTo>
                      <a:pt x="244996" y="7780"/>
                      <a:pt x="256102" y="4851"/>
                      <a:pt x="267135" y="2678"/>
                    </a:cubicBezTo>
                    <a:cubicBezTo>
                      <a:pt x="291705" y="-2166"/>
                      <a:pt x="320510" y="-1936"/>
                      <a:pt x="337777" y="16187"/>
                    </a:cubicBezTo>
                    <a:cubicBezTo>
                      <a:pt x="354170" y="33390"/>
                      <a:pt x="354428" y="60806"/>
                      <a:pt x="368370" y="80062"/>
                    </a:cubicBezTo>
                    <a:cubicBezTo>
                      <a:pt x="382405" y="99428"/>
                      <a:pt x="407417" y="107007"/>
                      <a:pt x="425945" y="122129"/>
                    </a:cubicBezTo>
                    <a:cubicBezTo>
                      <a:pt x="453103" y="144277"/>
                      <a:pt x="464292" y="181997"/>
                      <a:pt x="460562" y="216844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 rot="4499925">
                <a:off x="-4153110" y="180239"/>
                <a:ext cx="5546548" cy="4782084"/>
              </a:xfrm>
              <a:custGeom>
                <a:avLst/>
                <a:gdLst/>
                <a:ahLst/>
                <a:cxnLst/>
                <a:rect l="l" t="t" r="r" b="b"/>
                <a:pathLst>
                  <a:path w="461259" h="397685" extrusionOk="0">
                    <a:moveTo>
                      <a:pt x="460562" y="216844"/>
                    </a:moveTo>
                    <a:cubicBezTo>
                      <a:pt x="456842" y="251682"/>
                      <a:pt x="439989" y="283932"/>
                      <a:pt x="419259" y="312177"/>
                    </a:cubicBezTo>
                    <a:cubicBezTo>
                      <a:pt x="397075" y="342419"/>
                      <a:pt x="369319" y="369696"/>
                      <a:pt x="334914" y="384597"/>
                    </a:cubicBezTo>
                    <a:cubicBezTo>
                      <a:pt x="295204" y="401790"/>
                      <a:pt x="249195" y="401053"/>
                      <a:pt x="207893" y="388160"/>
                    </a:cubicBezTo>
                    <a:cubicBezTo>
                      <a:pt x="166599" y="375268"/>
                      <a:pt x="129643" y="350919"/>
                      <a:pt x="97043" y="322472"/>
                    </a:cubicBezTo>
                    <a:cubicBezTo>
                      <a:pt x="61321" y="291290"/>
                      <a:pt x="29697" y="254040"/>
                      <a:pt x="12310" y="209919"/>
                    </a:cubicBezTo>
                    <a:cubicBezTo>
                      <a:pt x="1029" y="181297"/>
                      <a:pt x="-3944" y="149360"/>
                      <a:pt x="3608" y="119522"/>
                    </a:cubicBezTo>
                    <a:cubicBezTo>
                      <a:pt x="16694" y="67897"/>
                      <a:pt x="65437" y="31466"/>
                      <a:pt x="116870" y="17634"/>
                    </a:cubicBezTo>
                    <a:cubicBezTo>
                      <a:pt x="154848" y="7420"/>
                      <a:pt x="194420" y="7329"/>
                      <a:pt x="233890" y="9907"/>
                    </a:cubicBezTo>
                    <a:cubicBezTo>
                      <a:pt x="244996" y="7780"/>
                      <a:pt x="256102" y="4851"/>
                      <a:pt x="267135" y="2678"/>
                    </a:cubicBezTo>
                    <a:cubicBezTo>
                      <a:pt x="291705" y="-2166"/>
                      <a:pt x="320510" y="-1936"/>
                      <a:pt x="337777" y="16187"/>
                    </a:cubicBezTo>
                    <a:cubicBezTo>
                      <a:pt x="354170" y="33390"/>
                      <a:pt x="354428" y="60806"/>
                      <a:pt x="368370" y="80062"/>
                    </a:cubicBezTo>
                    <a:cubicBezTo>
                      <a:pt x="382405" y="99428"/>
                      <a:pt x="407417" y="107007"/>
                      <a:pt x="425945" y="122129"/>
                    </a:cubicBezTo>
                    <a:cubicBezTo>
                      <a:pt x="453103" y="144277"/>
                      <a:pt x="464292" y="181997"/>
                      <a:pt x="460562" y="216844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3"/>
              <p:cNvSpPr/>
              <p:nvPr/>
            </p:nvSpPr>
            <p:spPr>
              <a:xfrm rot="-9000042">
                <a:off x="-3671078" y="530191"/>
                <a:ext cx="4734923" cy="4082322"/>
              </a:xfrm>
              <a:custGeom>
                <a:avLst/>
                <a:gdLst/>
                <a:ahLst/>
                <a:cxnLst/>
                <a:rect l="l" t="t" r="r" b="b"/>
                <a:pathLst>
                  <a:path w="461259" h="397685" extrusionOk="0">
                    <a:moveTo>
                      <a:pt x="460562" y="216844"/>
                    </a:moveTo>
                    <a:cubicBezTo>
                      <a:pt x="456842" y="251682"/>
                      <a:pt x="439989" y="283932"/>
                      <a:pt x="419259" y="312177"/>
                    </a:cubicBezTo>
                    <a:cubicBezTo>
                      <a:pt x="397075" y="342419"/>
                      <a:pt x="369319" y="369696"/>
                      <a:pt x="334914" y="384597"/>
                    </a:cubicBezTo>
                    <a:cubicBezTo>
                      <a:pt x="295204" y="401790"/>
                      <a:pt x="249195" y="401053"/>
                      <a:pt x="207893" y="388160"/>
                    </a:cubicBezTo>
                    <a:cubicBezTo>
                      <a:pt x="166599" y="375268"/>
                      <a:pt x="129643" y="350919"/>
                      <a:pt x="97043" y="322472"/>
                    </a:cubicBezTo>
                    <a:cubicBezTo>
                      <a:pt x="61321" y="291290"/>
                      <a:pt x="29697" y="254040"/>
                      <a:pt x="12310" y="209919"/>
                    </a:cubicBezTo>
                    <a:cubicBezTo>
                      <a:pt x="1029" y="181297"/>
                      <a:pt x="-3944" y="149360"/>
                      <a:pt x="3608" y="119522"/>
                    </a:cubicBezTo>
                    <a:cubicBezTo>
                      <a:pt x="16694" y="67897"/>
                      <a:pt x="65437" y="31466"/>
                      <a:pt x="116870" y="17634"/>
                    </a:cubicBezTo>
                    <a:cubicBezTo>
                      <a:pt x="154848" y="7420"/>
                      <a:pt x="194420" y="7329"/>
                      <a:pt x="233890" y="9907"/>
                    </a:cubicBezTo>
                    <a:cubicBezTo>
                      <a:pt x="244996" y="7780"/>
                      <a:pt x="256102" y="4851"/>
                      <a:pt x="267135" y="2678"/>
                    </a:cubicBezTo>
                    <a:cubicBezTo>
                      <a:pt x="291705" y="-2166"/>
                      <a:pt x="320510" y="-1936"/>
                      <a:pt x="337777" y="16187"/>
                    </a:cubicBezTo>
                    <a:cubicBezTo>
                      <a:pt x="354170" y="33390"/>
                      <a:pt x="354428" y="60806"/>
                      <a:pt x="368370" y="80062"/>
                    </a:cubicBezTo>
                    <a:cubicBezTo>
                      <a:pt x="382405" y="99428"/>
                      <a:pt x="407417" y="107007"/>
                      <a:pt x="425945" y="122129"/>
                    </a:cubicBezTo>
                    <a:cubicBezTo>
                      <a:pt x="453103" y="144277"/>
                      <a:pt x="464292" y="181997"/>
                      <a:pt x="460562" y="216844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" name="Google Shape;327;p13"/>
            <p:cNvGrpSpPr/>
            <p:nvPr/>
          </p:nvGrpSpPr>
          <p:grpSpPr>
            <a:xfrm>
              <a:off x="-2417668" y="-290111"/>
              <a:ext cx="4600903" cy="4656899"/>
              <a:chOff x="-5709060" y="-1810073"/>
              <a:chExt cx="8658079" cy="8763453"/>
            </a:xfrm>
          </p:grpSpPr>
          <p:sp>
            <p:nvSpPr>
              <p:cNvPr id="328" name="Google Shape;328;p13"/>
              <p:cNvSpPr/>
              <p:nvPr/>
            </p:nvSpPr>
            <p:spPr>
              <a:xfrm rot="2980312">
                <a:off x="-4698710" y="-289631"/>
                <a:ext cx="6637380" cy="5722569"/>
              </a:xfrm>
              <a:custGeom>
                <a:avLst/>
                <a:gdLst/>
                <a:ahLst/>
                <a:cxnLst/>
                <a:rect l="l" t="t" r="r" b="b"/>
                <a:pathLst>
                  <a:path w="461259" h="397685" extrusionOk="0">
                    <a:moveTo>
                      <a:pt x="460562" y="216844"/>
                    </a:moveTo>
                    <a:cubicBezTo>
                      <a:pt x="456842" y="251682"/>
                      <a:pt x="439989" y="283932"/>
                      <a:pt x="419259" y="312177"/>
                    </a:cubicBezTo>
                    <a:cubicBezTo>
                      <a:pt x="397075" y="342419"/>
                      <a:pt x="369319" y="369696"/>
                      <a:pt x="334914" y="384597"/>
                    </a:cubicBezTo>
                    <a:cubicBezTo>
                      <a:pt x="295204" y="401790"/>
                      <a:pt x="249195" y="401053"/>
                      <a:pt x="207893" y="388160"/>
                    </a:cubicBezTo>
                    <a:cubicBezTo>
                      <a:pt x="166599" y="375268"/>
                      <a:pt x="129643" y="350919"/>
                      <a:pt x="97043" y="322472"/>
                    </a:cubicBezTo>
                    <a:cubicBezTo>
                      <a:pt x="61321" y="291290"/>
                      <a:pt x="29697" y="254040"/>
                      <a:pt x="12310" y="209919"/>
                    </a:cubicBezTo>
                    <a:cubicBezTo>
                      <a:pt x="1029" y="181297"/>
                      <a:pt x="-3944" y="149360"/>
                      <a:pt x="3608" y="119522"/>
                    </a:cubicBezTo>
                    <a:cubicBezTo>
                      <a:pt x="16694" y="67897"/>
                      <a:pt x="65437" y="31466"/>
                      <a:pt x="116870" y="17634"/>
                    </a:cubicBezTo>
                    <a:cubicBezTo>
                      <a:pt x="154848" y="7420"/>
                      <a:pt x="194420" y="7329"/>
                      <a:pt x="233890" y="9907"/>
                    </a:cubicBezTo>
                    <a:cubicBezTo>
                      <a:pt x="244996" y="7780"/>
                      <a:pt x="256102" y="4851"/>
                      <a:pt x="267135" y="2678"/>
                    </a:cubicBezTo>
                    <a:cubicBezTo>
                      <a:pt x="291705" y="-2166"/>
                      <a:pt x="320510" y="-1936"/>
                      <a:pt x="337777" y="16187"/>
                    </a:cubicBezTo>
                    <a:cubicBezTo>
                      <a:pt x="354170" y="33390"/>
                      <a:pt x="354428" y="60806"/>
                      <a:pt x="368370" y="80062"/>
                    </a:cubicBezTo>
                    <a:cubicBezTo>
                      <a:pt x="382405" y="99428"/>
                      <a:pt x="407417" y="107007"/>
                      <a:pt x="425945" y="122129"/>
                    </a:cubicBezTo>
                    <a:cubicBezTo>
                      <a:pt x="453103" y="144277"/>
                      <a:pt x="464292" y="181997"/>
                      <a:pt x="460562" y="216844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3"/>
              <p:cNvSpPr/>
              <p:nvPr/>
            </p:nvSpPr>
            <p:spPr>
              <a:xfrm rot="4499925">
                <a:off x="-4153110" y="180239"/>
                <a:ext cx="5546548" cy="4782084"/>
              </a:xfrm>
              <a:custGeom>
                <a:avLst/>
                <a:gdLst/>
                <a:ahLst/>
                <a:cxnLst/>
                <a:rect l="l" t="t" r="r" b="b"/>
                <a:pathLst>
                  <a:path w="461259" h="397685" extrusionOk="0">
                    <a:moveTo>
                      <a:pt x="460562" y="216844"/>
                    </a:moveTo>
                    <a:cubicBezTo>
                      <a:pt x="456842" y="251682"/>
                      <a:pt x="439989" y="283932"/>
                      <a:pt x="419259" y="312177"/>
                    </a:cubicBezTo>
                    <a:cubicBezTo>
                      <a:pt x="397075" y="342419"/>
                      <a:pt x="369319" y="369696"/>
                      <a:pt x="334914" y="384597"/>
                    </a:cubicBezTo>
                    <a:cubicBezTo>
                      <a:pt x="295204" y="401790"/>
                      <a:pt x="249195" y="401053"/>
                      <a:pt x="207893" y="388160"/>
                    </a:cubicBezTo>
                    <a:cubicBezTo>
                      <a:pt x="166599" y="375268"/>
                      <a:pt x="129643" y="350919"/>
                      <a:pt x="97043" y="322472"/>
                    </a:cubicBezTo>
                    <a:cubicBezTo>
                      <a:pt x="61321" y="291290"/>
                      <a:pt x="29697" y="254040"/>
                      <a:pt x="12310" y="209919"/>
                    </a:cubicBezTo>
                    <a:cubicBezTo>
                      <a:pt x="1029" y="181297"/>
                      <a:pt x="-3944" y="149360"/>
                      <a:pt x="3608" y="119522"/>
                    </a:cubicBezTo>
                    <a:cubicBezTo>
                      <a:pt x="16694" y="67897"/>
                      <a:pt x="65437" y="31466"/>
                      <a:pt x="116870" y="17634"/>
                    </a:cubicBezTo>
                    <a:cubicBezTo>
                      <a:pt x="154848" y="7420"/>
                      <a:pt x="194420" y="7329"/>
                      <a:pt x="233890" y="9907"/>
                    </a:cubicBezTo>
                    <a:cubicBezTo>
                      <a:pt x="244996" y="7780"/>
                      <a:pt x="256102" y="4851"/>
                      <a:pt x="267135" y="2678"/>
                    </a:cubicBezTo>
                    <a:cubicBezTo>
                      <a:pt x="291705" y="-2166"/>
                      <a:pt x="320510" y="-1936"/>
                      <a:pt x="337777" y="16187"/>
                    </a:cubicBezTo>
                    <a:cubicBezTo>
                      <a:pt x="354170" y="33390"/>
                      <a:pt x="354428" y="60806"/>
                      <a:pt x="368370" y="80062"/>
                    </a:cubicBezTo>
                    <a:cubicBezTo>
                      <a:pt x="382405" y="99428"/>
                      <a:pt x="407417" y="107007"/>
                      <a:pt x="425945" y="122129"/>
                    </a:cubicBezTo>
                    <a:cubicBezTo>
                      <a:pt x="453103" y="144277"/>
                      <a:pt x="464292" y="181997"/>
                      <a:pt x="460562" y="216844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13"/>
              <p:cNvSpPr/>
              <p:nvPr/>
            </p:nvSpPr>
            <p:spPr>
              <a:xfrm rot="-9000042">
                <a:off x="-3671078" y="530191"/>
                <a:ext cx="4734923" cy="4082322"/>
              </a:xfrm>
              <a:custGeom>
                <a:avLst/>
                <a:gdLst/>
                <a:ahLst/>
                <a:cxnLst/>
                <a:rect l="l" t="t" r="r" b="b"/>
                <a:pathLst>
                  <a:path w="461259" h="397685" extrusionOk="0">
                    <a:moveTo>
                      <a:pt x="460562" y="216844"/>
                    </a:moveTo>
                    <a:cubicBezTo>
                      <a:pt x="456842" y="251682"/>
                      <a:pt x="439989" y="283932"/>
                      <a:pt x="419259" y="312177"/>
                    </a:cubicBezTo>
                    <a:cubicBezTo>
                      <a:pt x="397075" y="342419"/>
                      <a:pt x="369319" y="369696"/>
                      <a:pt x="334914" y="384597"/>
                    </a:cubicBezTo>
                    <a:cubicBezTo>
                      <a:pt x="295204" y="401790"/>
                      <a:pt x="249195" y="401053"/>
                      <a:pt x="207893" y="388160"/>
                    </a:cubicBezTo>
                    <a:cubicBezTo>
                      <a:pt x="166599" y="375268"/>
                      <a:pt x="129643" y="350919"/>
                      <a:pt x="97043" y="322472"/>
                    </a:cubicBezTo>
                    <a:cubicBezTo>
                      <a:pt x="61321" y="291290"/>
                      <a:pt x="29697" y="254040"/>
                      <a:pt x="12310" y="209919"/>
                    </a:cubicBezTo>
                    <a:cubicBezTo>
                      <a:pt x="1029" y="181297"/>
                      <a:pt x="-3944" y="149360"/>
                      <a:pt x="3608" y="119522"/>
                    </a:cubicBezTo>
                    <a:cubicBezTo>
                      <a:pt x="16694" y="67897"/>
                      <a:pt x="65437" y="31466"/>
                      <a:pt x="116870" y="17634"/>
                    </a:cubicBezTo>
                    <a:cubicBezTo>
                      <a:pt x="154848" y="7420"/>
                      <a:pt x="194420" y="7329"/>
                      <a:pt x="233890" y="9907"/>
                    </a:cubicBezTo>
                    <a:cubicBezTo>
                      <a:pt x="244996" y="7780"/>
                      <a:pt x="256102" y="4851"/>
                      <a:pt x="267135" y="2678"/>
                    </a:cubicBezTo>
                    <a:cubicBezTo>
                      <a:pt x="291705" y="-2166"/>
                      <a:pt x="320510" y="-1936"/>
                      <a:pt x="337777" y="16187"/>
                    </a:cubicBezTo>
                    <a:cubicBezTo>
                      <a:pt x="354170" y="33390"/>
                      <a:pt x="354428" y="60806"/>
                      <a:pt x="368370" y="80062"/>
                    </a:cubicBezTo>
                    <a:cubicBezTo>
                      <a:pt x="382405" y="99428"/>
                      <a:pt x="407417" y="107007"/>
                      <a:pt x="425945" y="122129"/>
                    </a:cubicBezTo>
                    <a:cubicBezTo>
                      <a:pt x="453103" y="144277"/>
                      <a:pt x="464292" y="181997"/>
                      <a:pt x="460562" y="216844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1" name="Google Shape;331;p13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332" name="Google Shape;332;p13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3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4" name="Google Shape;334;p13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title" idx="2" hasCustomPrompt="1"/>
          </p:nvPr>
        </p:nvSpPr>
        <p:spPr>
          <a:xfrm>
            <a:off x="3780113" y="2163833"/>
            <a:ext cx="594300" cy="792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6" name="Google Shape;336;p13"/>
          <p:cNvSpPr txBox="1">
            <a:spLocks noGrp="1"/>
          </p:cNvSpPr>
          <p:nvPr>
            <p:ph type="title" idx="3" hasCustomPrompt="1"/>
          </p:nvPr>
        </p:nvSpPr>
        <p:spPr>
          <a:xfrm>
            <a:off x="4769588" y="2163833"/>
            <a:ext cx="594300" cy="792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7" name="Google Shape;337;p13"/>
          <p:cNvSpPr txBox="1">
            <a:spLocks noGrp="1"/>
          </p:cNvSpPr>
          <p:nvPr>
            <p:ph type="title" idx="4" hasCustomPrompt="1"/>
          </p:nvPr>
        </p:nvSpPr>
        <p:spPr>
          <a:xfrm>
            <a:off x="3780113" y="3441891"/>
            <a:ext cx="594300" cy="792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8" name="Google Shape;338;p13"/>
          <p:cNvSpPr txBox="1">
            <a:spLocks noGrp="1"/>
          </p:cNvSpPr>
          <p:nvPr>
            <p:ph type="title" idx="5" hasCustomPrompt="1"/>
          </p:nvPr>
        </p:nvSpPr>
        <p:spPr>
          <a:xfrm>
            <a:off x="4769588" y="3441891"/>
            <a:ext cx="594300" cy="792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9" name="Google Shape;339;p13"/>
          <p:cNvSpPr txBox="1">
            <a:spLocks noGrp="1"/>
          </p:cNvSpPr>
          <p:nvPr>
            <p:ph type="title" idx="6" hasCustomPrompt="1"/>
          </p:nvPr>
        </p:nvSpPr>
        <p:spPr>
          <a:xfrm>
            <a:off x="3780113" y="4719943"/>
            <a:ext cx="594300" cy="792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0" name="Google Shape;340;p13"/>
          <p:cNvSpPr txBox="1">
            <a:spLocks noGrp="1"/>
          </p:cNvSpPr>
          <p:nvPr>
            <p:ph type="title" idx="7" hasCustomPrompt="1"/>
          </p:nvPr>
        </p:nvSpPr>
        <p:spPr>
          <a:xfrm>
            <a:off x="4769588" y="4719943"/>
            <a:ext cx="594300" cy="792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"/>
          </p:nvPr>
        </p:nvSpPr>
        <p:spPr>
          <a:xfrm>
            <a:off x="1954613" y="2163833"/>
            <a:ext cx="1596900" cy="7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2" name="Google Shape;342;p13"/>
          <p:cNvSpPr txBox="1">
            <a:spLocks noGrp="1"/>
          </p:cNvSpPr>
          <p:nvPr>
            <p:ph type="subTitle" idx="8"/>
          </p:nvPr>
        </p:nvSpPr>
        <p:spPr>
          <a:xfrm>
            <a:off x="1954613" y="3441891"/>
            <a:ext cx="1596900" cy="7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3" name="Google Shape;343;p13"/>
          <p:cNvSpPr txBox="1">
            <a:spLocks noGrp="1"/>
          </p:cNvSpPr>
          <p:nvPr>
            <p:ph type="subTitle" idx="9"/>
          </p:nvPr>
        </p:nvSpPr>
        <p:spPr>
          <a:xfrm>
            <a:off x="1954613" y="4719943"/>
            <a:ext cx="1596900" cy="7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subTitle" idx="13"/>
          </p:nvPr>
        </p:nvSpPr>
        <p:spPr>
          <a:xfrm>
            <a:off x="5592488" y="2163833"/>
            <a:ext cx="1596900" cy="7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14"/>
          </p:nvPr>
        </p:nvSpPr>
        <p:spPr>
          <a:xfrm>
            <a:off x="5592488" y="3441891"/>
            <a:ext cx="1596900" cy="7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subTitle" idx="15"/>
          </p:nvPr>
        </p:nvSpPr>
        <p:spPr>
          <a:xfrm>
            <a:off x="5592488" y="4719943"/>
            <a:ext cx="1596900" cy="7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47" name="Google Shape;347;p13"/>
          <p:cNvGrpSpPr/>
          <p:nvPr/>
        </p:nvGrpSpPr>
        <p:grpSpPr>
          <a:xfrm>
            <a:off x="-1523751" y="496747"/>
            <a:ext cx="11406089" cy="7031475"/>
            <a:chOff x="-1523751" y="372560"/>
            <a:chExt cx="11406089" cy="5273606"/>
          </a:xfrm>
        </p:grpSpPr>
        <p:grpSp>
          <p:nvGrpSpPr>
            <p:cNvPr id="348" name="Google Shape;348;p13"/>
            <p:cNvGrpSpPr/>
            <p:nvPr/>
          </p:nvGrpSpPr>
          <p:grpSpPr>
            <a:xfrm>
              <a:off x="217109" y="785920"/>
              <a:ext cx="8685631" cy="4160646"/>
              <a:chOff x="217109" y="785920"/>
              <a:chExt cx="8685631" cy="4160646"/>
            </a:xfrm>
          </p:grpSpPr>
          <p:grpSp>
            <p:nvGrpSpPr>
              <p:cNvPr id="349" name="Google Shape;349;p13"/>
              <p:cNvGrpSpPr/>
              <p:nvPr/>
            </p:nvGrpSpPr>
            <p:grpSpPr>
              <a:xfrm>
                <a:off x="8688467" y="785920"/>
                <a:ext cx="214273" cy="231802"/>
                <a:chOff x="4372038" y="-2377002"/>
                <a:chExt cx="397537" cy="430059"/>
              </a:xfrm>
            </p:grpSpPr>
            <p:sp>
              <p:nvSpPr>
                <p:cNvPr id="350" name="Google Shape;350;p13"/>
                <p:cNvSpPr/>
                <p:nvPr/>
              </p:nvSpPr>
              <p:spPr>
                <a:xfrm>
                  <a:off x="4407609" y="-2346942"/>
                  <a:ext cx="361966" cy="359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7" extrusionOk="0">
                      <a:moveTo>
                        <a:pt x="6640" y="2131"/>
                      </a:moveTo>
                      <a:cubicBezTo>
                        <a:pt x="1437" y="5068"/>
                        <a:pt x="-911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4"/>
                      </a:cubicBezTo>
                      <a:cubicBezTo>
                        <a:pt x="22139" y="22686"/>
                        <a:pt x="26007" y="16331"/>
                        <a:pt x="24994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13"/>
                <p:cNvSpPr/>
                <p:nvPr/>
              </p:nvSpPr>
              <p:spPr>
                <a:xfrm>
                  <a:off x="4551146" y="-2377002"/>
                  <a:ext cx="195574" cy="286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1" h="19884" extrusionOk="0">
                      <a:moveTo>
                        <a:pt x="11316" y="19884"/>
                      </a:moveTo>
                      <a:cubicBezTo>
                        <a:pt x="10496" y="19221"/>
                        <a:pt x="11252" y="18880"/>
                        <a:pt x="11316" y="18401"/>
                      </a:cubicBezTo>
                      <a:cubicBezTo>
                        <a:pt x="11390" y="16808"/>
                        <a:pt x="10073" y="15233"/>
                        <a:pt x="10239" y="13751"/>
                      </a:cubicBezTo>
                      <a:cubicBezTo>
                        <a:pt x="9373" y="12858"/>
                        <a:pt x="9447" y="11937"/>
                        <a:pt x="8728" y="10813"/>
                      </a:cubicBezTo>
                      <a:cubicBezTo>
                        <a:pt x="8452" y="10316"/>
                        <a:pt x="7706" y="10095"/>
                        <a:pt x="7402" y="9689"/>
                      </a:cubicBezTo>
                      <a:cubicBezTo>
                        <a:pt x="5892" y="8023"/>
                        <a:pt x="4290" y="6743"/>
                        <a:pt x="2457" y="5886"/>
                      </a:cubicBezTo>
                      <a:cubicBezTo>
                        <a:pt x="2264" y="5813"/>
                        <a:pt x="2070" y="5702"/>
                        <a:pt x="1877" y="5582"/>
                      </a:cubicBezTo>
                      <a:cubicBezTo>
                        <a:pt x="1435" y="5269"/>
                        <a:pt x="754" y="5315"/>
                        <a:pt x="376" y="4947"/>
                      </a:cubicBezTo>
                      <a:cubicBezTo>
                        <a:pt x="-39" y="4606"/>
                        <a:pt x="-112" y="2985"/>
                        <a:pt x="164" y="1217"/>
                      </a:cubicBezTo>
                      <a:cubicBezTo>
                        <a:pt x="1067" y="-569"/>
                        <a:pt x="2439" y="29"/>
                        <a:pt x="3710" y="416"/>
                      </a:cubicBezTo>
                      <a:cubicBezTo>
                        <a:pt x="5947" y="1015"/>
                        <a:pt x="8461" y="3041"/>
                        <a:pt x="9815" y="4708"/>
                      </a:cubicBezTo>
                      <a:cubicBezTo>
                        <a:pt x="10929" y="5933"/>
                        <a:pt x="11887" y="7350"/>
                        <a:pt x="12467" y="8852"/>
                      </a:cubicBezTo>
                      <a:cubicBezTo>
                        <a:pt x="13038" y="10399"/>
                        <a:pt x="13554" y="11937"/>
                        <a:pt x="13591" y="13530"/>
                      </a:cubicBezTo>
                      <a:cubicBezTo>
                        <a:pt x="13591" y="14709"/>
                        <a:pt x="13075" y="15832"/>
                        <a:pt x="12808" y="16863"/>
                      </a:cubicBezTo>
                      <a:cubicBezTo>
                        <a:pt x="12504" y="17969"/>
                        <a:pt x="11998" y="19000"/>
                        <a:pt x="11326" y="1988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13"/>
                <p:cNvSpPr/>
                <p:nvPr/>
              </p:nvSpPr>
              <p:spPr>
                <a:xfrm>
                  <a:off x="4372038" y="-2357763"/>
                  <a:ext cx="297686" cy="410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7" h="28549" extrusionOk="0">
                      <a:moveTo>
                        <a:pt x="6606" y="0"/>
                      </a:moveTo>
                      <a:cubicBezTo>
                        <a:pt x="6809" y="1161"/>
                        <a:pt x="5759" y="1354"/>
                        <a:pt x="5336" y="2035"/>
                      </a:cubicBezTo>
                      <a:cubicBezTo>
                        <a:pt x="4010" y="4255"/>
                        <a:pt x="4230" y="7248"/>
                        <a:pt x="3586" y="9568"/>
                      </a:cubicBezTo>
                      <a:cubicBezTo>
                        <a:pt x="4101" y="11355"/>
                        <a:pt x="3798" y="12828"/>
                        <a:pt x="4553" y="14873"/>
                      </a:cubicBezTo>
                      <a:cubicBezTo>
                        <a:pt x="4857" y="15757"/>
                        <a:pt x="5676" y="16383"/>
                        <a:pt x="6118" y="17064"/>
                      </a:cubicBezTo>
                      <a:cubicBezTo>
                        <a:pt x="8144" y="20002"/>
                        <a:pt x="11137" y="21936"/>
                        <a:pt x="14498" y="22710"/>
                      </a:cubicBezTo>
                      <a:cubicBezTo>
                        <a:pt x="14913" y="22811"/>
                        <a:pt x="15162" y="22875"/>
                        <a:pt x="15585" y="22977"/>
                      </a:cubicBezTo>
                      <a:cubicBezTo>
                        <a:pt x="16469" y="23225"/>
                        <a:pt x="17547" y="23023"/>
                        <a:pt x="18366" y="23207"/>
                      </a:cubicBezTo>
                      <a:cubicBezTo>
                        <a:pt x="19250" y="23419"/>
                        <a:pt x="20208" y="24772"/>
                        <a:pt x="20687" y="26522"/>
                      </a:cubicBezTo>
                      <a:cubicBezTo>
                        <a:pt x="20227" y="28603"/>
                        <a:pt x="17814" y="28640"/>
                        <a:pt x="15686" y="28502"/>
                      </a:cubicBezTo>
                      <a:cubicBezTo>
                        <a:pt x="11984" y="28474"/>
                        <a:pt x="7242" y="26080"/>
                        <a:pt x="4801" y="23437"/>
                      </a:cubicBezTo>
                      <a:cubicBezTo>
                        <a:pt x="2849" y="21540"/>
                        <a:pt x="1237" y="19017"/>
                        <a:pt x="611" y="16401"/>
                      </a:cubicBezTo>
                      <a:cubicBezTo>
                        <a:pt x="-52" y="13740"/>
                        <a:pt x="-236" y="11051"/>
                        <a:pt x="363" y="8546"/>
                      </a:cubicBezTo>
                      <a:cubicBezTo>
                        <a:pt x="814" y="6713"/>
                        <a:pt x="1891" y="5176"/>
                        <a:pt x="2822" y="3748"/>
                      </a:cubicBezTo>
                      <a:cubicBezTo>
                        <a:pt x="3807" y="2229"/>
                        <a:pt x="5105" y="912"/>
                        <a:pt x="66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53" name="Google Shape;353;p13"/>
              <p:cNvGrpSpPr/>
              <p:nvPr/>
            </p:nvGrpSpPr>
            <p:grpSpPr>
              <a:xfrm>
                <a:off x="217109" y="4727694"/>
                <a:ext cx="217747" cy="218872"/>
                <a:chOff x="-947063" y="-1566311"/>
                <a:chExt cx="403984" cy="406070"/>
              </a:xfrm>
            </p:grpSpPr>
            <p:sp>
              <p:nvSpPr>
                <p:cNvPr id="354" name="Google Shape;354;p13"/>
                <p:cNvSpPr/>
                <p:nvPr/>
              </p:nvSpPr>
              <p:spPr>
                <a:xfrm>
                  <a:off x="-905045" y="-1540195"/>
                  <a:ext cx="361966" cy="359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6"/>
                      </a:cubicBezTo>
                      <a:cubicBezTo>
                        <a:pt x="3904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6" y="16331"/>
                        <a:pt x="24993" y="10437"/>
                      </a:cubicBezTo>
                      <a:cubicBezTo>
                        <a:pt x="23980" y="4543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13"/>
                <p:cNvSpPr/>
                <p:nvPr/>
              </p:nvSpPr>
              <p:spPr>
                <a:xfrm>
                  <a:off x="-841659" y="-1566311"/>
                  <a:ext cx="292822" cy="231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9" h="16092" extrusionOk="0">
                      <a:moveTo>
                        <a:pt x="19787" y="16092"/>
                      </a:moveTo>
                      <a:cubicBezTo>
                        <a:pt x="18848" y="15595"/>
                        <a:pt x="19483" y="14997"/>
                        <a:pt x="19372" y="14435"/>
                      </a:cubicBezTo>
                      <a:cubicBezTo>
                        <a:pt x="18986" y="12639"/>
                        <a:pt x="17199" y="11267"/>
                        <a:pt x="16739" y="9646"/>
                      </a:cubicBezTo>
                      <a:cubicBezTo>
                        <a:pt x="15551" y="8955"/>
                        <a:pt x="15219" y="7961"/>
                        <a:pt x="13976" y="7095"/>
                      </a:cubicBezTo>
                      <a:cubicBezTo>
                        <a:pt x="13451" y="6717"/>
                        <a:pt x="12659" y="6745"/>
                        <a:pt x="12143" y="6524"/>
                      </a:cubicBezTo>
                      <a:cubicBezTo>
                        <a:pt x="9869" y="5575"/>
                        <a:pt x="7530" y="5318"/>
                        <a:pt x="5236" y="5714"/>
                      </a:cubicBezTo>
                      <a:cubicBezTo>
                        <a:pt x="5006" y="5769"/>
                        <a:pt x="4748" y="5769"/>
                        <a:pt x="4490" y="5806"/>
                      </a:cubicBezTo>
                      <a:cubicBezTo>
                        <a:pt x="3873" y="5842"/>
                        <a:pt x="3247" y="6284"/>
                        <a:pt x="2658" y="6266"/>
                      </a:cubicBezTo>
                      <a:cubicBezTo>
                        <a:pt x="2032" y="6239"/>
                        <a:pt x="927" y="5087"/>
                        <a:pt x="43" y="3522"/>
                      </a:cubicBezTo>
                      <a:cubicBezTo>
                        <a:pt x="-289" y="1505"/>
                        <a:pt x="1378" y="1054"/>
                        <a:pt x="2824" y="584"/>
                      </a:cubicBezTo>
                      <a:cubicBezTo>
                        <a:pt x="5310" y="-346"/>
                        <a:pt x="9095" y="-88"/>
                        <a:pt x="11499" y="814"/>
                      </a:cubicBezTo>
                      <a:cubicBezTo>
                        <a:pt x="13359" y="1422"/>
                        <a:pt x="15238" y="2389"/>
                        <a:pt x="16591" y="3770"/>
                      </a:cubicBezTo>
                      <a:cubicBezTo>
                        <a:pt x="17973" y="5161"/>
                        <a:pt x="19197" y="6653"/>
                        <a:pt x="19861" y="8393"/>
                      </a:cubicBezTo>
                      <a:cubicBezTo>
                        <a:pt x="20340" y="9665"/>
                        <a:pt x="20256" y="11064"/>
                        <a:pt x="20330" y="12280"/>
                      </a:cubicBezTo>
                      <a:cubicBezTo>
                        <a:pt x="20413" y="13597"/>
                        <a:pt x="20238" y="14904"/>
                        <a:pt x="19787" y="1609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13"/>
                <p:cNvSpPr/>
                <p:nvPr/>
              </p:nvSpPr>
              <p:spPr>
                <a:xfrm>
                  <a:off x="-947063" y="-1516826"/>
                  <a:ext cx="399438" cy="356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58" h="24780" extrusionOk="0">
                      <a:moveTo>
                        <a:pt x="4172" y="0"/>
                      </a:moveTo>
                      <a:cubicBezTo>
                        <a:pt x="4531" y="1170"/>
                        <a:pt x="3500" y="1639"/>
                        <a:pt x="3187" y="2487"/>
                      </a:cubicBezTo>
                      <a:cubicBezTo>
                        <a:pt x="2257" y="5231"/>
                        <a:pt x="3261" y="8362"/>
                        <a:pt x="3445" y="11023"/>
                      </a:cubicBezTo>
                      <a:cubicBezTo>
                        <a:pt x="4540" y="12736"/>
                        <a:pt x="4789" y="14394"/>
                        <a:pt x="6401" y="16171"/>
                      </a:cubicBezTo>
                      <a:cubicBezTo>
                        <a:pt x="7073" y="16954"/>
                        <a:pt x="8150" y="17249"/>
                        <a:pt x="8887" y="17727"/>
                      </a:cubicBezTo>
                      <a:cubicBezTo>
                        <a:pt x="12230" y="19698"/>
                        <a:pt x="16273" y="19809"/>
                        <a:pt x="19791" y="18409"/>
                      </a:cubicBezTo>
                      <a:cubicBezTo>
                        <a:pt x="20214" y="18243"/>
                        <a:pt x="20491" y="18124"/>
                        <a:pt x="20933" y="17949"/>
                      </a:cubicBezTo>
                      <a:cubicBezTo>
                        <a:pt x="21881" y="17598"/>
                        <a:pt x="22683" y="16724"/>
                        <a:pt x="23484" y="16309"/>
                      </a:cubicBezTo>
                      <a:cubicBezTo>
                        <a:pt x="24358" y="15886"/>
                        <a:pt x="25988" y="16217"/>
                        <a:pt x="27517" y="17221"/>
                      </a:cubicBezTo>
                      <a:cubicBezTo>
                        <a:pt x="28475" y="19173"/>
                        <a:pt x="26412" y="21006"/>
                        <a:pt x="24386" y="22286"/>
                      </a:cubicBezTo>
                      <a:cubicBezTo>
                        <a:pt x="20997" y="24745"/>
                        <a:pt x="15011" y="25417"/>
                        <a:pt x="11125" y="24165"/>
                      </a:cubicBezTo>
                      <a:cubicBezTo>
                        <a:pt x="8150" y="23409"/>
                        <a:pt x="5185" y="21595"/>
                        <a:pt x="3371" y="19137"/>
                      </a:cubicBezTo>
                      <a:cubicBezTo>
                        <a:pt x="1492" y="16659"/>
                        <a:pt x="286" y="13850"/>
                        <a:pt x="28" y="10987"/>
                      </a:cubicBezTo>
                      <a:cubicBezTo>
                        <a:pt x="-138" y="8887"/>
                        <a:pt x="461" y="6879"/>
                        <a:pt x="1041" y="5065"/>
                      </a:cubicBezTo>
                      <a:cubicBezTo>
                        <a:pt x="1658" y="3104"/>
                        <a:pt x="2736" y="1326"/>
                        <a:pt x="41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7" name="Google Shape;357;p13"/>
            <p:cNvGrpSpPr/>
            <p:nvPr/>
          </p:nvGrpSpPr>
          <p:grpSpPr>
            <a:xfrm>
              <a:off x="-1523751" y="372560"/>
              <a:ext cx="2873450" cy="3047941"/>
              <a:chOff x="-1523751" y="372560"/>
              <a:chExt cx="2873450" cy="3047941"/>
            </a:xfrm>
          </p:grpSpPr>
          <p:grpSp>
            <p:nvGrpSpPr>
              <p:cNvPr id="358" name="Google Shape;358;p13"/>
              <p:cNvGrpSpPr/>
              <p:nvPr/>
            </p:nvGrpSpPr>
            <p:grpSpPr>
              <a:xfrm rot="2086670">
                <a:off x="-1181146" y="939785"/>
                <a:ext cx="2188240" cy="1886576"/>
                <a:chOff x="-3697290" y="-7331076"/>
                <a:chExt cx="6746828" cy="5816731"/>
              </a:xfrm>
            </p:grpSpPr>
            <p:sp>
              <p:nvSpPr>
                <p:cNvPr id="359" name="Google Shape;359;p13"/>
                <p:cNvSpPr/>
                <p:nvPr/>
              </p:nvSpPr>
              <p:spPr>
                <a:xfrm>
                  <a:off x="-3650998" y="-7300110"/>
                  <a:ext cx="6637517" cy="5722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59" h="397685" extrusionOk="0">
                      <a:moveTo>
                        <a:pt x="460562" y="216844"/>
                      </a:moveTo>
                      <a:cubicBezTo>
                        <a:pt x="456842" y="251682"/>
                        <a:pt x="439989" y="283932"/>
                        <a:pt x="419259" y="312177"/>
                      </a:cubicBezTo>
                      <a:cubicBezTo>
                        <a:pt x="397075" y="342419"/>
                        <a:pt x="369319" y="369696"/>
                        <a:pt x="334914" y="384597"/>
                      </a:cubicBezTo>
                      <a:cubicBezTo>
                        <a:pt x="295204" y="401790"/>
                        <a:pt x="249195" y="401053"/>
                        <a:pt x="207893" y="388160"/>
                      </a:cubicBezTo>
                      <a:cubicBezTo>
                        <a:pt x="166599" y="375268"/>
                        <a:pt x="129643" y="350919"/>
                        <a:pt x="97043" y="322472"/>
                      </a:cubicBezTo>
                      <a:cubicBezTo>
                        <a:pt x="61321" y="291290"/>
                        <a:pt x="29697" y="254040"/>
                        <a:pt x="12310" y="209919"/>
                      </a:cubicBezTo>
                      <a:cubicBezTo>
                        <a:pt x="1029" y="181297"/>
                        <a:pt x="-3944" y="149360"/>
                        <a:pt x="3608" y="119522"/>
                      </a:cubicBezTo>
                      <a:cubicBezTo>
                        <a:pt x="16694" y="67897"/>
                        <a:pt x="65437" y="31466"/>
                        <a:pt x="116870" y="17634"/>
                      </a:cubicBezTo>
                      <a:cubicBezTo>
                        <a:pt x="154848" y="7420"/>
                        <a:pt x="194420" y="7329"/>
                        <a:pt x="233890" y="9907"/>
                      </a:cubicBezTo>
                      <a:cubicBezTo>
                        <a:pt x="244996" y="7780"/>
                        <a:pt x="256102" y="4851"/>
                        <a:pt x="267135" y="2678"/>
                      </a:cubicBezTo>
                      <a:cubicBezTo>
                        <a:pt x="291705" y="-2166"/>
                        <a:pt x="320510" y="-1936"/>
                        <a:pt x="337777" y="16187"/>
                      </a:cubicBezTo>
                      <a:cubicBezTo>
                        <a:pt x="354170" y="33390"/>
                        <a:pt x="354428" y="60806"/>
                        <a:pt x="368370" y="80062"/>
                      </a:cubicBezTo>
                      <a:cubicBezTo>
                        <a:pt x="382405" y="99428"/>
                        <a:pt x="407417" y="107007"/>
                        <a:pt x="425945" y="122129"/>
                      </a:cubicBezTo>
                      <a:cubicBezTo>
                        <a:pt x="453103" y="144277"/>
                        <a:pt x="464292" y="181997"/>
                        <a:pt x="460562" y="21684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" name="Google Shape;360;p13"/>
                <p:cNvSpPr/>
                <p:nvPr/>
              </p:nvSpPr>
              <p:spPr>
                <a:xfrm>
                  <a:off x="-2202642" y="-7250020"/>
                  <a:ext cx="1880039" cy="300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649" h="20902" extrusionOk="0">
                      <a:moveTo>
                        <a:pt x="0" y="20903"/>
                      </a:moveTo>
                      <a:cubicBezTo>
                        <a:pt x="1842" y="19153"/>
                        <a:pt x="4927" y="18656"/>
                        <a:pt x="7386" y="17615"/>
                      </a:cubicBezTo>
                      <a:cubicBezTo>
                        <a:pt x="15278" y="14484"/>
                        <a:pt x="24459" y="10276"/>
                        <a:pt x="33457" y="8544"/>
                      </a:cubicBezTo>
                      <a:cubicBezTo>
                        <a:pt x="39664" y="6389"/>
                        <a:pt x="45189" y="5459"/>
                        <a:pt x="53275" y="4041"/>
                      </a:cubicBezTo>
                      <a:cubicBezTo>
                        <a:pt x="56756" y="3341"/>
                        <a:pt x="60181" y="2558"/>
                        <a:pt x="63543" y="1996"/>
                      </a:cubicBezTo>
                      <a:cubicBezTo>
                        <a:pt x="78111" y="44"/>
                        <a:pt x="92063" y="-453"/>
                        <a:pt x="106917" y="403"/>
                      </a:cubicBezTo>
                      <a:cubicBezTo>
                        <a:pt x="108465" y="541"/>
                        <a:pt x="110058" y="689"/>
                        <a:pt x="111761" y="845"/>
                      </a:cubicBezTo>
                      <a:cubicBezTo>
                        <a:pt x="115657" y="1195"/>
                        <a:pt x="120354" y="1637"/>
                        <a:pt x="123964" y="2346"/>
                      </a:cubicBezTo>
                      <a:cubicBezTo>
                        <a:pt x="127923" y="3240"/>
                        <a:pt x="130640" y="5248"/>
                        <a:pt x="130649" y="7061"/>
                      </a:cubicBezTo>
                      <a:cubicBezTo>
                        <a:pt x="127564" y="8517"/>
                        <a:pt x="121090" y="7154"/>
                        <a:pt x="114718" y="6610"/>
                      </a:cubicBezTo>
                      <a:cubicBezTo>
                        <a:pt x="104035" y="5579"/>
                        <a:pt x="89116" y="5174"/>
                        <a:pt x="78765" y="5744"/>
                      </a:cubicBezTo>
                      <a:cubicBezTo>
                        <a:pt x="70809" y="6039"/>
                        <a:pt x="62806" y="7089"/>
                        <a:pt x="55153" y="8010"/>
                      </a:cubicBezTo>
                      <a:cubicBezTo>
                        <a:pt x="47298" y="9023"/>
                        <a:pt x="39747" y="10681"/>
                        <a:pt x="32296" y="12237"/>
                      </a:cubicBezTo>
                      <a:cubicBezTo>
                        <a:pt x="26881" y="13453"/>
                        <a:pt x="21549" y="14401"/>
                        <a:pt x="16374" y="15847"/>
                      </a:cubicBezTo>
                      <a:cubicBezTo>
                        <a:pt x="10876" y="17431"/>
                        <a:pt x="5443" y="19134"/>
                        <a:pt x="0" y="2090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1" name="Google Shape;361;p13"/>
                <p:cNvSpPr/>
                <p:nvPr/>
              </p:nvSpPr>
              <p:spPr>
                <a:xfrm>
                  <a:off x="-277328" y="-7331076"/>
                  <a:ext cx="1605723" cy="381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6" h="26480" extrusionOk="0">
                      <a:moveTo>
                        <a:pt x="111586" y="26481"/>
                      </a:moveTo>
                      <a:cubicBezTo>
                        <a:pt x="109689" y="25099"/>
                        <a:pt x="108740" y="22493"/>
                        <a:pt x="107101" y="20660"/>
                      </a:cubicBezTo>
                      <a:cubicBezTo>
                        <a:pt x="101935" y="14766"/>
                        <a:pt x="93720" y="10880"/>
                        <a:pt x="86399" y="7722"/>
                      </a:cubicBezTo>
                      <a:cubicBezTo>
                        <a:pt x="80773" y="6395"/>
                        <a:pt x="76085" y="4959"/>
                        <a:pt x="68847" y="4526"/>
                      </a:cubicBezTo>
                      <a:cubicBezTo>
                        <a:pt x="65725" y="4360"/>
                        <a:pt x="62640" y="4793"/>
                        <a:pt x="59693" y="4977"/>
                      </a:cubicBezTo>
                      <a:cubicBezTo>
                        <a:pt x="46856" y="5769"/>
                        <a:pt x="34985" y="8688"/>
                        <a:pt x="22138" y="11737"/>
                      </a:cubicBezTo>
                      <a:cubicBezTo>
                        <a:pt x="20785" y="12032"/>
                        <a:pt x="19403" y="12335"/>
                        <a:pt x="17911" y="12657"/>
                      </a:cubicBezTo>
                      <a:cubicBezTo>
                        <a:pt x="14495" y="13348"/>
                        <a:pt x="10415" y="14444"/>
                        <a:pt x="7119" y="14822"/>
                      </a:cubicBezTo>
                      <a:cubicBezTo>
                        <a:pt x="3499" y="15245"/>
                        <a:pt x="552" y="14113"/>
                        <a:pt x="0" y="12400"/>
                      </a:cubicBezTo>
                      <a:cubicBezTo>
                        <a:pt x="2173" y="10134"/>
                        <a:pt x="8049" y="9379"/>
                        <a:pt x="13657" y="7998"/>
                      </a:cubicBezTo>
                      <a:cubicBezTo>
                        <a:pt x="23059" y="5714"/>
                        <a:pt x="36330" y="2537"/>
                        <a:pt x="45888" y="1275"/>
                      </a:cubicBezTo>
                      <a:cubicBezTo>
                        <a:pt x="53173" y="235"/>
                        <a:pt x="60743" y="-364"/>
                        <a:pt x="68000" y="244"/>
                      </a:cubicBezTo>
                      <a:cubicBezTo>
                        <a:pt x="75404" y="861"/>
                        <a:pt x="82734" y="2279"/>
                        <a:pt x="89337" y="5300"/>
                      </a:cubicBezTo>
                      <a:cubicBezTo>
                        <a:pt x="94144" y="7500"/>
                        <a:pt x="98297" y="10576"/>
                        <a:pt x="102045" y="13901"/>
                      </a:cubicBezTo>
                      <a:cubicBezTo>
                        <a:pt x="106070" y="17446"/>
                        <a:pt x="109367" y="21747"/>
                        <a:pt x="111586" y="264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2" name="Google Shape;362;p13"/>
                <p:cNvSpPr/>
                <p:nvPr/>
              </p:nvSpPr>
              <p:spPr>
                <a:xfrm>
                  <a:off x="1846361" y="-5905149"/>
                  <a:ext cx="1203177" cy="2724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12" h="189356" extrusionOk="0">
                      <a:moveTo>
                        <a:pt x="51055" y="189356"/>
                      </a:moveTo>
                      <a:cubicBezTo>
                        <a:pt x="53109" y="185636"/>
                        <a:pt x="56958" y="182007"/>
                        <a:pt x="59629" y="178158"/>
                      </a:cubicBezTo>
                      <a:cubicBezTo>
                        <a:pt x="68064" y="165864"/>
                        <a:pt x="74069" y="149453"/>
                        <a:pt x="77504" y="134203"/>
                      </a:cubicBezTo>
                      <a:cubicBezTo>
                        <a:pt x="78977" y="123106"/>
                        <a:pt x="80432" y="113538"/>
                        <a:pt x="78977" y="99540"/>
                      </a:cubicBezTo>
                      <a:cubicBezTo>
                        <a:pt x="78443" y="93499"/>
                        <a:pt x="76739" y="87734"/>
                        <a:pt x="75303" y="82200"/>
                      </a:cubicBezTo>
                      <a:cubicBezTo>
                        <a:pt x="68460" y="58311"/>
                        <a:pt x="54527" y="38107"/>
                        <a:pt x="34994" y="22690"/>
                      </a:cubicBezTo>
                      <a:cubicBezTo>
                        <a:pt x="32922" y="21198"/>
                        <a:pt x="30841" y="19393"/>
                        <a:pt x="28438" y="17865"/>
                      </a:cubicBezTo>
                      <a:cubicBezTo>
                        <a:pt x="23142" y="13988"/>
                        <a:pt x="16033" y="10535"/>
                        <a:pt x="10535" y="7827"/>
                      </a:cubicBezTo>
                      <a:cubicBezTo>
                        <a:pt x="4512" y="4843"/>
                        <a:pt x="37" y="2035"/>
                        <a:pt x="0" y="27"/>
                      </a:cubicBezTo>
                      <a:cubicBezTo>
                        <a:pt x="5212" y="-388"/>
                        <a:pt x="16457" y="4024"/>
                        <a:pt x="26255" y="9936"/>
                      </a:cubicBezTo>
                      <a:cubicBezTo>
                        <a:pt x="34561" y="14807"/>
                        <a:pt x="43798" y="21862"/>
                        <a:pt x="51598" y="30251"/>
                      </a:cubicBezTo>
                      <a:cubicBezTo>
                        <a:pt x="59472" y="38567"/>
                        <a:pt x="65956" y="48015"/>
                        <a:pt x="70311" y="56267"/>
                      </a:cubicBezTo>
                      <a:cubicBezTo>
                        <a:pt x="77163" y="68837"/>
                        <a:pt x="81574" y="83056"/>
                        <a:pt x="82955" y="96897"/>
                      </a:cubicBezTo>
                      <a:cubicBezTo>
                        <a:pt x="84447" y="111089"/>
                        <a:pt x="83370" y="125141"/>
                        <a:pt x="80018" y="138375"/>
                      </a:cubicBezTo>
                      <a:cubicBezTo>
                        <a:pt x="77504" y="148026"/>
                        <a:pt x="73562" y="156876"/>
                        <a:pt x="69004" y="165201"/>
                      </a:cubicBezTo>
                      <a:cubicBezTo>
                        <a:pt x="64141" y="174124"/>
                        <a:pt x="58109" y="182284"/>
                        <a:pt x="51055" y="18935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" name="Google Shape;363;p13"/>
                <p:cNvSpPr/>
                <p:nvPr/>
              </p:nvSpPr>
              <p:spPr>
                <a:xfrm>
                  <a:off x="-3697290" y="-5659836"/>
                  <a:ext cx="282015" cy="1505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8" h="104639" extrusionOk="0">
                      <a:moveTo>
                        <a:pt x="19598" y="104640"/>
                      </a:moveTo>
                      <a:cubicBezTo>
                        <a:pt x="17886" y="103387"/>
                        <a:pt x="17333" y="100873"/>
                        <a:pt x="16283" y="98976"/>
                      </a:cubicBezTo>
                      <a:cubicBezTo>
                        <a:pt x="13134" y="92871"/>
                        <a:pt x="8962" y="85715"/>
                        <a:pt x="7295" y="78422"/>
                      </a:cubicBezTo>
                      <a:cubicBezTo>
                        <a:pt x="5205" y="73485"/>
                        <a:pt x="4330" y="68982"/>
                        <a:pt x="3059" y="62416"/>
                      </a:cubicBezTo>
                      <a:cubicBezTo>
                        <a:pt x="2414" y="59598"/>
                        <a:pt x="1715" y="56799"/>
                        <a:pt x="1226" y="54064"/>
                      </a:cubicBezTo>
                      <a:cubicBezTo>
                        <a:pt x="-376" y="42166"/>
                        <a:pt x="-413" y="30691"/>
                        <a:pt x="1143" y="18600"/>
                      </a:cubicBezTo>
                      <a:cubicBezTo>
                        <a:pt x="1364" y="17338"/>
                        <a:pt x="1585" y="16067"/>
                        <a:pt x="1825" y="14667"/>
                      </a:cubicBezTo>
                      <a:cubicBezTo>
                        <a:pt x="2359" y="11508"/>
                        <a:pt x="3077" y="7705"/>
                        <a:pt x="3980" y="4832"/>
                      </a:cubicBezTo>
                      <a:cubicBezTo>
                        <a:pt x="5103" y="1691"/>
                        <a:pt x="7249" y="-243"/>
                        <a:pt x="9026" y="25"/>
                      </a:cubicBezTo>
                      <a:cubicBezTo>
                        <a:pt x="10270" y="2760"/>
                        <a:pt x="8548" y="7788"/>
                        <a:pt x="7682" y="12871"/>
                      </a:cubicBezTo>
                      <a:cubicBezTo>
                        <a:pt x="6107" y="21380"/>
                        <a:pt x="5122" y="33362"/>
                        <a:pt x="5380" y="41705"/>
                      </a:cubicBezTo>
                      <a:cubicBezTo>
                        <a:pt x="5417" y="48115"/>
                        <a:pt x="6282" y="54561"/>
                        <a:pt x="7037" y="60722"/>
                      </a:cubicBezTo>
                      <a:cubicBezTo>
                        <a:pt x="7894" y="67048"/>
                        <a:pt x="9450" y="73071"/>
                        <a:pt x="10924" y="79029"/>
                      </a:cubicBezTo>
                      <a:cubicBezTo>
                        <a:pt x="12093" y="83348"/>
                        <a:pt x="13023" y="87621"/>
                        <a:pt x="14469" y="91729"/>
                      </a:cubicBezTo>
                      <a:cubicBezTo>
                        <a:pt x="16044" y="96094"/>
                        <a:pt x="17775" y="100367"/>
                        <a:pt x="19598" y="10464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364;p13"/>
                <p:cNvSpPr/>
                <p:nvPr/>
              </p:nvSpPr>
              <p:spPr>
                <a:xfrm>
                  <a:off x="-2173992" y="-2927832"/>
                  <a:ext cx="4480557" cy="1413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366" h="98227" extrusionOk="0">
                      <a:moveTo>
                        <a:pt x="311367" y="0"/>
                      </a:moveTo>
                      <a:cubicBezTo>
                        <a:pt x="309718" y="6502"/>
                        <a:pt x="305436" y="13952"/>
                        <a:pt x="301596" y="20361"/>
                      </a:cubicBezTo>
                      <a:cubicBezTo>
                        <a:pt x="295546" y="30620"/>
                        <a:pt x="287736" y="41045"/>
                        <a:pt x="278536" y="50502"/>
                      </a:cubicBezTo>
                      <a:cubicBezTo>
                        <a:pt x="269355" y="59970"/>
                        <a:pt x="258580" y="68184"/>
                        <a:pt x="247437" y="74483"/>
                      </a:cubicBezTo>
                      <a:cubicBezTo>
                        <a:pt x="231809" y="84033"/>
                        <a:pt x="216927" y="89982"/>
                        <a:pt x="194347" y="94541"/>
                      </a:cubicBezTo>
                      <a:cubicBezTo>
                        <a:pt x="184585" y="96447"/>
                        <a:pt x="174805" y="97865"/>
                        <a:pt x="165283" y="98141"/>
                      </a:cubicBezTo>
                      <a:cubicBezTo>
                        <a:pt x="123990" y="99366"/>
                        <a:pt x="84952" y="87569"/>
                        <a:pt x="49709" y="65514"/>
                      </a:cubicBezTo>
                      <a:cubicBezTo>
                        <a:pt x="46081" y="63267"/>
                        <a:pt x="42287" y="60651"/>
                        <a:pt x="38410" y="57907"/>
                      </a:cubicBezTo>
                      <a:cubicBezTo>
                        <a:pt x="29523" y="51525"/>
                        <a:pt x="19236" y="43237"/>
                        <a:pt x="11943" y="35980"/>
                      </a:cubicBezTo>
                      <a:cubicBezTo>
                        <a:pt x="3885" y="28042"/>
                        <a:pt x="-591" y="20610"/>
                        <a:pt x="63" y="18750"/>
                      </a:cubicBezTo>
                      <a:cubicBezTo>
                        <a:pt x="6657" y="23234"/>
                        <a:pt x="19402" y="36827"/>
                        <a:pt x="33741" y="47593"/>
                      </a:cubicBezTo>
                      <a:cubicBezTo>
                        <a:pt x="45648" y="56765"/>
                        <a:pt x="60834" y="66508"/>
                        <a:pt x="76968" y="74050"/>
                      </a:cubicBezTo>
                      <a:cubicBezTo>
                        <a:pt x="93038" y="81740"/>
                        <a:pt x="110038" y="86915"/>
                        <a:pt x="124247" y="89687"/>
                      </a:cubicBezTo>
                      <a:cubicBezTo>
                        <a:pt x="146054" y="94043"/>
                        <a:pt x="168911" y="94310"/>
                        <a:pt x="190157" y="90958"/>
                      </a:cubicBezTo>
                      <a:cubicBezTo>
                        <a:pt x="211982" y="87551"/>
                        <a:pt x="232482" y="79843"/>
                        <a:pt x="250550" y="68718"/>
                      </a:cubicBezTo>
                      <a:cubicBezTo>
                        <a:pt x="263700" y="60596"/>
                        <a:pt x="275589" y="51175"/>
                        <a:pt x="285600" y="40032"/>
                      </a:cubicBezTo>
                      <a:cubicBezTo>
                        <a:pt x="296282" y="28134"/>
                        <a:pt x="305003" y="14624"/>
                        <a:pt x="3113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65" name="Google Shape;365;p13"/>
              <p:cNvGrpSpPr/>
              <p:nvPr/>
            </p:nvGrpSpPr>
            <p:grpSpPr>
              <a:xfrm rot="2086670">
                <a:off x="-978229" y="465044"/>
                <a:ext cx="584086" cy="829611"/>
                <a:chOff x="-4505985" y="-7188563"/>
                <a:chExt cx="1800866" cy="2557875"/>
              </a:xfrm>
            </p:grpSpPr>
            <p:sp>
              <p:nvSpPr>
                <p:cNvPr id="366" name="Google Shape;366;p13"/>
                <p:cNvSpPr/>
                <p:nvPr/>
              </p:nvSpPr>
              <p:spPr>
                <a:xfrm>
                  <a:off x="-4441678" y="-7147768"/>
                  <a:ext cx="1727491" cy="2477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48" h="172175" extrusionOk="0">
                      <a:moveTo>
                        <a:pt x="111600" y="16044"/>
                      </a:moveTo>
                      <a:cubicBezTo>
                        <a:pt x="113985" y="14948"/>
                        <a:pt x="116278" y="13677"/>
                        <a:pt x="117973" y="11707"/>
                      </a:cubicBezTo>
                      <a:cubicBezTo>
                        <a:pt x="120358" y="8926"/>
                        <a:pt x="120984" y="4247"/>
                        <a:pt x="118267" y="1807"/>
                      </a:cubicBezTo>
                      <a:cubicBezTo>
                        <a:pt x="116462" y="195"/>
                        <a:pt x="113829" y="20"/>
                        <a:pt x="111416" y="2"/>
                      </a:cubicBezTo>
                      <a:cubicBezTo>
                        <a:pt x="72664" y="-210"/>
                        <a:pt x="34529" y="21496"/>
                        <a:pt x="14932" y="54916"/>
                      </a:cubicBezTo>
                      <a:cubicBezTo>
                        <a:pt x="-4674" y="88344"/>
                        <a:pt x="-4996" y="132217"/>
                        <a:pt x="14104" y="165931"/>
                      </a:cubicBezTo>
                      <a:cubicBezTo>
                        <a:pt x="15328" y="168086"/>
                        <a:pt x="16728" y="170305"/>
                        <a:pt x="18938" y="171447"/>
                      </a:cubicBezTo>
                      <a:cubicBezTo>
                        <a:pt x="23248" y="173657"/>
                        <a:pt x="28727" y="170526"/>
                        <a:pt x="30892" y="166198"/>
                      </a:cubicBezTo>
                      <a:cubicBezTo>
                        <a:pt x="33056" y="161861"/>
                        <a:pt x="32862" y="156786"/>
                        <a:pt x="32844" y="151942"/>
                      </a:cubicBezTo>
                      <a:cubicBezTo>
                        <a:pt x="32789" y="138856"/>
                        <a:pt x="34492" y="125835"/>
                        <a:pt x="37715" y="113181"/>
                      </a:cubicBezTo>
                      <a:cubicBezTo>
                        <a:pt x="41869" y="76483"/>
                        <a:pt x="64403" y="42465"/>
                        <a:pt x="96147" y="23724"/>
                      </a:cubicBezTo>
                      <a:lnTo>
                        <a:pt x="111600" y="1604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367;p13"/>
                <p:cNvSpPr/>
                <p:nvPr/>
              </p:nvSpPr>
              <p:spPr>
                <a:xfrm>
                  <a:off x="-4009472" y="-7188563"/>
                  <a:ext cx="1283041" cy="550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62" h="38227" extrusionOk="0">
                      <a:moveTo>
                        <a:pt x="0" y="38228"/>
                      </a:moveTo>
                      <a:cubicBezTo>
                        <a:pt x="479" y="36303"/>
                        <a:pt x="2514" y="35051"/>
                        <a:pt x="3812" y="33540"/>
                      </a:cubicBezTo>
                      <a:cubicBezTo>
                        <a:pt x="8104" y="28899"/>
                        <a:pt x="13077" y="23042"/>
                        <a:pt x="19063" y="19589"/>
                      </a:cubicBezTo>
                      <a:cubicBezTo>
                        <a:pt x="22811" y="16338"/>
                        <a:pt x="26577" y="14367"/>
                        <a:pt x="32084" y="11576"/>
                      </a:cubicBezTo>
                      <a:cubicBezTo>
                        <a:pt x="34423" y="10269"/>
                        <a:pt x="36744" y="8961"/>
                        <a:pt x="39065" y="7838"/>
                      </a:cubicBezTo>
                      <a:cubicBezTo>
                        <a:pt x="49314" y="3537"/>
                        <a:pt x="59693" y="1004"/>
                        <a:pt x="70983" y="139"/>
                      </a:cubicBezTo>
                      <a:cubicBezTo>
                        <a:pt x="72181" y="111"/>
                        <a:pt x="73369" y="74"/>
                        <a:pt x="74685" y="47"/>
                      </a:cubicBezTo>
                      <a:cubicBezTo>
                        <a:pt x="77651" y="-45"/>
                        <a:pt x="81261" y="-27"/>
                        <a:pt x="84033" y="341"/>
                      </a:cubicBezTo>
                      <a:cubicBezTo>
                        <a:pt x="87081" y="894"/>
                        <a:pt x="89171" y="2662"/>
                        <a:pt x="89162" y="4458"/>
                      </a:cubicBezTo>
                      <a:cubicBezTo>
                        <a:pt x="86841" y="6162"/>
                        <a:pt x="82053" y="5342"/>
                        <a:pt x="77338" y="5462"/>
                      </a:cubicBezTo>
                      <a:cubicBezTo>
                        <a:pt x="69418" y="5498"/>
                        <a:pt x="58505" y="7009"/>
                        <a:pt x="51147" y="9081"/>
                      </a:cubicBezTo>
                      <a:cubicBezTo>
                        <a:pt x="45456" y="10499"/>
                        <a:pt x="39958" y="12820"/>
                        <a:pt x="34718" y="14984"/>
                      </a:cubicBezTo>
                      <a:cubicBezTo>
                        <a:pt x="29349" y="17295"/>
                        <a:pt x="24487" y="20251"/>
                        <a:pt x="19680" y="23162"/>
                      </a:cubicBezTo>
                      <a:cubicBezTo>
                        <a:pt x="16235" y="25363"/>
                        <a:pt x="12754" y="27370"/>
                        <a:pt x="9605" y="29829"/>
                      </a:cubicBezTo>
                      <a:cubicBezTo>
                        <a:pt x="6290" y="32490"/>
                        <a:pt x="3122" y="35299"/>
                        <a:pt x="0" y="3822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368;p13"/>
                <p:cNvSpPr/>
                <p:nvPr/>
              </p:nvSpPr>
              <p:spPr>
                <a:xfrm>
                  <a:off x="-4017602" y="-7106528"/>
                  <a:ext cx="1312483" cy="23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08" h="163009" extrusionOk="0">
                      <a:moveTo>
                        <a:pt x="169" y="163010"/>
                      </a:moveTo>
                      <a:cubicBezTo>
                        <a:pt x="-421" y="159418"/>
                        <a:pt x="694" y="155007"/>
                        <a:pt x="1062" y="151066"/>
                      </a:cubicBezTo>
                      <a:cubicBezTo>
                        <a:pt x="2222" y="138541"/>
                        <a:pt x="2803" y="123678"/>
                        <a:pt x="6145" y="110555"/>
                      </a:cubicBezTo>
                      <a:cubicBezTo>
                        <a:pt x="7619" y="100977"/>
                        <a:pt x="10013" y="93002"/>
                        <a:pt x="14277" y="81583"/>
                      </a:cubicBezTo>
                      <a:cubicBezTo>
                        <a:pt x="16183" y="76684"/>
                        <a:pt x="17988" y="71757"/>
                        <a:pt x="20309" y="67263"/>
                      </a:cubicBezTo>
                      <a:cubicBezTo>
                        <a:pt x="30375" y="48016"/>
                        <a:pt x="45284" y="31458"/>
                        <a:pt x="65876" y="22332"/>
                      </a:cubicBezTo>
                      <a:cubicBezTo>
                        <a:pt x="67865" y="21374"/>
                        <a:pt x="69964" y="20371"/>
                        <a:pt x="72175" y="19311"/>
                      </a:cubicBezTo>
                      <a:cubicBezTo>
                        <a:pt x="77184" y="16908"/>
                        <a:pt x="82056" y="12911"/>
                        <a:pt x="84552" y="8905"/>
                      </a:cubicBezTo>
                      <a:cubicBezTo>
                        <a:pt x="87480" y="4761"/>
                        <a:pt x="88604" y="856"/>
                        <a:pt x="90326" y="0"/>
                      </a:cubicBezTo>
                      <a:cubicBezTo>
                        <a:pt x="91541" y="1998"/>
                        <a:pt x="91689" y="6336"/>
                        <a:pt x="89571" y="10526"/>
                      </a:cubicBezTo>
                      <a:cubicBezTo>
                        <a:pt x="87591" y="14753"/>
                        <a:pt x="83677" y="18648"/>
                        <a:pt x="79431" y="21420"/>
                      </a:cubicBezTo>
                      <a:cubicBezTo>
                        <a:pt x="72239" y="26200"/>
                        <a:pt x="63159" y="29119"/>
                        <a:pt x="55672" y="34368"/>
                      </a:cubicBezTo>
                      <a:cubicBezTo>
                        <a:pt x="48028" y="39479"/>
                        <a:pt x="41370" y="45926"/>
                        <a:pt x="36618" y="51773"/>
                      </a:cubicBezTo>
                      <a:cubicBezTo>
                        <a:pt x="29205" y="60697"/>
                        <a:pt x="23394" y="71103"/>
                        <a:pt x="18909" y="81472"/>
                      </a:cubicBezTo>
                      <a:cubicBezTo>
                        <a:pt x="14305" y="92128"/>
                        <a:pt x="11284" y="103179"/>
                        <a:pt x="8789" y="114165"/>
                      </a:cubicBezTo>
                      <a:cubicBezTo>
                        <a:pt x="6947" y="122177"/>
                        <a:pt x="5197" y="129995"/>
                        <a:pt x="3935" y="137860"/>
                      </a:cubicBezTo>
                      <a:cubicBezTo>
                        <a:pt x="2738" y="145909"/>
                        <a:pt x="1495" y="154160"/>
                        <a:pt x="169" y="1630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" name="Google Shape;369;p13"/>
                <p:cNvSpPr/>
                <p:nvPr/>
              </p:nvSpPr>
              <p:spPr>
                <a:xfrm>
                  <a:off x="-4505985" y="-6615429"/>
                  <a:ext cx="473201" cy="1984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4" h="137925" extrusionOk="0">
                      <a:moveTo>
                        <a:pt x="28022" y="0"/>
                      </a:moveTo>
                      <a:cubicBezTo>
                        <a:pt x="27184" y="2836"/>
                        <a:pt x="24430" y="5175"/>
                        <a:pt x="22846" y="7883"/>
                      </a:cubicBezTo>
                      <a:cubicBezTo>
                        <a:pt x="17487" y="16281"/>
                        <a:pt x="13609" y="27222"/>
                        <a:pt x="9972" y="37002"/>
                      </a:cubicBezTo>
                      <a:cubicBezTo>
                        <a:pt x="8351" y="44342"/>
                        <a:pt x="6371" y="50438"/>
                        <a:pt x="5340" y="59785"/>
                      </a:cubicBezTo>
                      <a:cubicBezTo>
                        <a:pt x="4962" y="63819"/>
                        <a:pt x="4999" y="67834"/>
                        <a:pt x="5045" y="71674"/>
                      </a:cubicBezTo>
                      <a:cubicBezTo>
                        <a:pt x="4898" y="88214"/>
                        <a:pt x="7743" y="104164"/>
                        <a:pt x="14245" y="119110"/>
                      </a:cubicBezTo>
                      <a:cubicBezTo>
                        <a:pt x="14963" y="120584"/>
                        <a:pt x="15801" y="122121"/>
                        <a:pt x="16759" y="123622"/>
                      </a:cubicBezTo>
                      <a:cubicBezTo>
                        <a:pt x="18932" y="127159"/>
                        <a:pt x="22653" y="130272"/>
                        <a:pt x="25894" y="131957"/>
                      </a:cubicBezTo>
                      <a:cubicBezTo>
                        <a:pt x="29302" y="133909"/>
                        <a:pt x="32322" y="135318"/>
                        <a:pt x="32884" y="137114"/>
                      </a:cubicBezTo>
                      <a:cubicBezTo>
                        <a:pt x="31245" y="138136"/>
                        <a:pt x="27976" y="138293"/>
                        <a:pt x="24541" y="137003"/>
                      </a:cubicBezTo>
                      <a:cubicBezTo>
                        <a:pt x="21078" y="135769"/>
                        <a:pt x="17625" y="133209"/>
                        <a:pt x="14890" y="130161"/>
                      </a:cubicBezTo>
                      <a:cubicBezTo>
                        <a:pt x="10193" y="125059"/>
                        <a:pt x="7034" y="117517"/>
                        <a:pt x="4999" y="110232"/>
                      </a:cubicBezTo>
                      <a:cubicBezTo>
                        <a:pt x="2688" y="102920"/>
                        <a:pt x="1518" y="95378"/>
                        <a:pt x="772" y="89199"/>
                      </a:cubicBezTo>
                      <a:cubicBezTo>
                        <a:pt x="-268" y="79695"/>
                        <a:pt x="-305" y="69915"/>
                        <a:pt x="956" y="60725"/>
                      </a:cubicBezTo>
                      <a:cubicBezTo>
                        <a:pt x="2236" y="51304"/>
                        <a:pt x="4327" y="42214"/>
                        <a:pt x="7578" y="33686"/>
                      </a:cubicBezTo>
                      <a:cubicBezTo>
                        <a:pt x="9917" y="27452"/>
                        <a:pt x="13057" y="21807"/>
                        <a:pt x="16271" y="16346"/>
                      </a:cubicBezTo>
                      <a:cubicBezTo>
                        <a:pt x="19595" y="10434"/>
                        <a:pt x="23712" y="5083"/>
                        <a:pt x="280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0" name="Google Shape;370;p13"/>
              <p:cNvGrpSpPr/>
              <p:nvPr/>
            </p:nvGrpSpPr>
            <p:grpSpPr>
              <a:xfrm rot="2086670">
                <a:off x="-980196" y="513766"/>
                <a:ext cx="157335" cy="151337"/>
                <a:chOff x="-4904188" y="-6499680"/>
                <a:chExt cx="485099" cy="466605"/>
              </a:xfrm>
            </p:grpSpPr>
            <p:sp>
              <p:nvSpPr>
                <p:cNvPr id="371" name="Google Shape;371;p13"/>
                <p:cNvSpPr/>
                <p:nvPr/>
              </p:nvSpPr>
              <p:spPr>
                <a:xfrm>
                  <a:off x="-4838227" y="-6434869"/>
                  <a:ext cx="361966" cy="359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7"/>
                      </a:cubicBezTo>
                      <a:cubicBezTo>
                        <a:pt x="3905" y="23146"/>
                        <a:pt x="10710" y="26231"/>
                        <a:pt x="16420" y="24453"/>
                      </a:cubicBezTo>
                      <a:cubicBezTo>
                        <a:pt x="22139" y="22685"/>
                        <a:pt x="26006" y="16331"/>
                        <a:pt x="24993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" name="Google Shape;372;p13"/>
                <p:cNvSpPr/>
                <p:nvPr/>
              </p:nvSpPr>
              <p:spPr>
                <a:xfrm>
                  <a:off x="-4811433" y="-6499680"/>
                  <a:ext cx="392343" cy="412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5" h="28653" extrusionOk="0">
                      <a:moveTo>
                        <a:pt x="20092" y="28654"/>
                      </a:moveTo>
                      <a:cubicBezTo>
                        <a:pt x="20028" y="27392"/>
                        <a:pt x="21198" y="27088"/>
                        <a:pt x="21722" y="26278"/>
                      </a:cubicBezTo>
                      <a:cubicBezTo>
                        <a:pt x="23408" y="23662"/>
                        <a:pt x="23334" y="20099"/>
                        <a:pt x="23813" y="17244"/>
                      </a:cubicBezTo>
                      <a:cubicBezTo>
                        <a:pt x="23159" y="15154"/>
                        <a:pt x="23214" y="13376"/>
                        <a:pt x="21888" y="11111"/>
                      </a:cubicBezTo>
                      <a:cubicBezTo>
                        <a:pt x="21308" y="10144"/>
                        <a:pt x="20295" y="9526"/>
                        <a:pt x="19568" y="8845"/>
                      </a:cubicBezTo>
                      <a:cubicBezTo>
                        <a:pt x="16363" y="5797"/>
                        <a:pt x="12255" y="4765"/>
                        <a:pt x="8397" y="6027"/>
                      </a:cubicBezTo>
                      <a:cubicBezTo>
                        <a:pt x="7946" y="6175"/>
                        <a:pt x="7623" y="6276"/>
                        <a:pt x="7154" y="6423"/>
                      </a:cubicBezTo>
                      <a:cubicBezTo>
                        <a:pt x="6141" y="6764"/>
                        <a:pt x="5210" y="7630"/>
                        <a:pt x="4373" y="8081"/>
                      </a:cubicBezTo>
                      <a:cubicBezTo>
                        <a:pt x="3452" y="8541"/>
                        <a:pt x="1766" y="8247"/>
                        <a:pt x="228" y="7298"/>
                      </a:cubicBezTo>
                      <a:cubicBezTo>
                        <a:pt x="-739" y="5272"/>
                        <a:pt x="1536" y="3228"/>
                        <a:pt x="3829" y="1966"/>
                      </a:cubicBezTo>
                      <a:cubicBezTo>
                        <a:pt x="7596" y="-604"/>
                        <a:pt x="14594" y="-640"/>
                        <a:pt x="18462" y="1772"/>
                      </a:cubicBezTo>
                      <a:cubicBezTo>
                        <a:pt x="21455" y="3347"/>
                        <a:pt x="23979" y="5825"/>
                        <a:pt x="25406" y="8744"/>
                      </a:cubicBezTo>
                      <a:cubicBezTo>
                        <a:pt x="26879" y="11691"/>
                        <a:pt x="27607" y="15061"/>
                        <a:pt x="27110" y="18146"/>
                      </a:cubicBezTo>
                      <a:cubicBezTo>
                        <a:pt x="26741" y="20412"/>
                        <a:pt x="25608" y="22336"/>
                        <a:pt x="24550" y="24077"/>
                      </a:cubicBezTo>
                      <a:cubicBezTo>
                        <a:pt x="23398" y="25956"/>
                        <a:pt x="21861" y="27539"/>
                        <a:pt x="20092" y="2865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" name="Google Shape;373;p13"/>
                <p:cNvSpPr/>
                <p:nvPr/>
              </p:nvSpPr>
              <p:spPr>
                <a:xfrm>
                  <a:off x="-4904188" y="-6342978"/>
                  <a:ext cx="319861" cy="30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28" h="21536" extrusionOk="0">
                      <a:moveTo>
                        <a:pt x="974" y="0"/>
                      </a:moveTo>
                      <a:cubicBezTo>
                        <a:pt x="1858" y="672"/>
                        <a:pt x="1158" y="1335"/>
                        <a:pt x="1214" y="2007"/>
                      </a:cubicBezTo>
                      <a:cubicBezTo>
                        <a:pt x="1425" y="4172"/>
                        <a:pt x="3120" y="6151"/>
                        <a:pt x="3507" y="8168"/>
                      </a:cubicBezTo>
                      <a:cubicBezTo>
                        <a:pt x="4704" y="9255"/>
                        <a:pt x="4999" y="10489"/>
                        <a:pt x="6306" y="11815"/>
                      </a:cubicBezTo>
                      <a:cubicBezTo>
                        <a:pt x="6859" y="12386"/>
                        <a:pt x="7752" y="12589"/>
                        <a:pt x="8323" y="13003"/>
                      </a:cubicBezTo>
                      <a:cubicBezTo>
                        <a:pt x="10883" y="14744"/>
                        <a:pt x="13664" y="15710"/>
                        <a:pt x="16639" y="15895"/>
                      </a:cubicBezTo>
                      <a:cubicBezTo>
                        <a:pt x="17026" y="15932"/>
                        <a:pt x="17210" y="15950"/>
                        <a:pt x="17606" y="15996"/>
                      </a:cubicBezTo>
                      <a:cubicBezTo>
                        <a:pt x="18389" y="16116"/>
                        <a:pt x="19300" y="15821"/>
                        <a:pt x="20037" y="15959"/>
                      </a:cubicBezTo>
                      <a:cubicBezTo>
                        <a:pt x="20820" y="16116"/>
                        <a:pt x="21731" y="17469"/>
                        <a:pt x="22229" y="19210"/>
                      </a:cubicBezTo>
                      <a:cubicBezTo>
                        <a:pt x="21952" y="21264"/>
                        <a:pt x="19982" y="21346"/>
                        <a:pt x="18223" y="21475"/>
                      </a:cubicBezTo>
                      <a:cubicBezTo>
                        <a:pt x="15184" y="21825"/>
                        <a:pt x="10994" y="20637"/>
                        <a:pt x="8461" y="19099"/>
                      </a:cubicBezTo>
                      <a:cubicBezTo>
                        <a:pt x="6490" y="18004"/>
                        <a:pt x="4575" y="16539"/>
                        <a:pt x="3267" y="14753"/>
                      </a:cubicBezTo>
                      <a:cubicBezTo>
                        <a:pt x="1923" y="12939"/>
                        <a:pt x="781" y="11032"/>
                        <a:pt x="238" y="8951"/>
                      </a:cubicBezTo>
                      <a:cubicBezTo>
                        <a:pt x="-149" y="7432"/>
                        <a:pt x="44" y="5847"/>
                        <a:pt x="81" y="4420"/>
                      </a:cubicBezTo>
                      <a:cubicBezTo>
                        <a:pt x="109" y="2882"/>
                        <a:pt x="403" y="1381"/>
                        <a:pt x="97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4" name="Google Shape;374;p13"/>
              <p:cNvGrpSpPr/>
              <p:nvPr/>
            </p:nvGrpSpPr>
            <p:grpSpPr>
              <a:xfrm rot="2086670">
                <a:off x="-1129843" y="1231845"/>
                <a:ext cx="141336" cy="144743"/>
                <a:chOff x="-4021703" y="-4402108"/>
                <a:chExt cx="435770" cy="446275"/>
              </a:xfrm>
            </p:grpSpPr>
            <p:sp>
              <p:nvSpPr>
                <p:cNvPr id="375" name="Google Shape;375;p13"/>
                <p:cNvSpPr/>
                <p:nvPr/>
              </p:nvSpPr>
              <p:spPr>
                <a:xfrm>
                  <a:off x="-3977138" y="-4362882"/>
                  <a:ext cx="361966" cy="359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7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4"/>
                      </a:cubicBezTo>
                      <a:cubicBezTo>
                        <a:pt x="22129" y="22685"/>
                        <a:pt x="26006" y="16331"/>
                        <a:pt x="24993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" name="Google Shape;376;p13"/>
                <p:cNvSpPr/>
                <p:nvPr/>
              </p:nvSpPr>
              <p:spPr>
                <a:xfrm>
                  <a:off x="-3922659" y="-4402108"/>
                  <a:ext cx="336726" cy="295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0" h="20539" extrusionOk="0">
                      <a:moveTo>
                        <a:pt x="20581" y="20540"/>
                      </a:moveTo>
                      <a:cubicBezTo>
                        <a:pt x="19992" y="19573"/>
                        <a:pt x="20876" y="19149"/>
                        <a:pt x="21032" y="18431"/>
                      </a:cubicBezTo>
                      <a:cubicBezTo>
                        <a:pt x="21465" y="16138"/>
                        <a:pt x="20176" y="13771"/>
                        <a:pt x="19973" y="11671"/>
                      </a:cubicBezTo>
                      <a:cubicBezTo>
                        <a:pt x="18877" y="10428"/>
                        <a:pt x="18665" y="9120"/>
                        <a:pt x="17312" y="7794"/>
                      </a:cubicBezTo>
                      <a:cubicBezTo>
                        <a:pt x="16750" y="7214"/>
                        <a:pt x="15829" y="7076"/>
                        <a:pt x="15240" y="6726"/>
                      </a:cubicBezTo>
                      <a:cubicBezTo>
                        <a:pt x="12569" y="5299"/>
                        <a:pt x="9502" y="5124"/>
                        <a:pt x="6731" y="6035"/>
                      </a:cubicBezTo>
                      <a:cubicBezTo>
                        <a:pt x="6372" y="6146"/>
                        <a:pt x="6196" y="6201"/>
                        <a:pt x="5828" y="6312"/>
                      </a:cubicBezTo>
                      <a:cubicBezTo>
                        <a:pt x="5082" y="6505"/>
                        <a:pt x="4428" y="7168"/>
                        <a:pt x="3747" y="7371"/>
                      </a:cubicBezTo>
                      <a:cubicBezTo>
                        <a:pt x="3028" y="7574"/>
                        <a:pt x="1564" y="6892"/>
                        <a:pt x="201" y="5695"/>
                      </a:cubicBezTo>
                      <a:cubicBezTo>
                        <a:pt x="-627" y="3761"/>
                        <a:pt x="1260" y="2509"/>
                        <a:pt x="2973" y="1597"/>
                      </a:cubicBezTo>
                      <a:cubicBezTo>
                        <a:pt x="5883" y="-190"/>
                        <a:pt x="10783" y="-439"/>
                        <a:pt x="13923" y="657"/>
                      </a:cubicBezTo>
                      <a:cubicBezTo>
                        <a:pt x="16336" y="1348"/>
                        <a:pt x="18758" y="2794"/>
                        <a:pt x="20286" y="4774"/>
                      </a:cubicBezTo>
                      <a:cubicBezTo>
                        <a:pt x="21861" y="6763"/>
                        <a:pt x="22994" y="8973"/>
                        <a:pt x="23335" y="11313"/>
                      </a:cubicBezTo>
                      <a:cubicBezTo>
                        <a:pt x="23574" y="13025"/>
                        <a:pt x="23114" y="14701"/>
                        <a:pt x="22764" y="16202"/>
                      </a:cubicBezTo>
                      <a:cubicBezTo>
                        <a:pt x="22395" y="17842"/>
                        <a:pt x="21640" y="19352"/>
                        <a:pt x="20581" y="2054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" name="Google Shape;377;p13"/>
                <p:cNvSpPr/>
                <p:nvPr/>
              </p:nvSpPr>
              <p:spPr>
                <a:xfrm>
                  <a:off x="-4021703" y="-4330621"/>
                  <a:ext cx="382501" cy="374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1" h="26045" extrusionOk="0">
                      <a:moveTo>
                        <a:pt x="4405" y="0"/>
                      </a:moveTo>
                      <a:cubicBezTo>
                        <a:pt x="5058" y="1022"/>
                        <a:pt x="4119" y="1741"/>
                        <a:pt x="3926" y="2588"/>
                      </a:cubicBezTo>
                      <a:cubicBezTo>
                        <a:pt x="3272" y="5304"/>
                        <a:pt x="3778" y="8611"/>
                        <a:pt x="3401" y="11318"/>
                      </a:cubicBezTo>
                      <a:cubicBezTo>
                        <a:pt x="4119" y="13243"/>
                        <a:pt x="4082" y="14900"/>
                        <a:pt x="5408" y="16852"/>
                      </a:cubicBezTo>
                      <a:cubicBezTo>
                        <a:pt x="5998" y="17663"/>
                        <a:pt x="6992" y="18077"/>
                        <a:pt x="7711" y="18584"/>
                      </a:cubicBezTo>
                      <a:cubicBezTo>
                        <a:pt x="10962" y="20831"/>
                        <a:pt x="14885" y="21144"/>
                        <a:pt x="18467" y="19735"/>
                      </a:cubicBezTo>
                      <a:cubicBezTo>
                        <a:pt x="18909" y="19569"/>
                        <a:pt x="19204" y="19459"/>
                        <a:pt x="19655" y="19284"/>
                      </a:cubicBezTo>
                      <a:cubicBezTo>
                        <a:pt x="20631" y="18915"/>
                        <a:pt x="21589" y="18077"/>
                        <a:pt x="22501" y="17672"/>
                      </a:cubicBezTo>
                      <a:cubicBezTo>
                        <a:pt x="23495" y="17249"/>
                        <a:pt x="25134" y="17801"/>
                        <a:pt x="26460" y="19017"/>
                      </a:cubicBezTo>
                      <a:cubicBezTo>
                        <a:pt x="27114" y="21089"/>
                        <a:pt x="25005" y="22525"/>
                        <a:pt x="22988" y="23722"/>
                      </a:cubicBezTo>
                      <a:cubicBezTo>
                        <a:pt x="19701" y="26016"/>
                        <a:pt x="13448" y="26817"/>
                        <a:pt x="9553" y="25187"/>
                      </a:cubicBezTo>
                      <a:cubicBezTo>
                        <a:pt x="6596" y="24183"/>
                        <a:pt x="3723" y="22258"/>
                        <a:pt x="2065" y="19450"/>
                      </a:cubicBezTo>
                      <a:cubicBezTo>
                        <a:pt x="380" y="16622"/>
                        <a:pt x="-246" y="13427"/>
                        <a:pt x="86" y="10618"/>
                      </a:cubicBezTo>
                      <a:cubicBezTo>
                        <a:pt x="325" y="8555"/>
                        <a:pt x="1218" y="6787"/>
                        <a:pt x="1863" y="5092"/>
                      </a:cubicBezTo>
                      <a:cubicBezTo>
                        <a:pt x="2544" y="3287"/>
                        <a:pt x="3419" y="1612"/>
                        <a:pt x="44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8" name="Google Shape;378;p13"/>
              <p:cNvGrpSpPr/>
              <p:nvPr/>
            </p:nvGrpSpPr>
            <p:grpSpPr>
              <a:xfrm rot="2086670">
                <a:off x="658408" y="2314000"/>
                <a:ext cx="327186" cy="778430"/>
                <a:chOff x="2916156" y="-5144433"/>
                <a:chExt cx="1008788" cy="2400073"/>
              </a:xfrm>
            </p:grpSpPr>
            <p:sp>
              <p:nvSpPr>
                <p:cNvPr id="379" name="Google Shape;379;p13"/>
                <p:cNvSpPr/>
                <p:nvPr/>
              </p:nvSpPr>
              <p:spPr>
                <a:xfrm>
                  <a:off x="2948144" y="-5123137"/>
                  <a:ext cx="960806" cy="2322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69" h="161405" extrusionOk="0">
                      <a:moveTo>
                        <a:pt x="66172" y="72306"/>
                      </a:moveTo>
                      <a:cubicBezTo>
                        <a:pt x="68999" y="97667"/>
                        <a:pt x="61706" y="124014"/>
                        <a:pt x="46235" y="144302"/>
                      </a:cubicBezTo>
                      <a:cubicBezTo>
                        <a:pt x="40976" y="151209"/>
                        <a:pt x="34475" y="157637"/>
                        <a:pt x="26214" y="160298"/>
                      </a:cubicBezTo>
                      <a:cubicBezTo>
                        <a:pt x="17954" y="162960"/>
                        <a:pt x="7686" y="160860"/>
                        <a:pt x="2934" y="153603"/>
                      </a:cubicBezTo>
                      <a:cubicBezTo>
                        <a:pt x="-1579" y="146715"/>
                        <a:pt x="-59" y="137635"/>
                        <a:pt x="2022" y="129669"/>
                      </a:cubicBezTo>
                      <a:cubicBezTo>
                        <a:pt x="10513" y="97271"/>
                        <a:pt x="25956" y="64883"/>
                        <a:pt x="20394" y="31859"/>
                      </a:cubicBezTo>
                      <a:cubicBezTo>
                        <a:pt x="19445" y="26260"/>
                        <a:pt x="17898" y="20679"/>
                        <a:pt x="18211" y="15016"/>
                      </a:cubicBezTo>
                      <a:cubicBezTo>
                        <a:pt x="18524" y="9343"/>
                        <a:pt x="21167" y="3348"/>
                        <a:pt x="26352" y="1018"/>
                      </a:cubicBezTo>
                      <a:cubicBezTo>
                        <a:pt x="35368" y="-3043"/>
                        <a:pt x="44807" y="5797"/>
                        <a:pt x="49891" y="14279"/>
                      </a:cubicBezTo>
                      <a:cubicBezTo>
                        <a:pt x="74635" y="55573"/>
                        <a:pt x="71468" y="111822"/>
                        <a:pt x="42238" y="15007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" name="Google Shape;380;p13"/>
                <p:cNvSpPr/>
                <p:nvPr/>
              </p:nvSpPr>
              <p:spPr>
                <a:xfrm>
                  <a:off x="3236555" y="-5144433"/>
                  <a:ext cx="688389" cy="1543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38" h="107279" extrusionOk="0">
                      <a:moveTo>
                        <a:pt x="39407" y="107280"/>
                      </a:moveTo>
                      <a:cubicBezTo>
                        <a:pt x="39241" y="104747"/>
                        <a:pt x="40982" y="102260"/>
                        <a:pt x="41589" y="99709"/>
                      </a:cubicBezTo>
                      <a:cubicBezTo>
                        <a:pt x="43809" y="91679"/>
                        <a:pt x="43938" y="81982"/>
                        <a:pt x="44380" y="73316"/>
                      </a:cubicBezTo>
                      <a:cubicBezTo>
                        <a:pt x="43745" y="67082"/>
                        <a:pt x="43689" y="61750"/>
                        <a:pt x="42031" y="54097"/>
                      </a:cubicBezTo>
                      <a:cubicBezTo>
                        <a:pt x="41396" y="50782"/>
                        <a:pt x="40006" y="47706"/>
                        <a:pt x="39048" y="44667"/>
                      </a:cubicBezTo>
                      <a:cubicBezTo>
                        <a:pt x="34664" y="31654"/>
                        <a:pt x="28024" y="19913"/>
                        <a:pt x="18769" y="10124"/>
                      </a:cubicBezTo>
                      <a:cubicBezTo>
                        <a:pt x="17812" y="9193"/>
                        <a:pt x="16762" y="8282"/>
                        <a:pt x="15620" y="7481"/>
                      </a:cubicBezTo>
                      <a:cubicBezTo>
                        <a:pt x="12968" y="5501"/>
                        <a:pt x="9487" y="5049"/>
                        <a:pt x="6880" y="5685"/>
                      </a:cubicBezTo>
                      <a:cubicBezTo>
                        <a:pt x="4145" y="6118"/>
                        <a:pt x="1899" y="7149"/>
                        <a:pt x="29" y="6845"/>
                      </a:cubicBezTo>
                      <a:cubicBezTo>
                        <a:pt x="-247" y="5123"/>
                        <a:pt x="1474" y="2268"/>
                        <a:pt x="4624" y="997"/>
                      </a:cubicBezTo>
                      <a:cubicBezTo>
                        <a:pt x="7673" y="-357"/>
                        <a:pt x="11761" y="-338"/>
                        <a:pt x="15224" y="1090"/>
                      </a:cubicBezTo>
                      <a:cubicBezTo>
                        <a:pt x="21109" y="3392"/>
                        <a:pt x="25538" y="8834"/>
                        <a:pt x="29222" y="13890"/>
                      </a:cubicBezTo>
                      <a:cubicBezTo>
                        <a:pt x="33007" y="19084"/>
                        <a:pt x="36257" y="24610"/>
                        <a:pt x="38403" y="29380"/>
                      </a:cubicBezTo>
                      <a:cubicBezTo>
                        <a:pt x="41838" y="36627"/>
                        <a:pt x="44490" y="44391"/>
                        <a:pt x="45936" y="52044"/>
                      </a:cubicBezTo>
                      <a:cubicBezTo>
                        <a:pt x="47419" y="59880"/>
                        <a:pt x="48174" y="67681"/>
                        <a:pt x="47695" y="75324"/>
                      </a:cubicBezTo>
                      <a:cubicBezTo>
                        <a:pt x="47336" y="80895"/>
                        <a:pt x="46231" y="86200"/>
                        <a:pt x="44960" y="91357"/>
                      </a:cubicBezTo>
                      <a:cubicBezTo>
                        <a:pt x="43763" y="96928"/>
                        <a:pt x="41672" y="102196"/>
                        <a:pt x="39407" y="10728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" name="Google Shape;381;p13"/>
                <p:cNvSpPr/>
                <p:nvPr/>
              </p:nvSpPr>
              <p:spPr>
                <a:xfrm>
                  <a:off x="2916156" y="-4539067"/>
                  <a:ext cx="670387" cy="1794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87" h="124719" extrusionOk="0">
                      <a:moveTo>
                        <a:pt x="23777" y="0"/>
                      </a:moveTo>
                      <a:cubicBezTo>
                        <a:pt x="24670" y="2910"/>
                        <a:pt x="23897" y="6603"/>
                        <a:pt x="23722" y="9853"/>
                      </a:cubicBezTo>
                      <a:cubicBezTo>
                        <a:pt x="23280" y="20195"/>
                        <a:pt x="22801" y="32517"/>
                        <a:pt x="19753" y="43273"/>
                      </a:cubicBezTo>
                      <a:cubicBezTo>
                        <a:pt x="18491" y="51184"/>
                        <a:pt x="16373" y="57695"/>
                        <a:pt x="13058" y="67162"/>
                      </a:cubicBezTo>
                      <a:cubicBezTo>
                        <a:pt x="11907" y="70670"/>
                        <a:pt x="10212" y="75809"/>
                        <a:pt x="9098" y="79189"/>
                      </a:cubicBezTo>
                      <a:cubicBezTo>
                        <a:pt x="6252" y="87412"/>
                        <a:pt x="4143" y="95747"/>
                        <a:pt x="5930" y="103547"/>
                      </a:cubicBezTo>
                      <a:cubicBezTo>
                        <a:pt x="7440" y="111328"/>
                        <a:pt x="12929" y="118318"/>
                        <a:pt x="20664" y="119009"/>
                      </a:cubicBezTo>
                      <a:cubicBezTo>
                        <a:pt x="22202" y="119184"/>
                        <a:pt x="23906" y="119184"/>
                        <a:pt x="25683" y="118880"/>
                      </a:cubicBezTo>
                      <a:cubicBezTo>
                        <a:pt x="29818" y="118355"/>
                        <a:pt x="34432" y="115685"/>
                        <a:pt x="37812" y="113400"/>
                      </a:cubicBezTo>
                      <a:cubicBezTo>
                        <a:pt x="41532" y="110905"/>
                        <a:pt x="44903" y="109247"/>
                        <a:pt x="46588" y="110076"/>
                      </a:cubicBezTo>
                      <a:cubicBezTo>
                        <a:pt x="45842" y="113944"/>
                        <a:pt x="39294" y="120206"/>
                        <a:pt x="31163" y="123079"/>
                      </a:cubicBezTo>
                      <a:cubicBezTo>
                        <a:pt x="27801" y="124332"/>
                        <a:pt x="23685" y="125142"/>
                        <a:pt x="19357" y="124488"/>
                      </a:cubicBezTo>
                      <a:cubicBezTo>
                        <a:pt x="15047" y="123926"/>
                        <a:pt x="10700" y="121735"/>
                        <a:pt x="7597" y="118465"/>
                      </a:cubicBezTo>
                      <a:cubicBezTo>
                        <a:pt x="1252" y="111844"/>
                        <a:pt x="-332" y="102810"/>
                        <a:pt x="55" y="95940"/>
                      </a:cubicBezTo>
                      <a:cubicBezTo>
                        <a:pt x="708" y="85276"/>
                        <a:pt x="5175" y="75791"/>
                        <a:pt x="8591" y="67116"/>
                      </a:cubicBezTo>
                      <a:cubicBezTo>
                        <a:pt x="12146" y="58164"/>
                        <a:pt x="14816" y="49131"/>
                        <a:pt x="17063" y="40133"/>
                      </a:cubicBezTo>
                      <a:cubicBezTo>
                        <a:pt x="18721" y="33585"/>
                        <a:pt x="20407" y="27213"/>
                        <a:pt x="21401" y="20748"/>
                      </a:cubicBezTo>
                      <a:cubicBezTo>
                        <a:pt x="22469" y="13850"/>
                        <a:pt x="23252" y="6953"/>
                        <a:pt x="237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2" name="Google Shape;382;p13"/>
              <p:cNvGrpSpPr/>
              <p:nvPr/>
            </p:nvGrpSpPr>
            <p:grpSpPr>
              <a:xfrm rot="2086670">
                <a:off x="429353" y="3046958"/>
                <a:ext cx="291845" cy="318781"/>
                <a:chOff x="3230655" y="-2727760"/>
                <a:chExt cx="899822" cy="982874"/>
              </a:xfrm>
            </p:grpSpPr>
            <p:sp>
              <p:nvSpPr>
                <p:cNvPr id="383" name="Google Shape;383;p13"/>
                <p:cNvSpPr/>
                <p:nvPr/>
              </p:nvSpPr>
              <p:spPr>
                <a:xfrm>
                  <a:off x="3232310" y="-2705615"/>
                  <a:ext cx="893633" cy="905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1" h="62900" extrusionOk="0">
                      <a:moveTo>
                        <a:pt x="45688" y="378"/>
                      </a:moveTo>
                      <a:cubicBezTo>
                        <a:pt x="30152" y="4043"/>
                        <a:pt x="16053" y="13455"/>
                        <a:pt x="6706" y="26384"/>
                      </a:cubicBezTo>
                      <a:cubicBezTo>
                        <a:pt x="1862" y="33089"/>
                        <a:pt x="-1804" y="41717"/>
                        <a:pt x="941" y="49527"/>
                      </a:cubicBezTo>
                      <a:cubicBezTo>
                        <a:pt x="3842" y="57769"/>
                        <a:pt x="13079" y="62254"/>
                        <a:pt x="21799" y="62825"/>
                      </a:cubicBezTo>
                      <a:cubicBezTo>
                        <a:pt x="33808" y="63607"/>
                        <a:pt x="46047" y="58266"/>
                        <a:pt x="53644" y="48928"/>
                      </a:cubicBezTo>
                      <a:cubicBezTo>
                        <a:pt x="61242" y="39599"/>
                        <a:pt x="63986" y="26522"/>
                        <a:pt x="60791" y="14928"/>
                      </a:cubicBezTo>
                      <a:cubicBezTo>
                        <a:pt x="58903" y="8068"/>
                        <a:pt x="54142" y="1152"/>
                        <a:pt x="47097" y="129"/>
                      </a:cubicBezTo>
                      <a:cubicBezTo>
                        <a:pt x="42483" y="-534"/>
                        <a:pt x="37934" y="1456"/>
                        <a:pt x="33854" y="3711"/>
                      </a:cubicBezTo>
                      <a:cubicBezTo>
                        <a:pt x="24000" y="9164"/>
                        <a:pt x="15151" y="16439"/>
                        <a:pt x="7903" y="25058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" name="Google Shape;384;p13"/>
                <p:cNvSpPr/>
                <p:nvPr/>
              </p:nvSpPr>
              <p:spPr>
                <a:xfrm>
                  <a:off x="3730464" y="-2727760"/>
                  <a:ext cx="400013" cy="587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98" h="40807" extrusionOk="0">
                      <a:moveTo>
                        <a:pt x="23391" y="40808"/>
                      </a:moveTo>
                      <a:cubicBezTo>
                        <a:pt x="22746" y="39620"/>
                        <a:pt x="23704" y="38607"/>
                        <a:pt x="23907" y="37520"/>
                      </a:cubicBezTo>
                      <a:cubicBezTo>
                        <a:pt x="24561" y="34048"/>
                        <a:pt x="23925" y="29922"/>
                        <a:pt x="24367" y="26349"/>
                      </a:cubicBezTo>
                      <a:cubicBezTo>
                        <a:pt x="23677" y="23780"/>
                        <a:pt x="23833" y="21588"/>
                        <a:pt x="22829" y="18540"/>
                      </a:cubicBezTo>
                      <a:cubicBezTo>
                        <a:pt x="22387" y="17232"/>
                        <a:pt x="21475" y="16137"/>
                        <a:pt x="20867" y="15041"/>
                      </a:cubicBezTo>
                      <a:cubicBezTo>
                        <a:pt x="18225" y="10233"/>
                        <a:pt x="14246" y="6835"/>
                        <a:pt x="9282" y="5859"/>
                      </a:cubicBezTo>
                      <a:cubicBezTo>
                        <a:pt x="8730" y="5748"/>
                        <a:pt x="8279" y="5666"/>
                        <a:pt x="7680" y="5555"/>
                      </a:cubicBezTo>
                      <a:cubicBezTo>
                        <a:pt x="6382" y="5325"/>
                        <a:pt x="4862" y="5657"/>
                        <a:pt x="3693" y="5694"/>
                      </a:cubicBezTo>
                      <a:cubicBezTo>
                        <a:pt x="2440" y="5694"/>
                        <a:pt x="930" y="4717"/>
                        <a:pt x="0" y="3152"/>
                      </a:cubicBezTo>
                      <a:cubicBezTo>
                        <a:pt x="276" y="831"/>
                        <a:pt x="3684" y="2"/>
                        <a:pt x="6695" y="30"/>
                      </a:cubicBezTo>
                      <a:cubicBezTo>
                        <a:pt x="11925" y="-366"/>
                        <a:pt x="18740" y="3262"/>
                        <a:pt x="21687" y="7213"/>
                      </a:cubicBezTo>
                      <a:cubicBezTo>
                        <a:pt x="24119" y="10068"/>
                        <a:pt x="25877" y="13466"/>
                        <a:pt x="26734" y="16883"/>
                      </a:cubicBezTo>
                      <a:cubicBezTo>
                        <a:pt x="27618" y="20373"/>
                        <a:pt x="28014" y="23891"/>
                        <a:pt x="27683" y="27224"/>
                      </a:cubicBezTo>
                      <a:cubicBezTo>
                        <a:pt x="27434" y="29674"/>
                        <a:pt x="26596" y="31912"/>
                        <a:pt x="25969" y="34085"/>
                      </a:cubicBezTo>
                      <a:cubicBezTo>
                        <a:pt x="25316" y="36442"/>
                        <a:pt x="24441" y="38671"/>
                        <a:pt x="23391" y="408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" name="Google Shape;385;p13"/>
                <p:cNvSpPr/>
                <p:nvPr/>
              </p:nvSpPr>
              <p:spPr>
                <a:xfrm>
                  <a:off x="3230655" y="-2538509"/>
                  <a:ext cx="767404" cy="79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29" h="55151" extrusionOk="0">
                      <a:moveTo>
                        <a:pt x="22219" y="0"/>
                      </a:moveTo>
                      <a:cubicBezTo>
                        <a:pt x="21509" y="1962"/>
                        <a:pt x="19309" y="3113"/>
                        <a:pt x="17844" y="4632"/>
                      </a:cubicBezTo>
                      <a:cubicBezTo>
                        <a:pt x="13130" y="9458"/>
                        <a:pt x="8912" y="16116"/>
                        <a:pt x="5882" y="22341"/>
                      </a:cubicBezTo>
                      <a:cubicBezTo>
                        <a:pt x="4684" y="27130"/>
                        <a:pt x="3257" y="31329"/>
                        <a:pt x="4574" y="37278"/>
                      </a:cubicBezTo>
                      <a:cubicBezTo>
                        <a:pt x="5200" y="39829"/>
                        <a:pt x="6692" y="41984"/>
                        <a:pt x="8101" y="43845"/>
                      </a:cubicBezTo>
                      <a:cubicBezTo>
                        <a:pt x="11186" y="48016"/>
                        <a:pt x="15929" y="49849"/>
                        <a:pt x="20976" y="49775"/>
                      </a:cubicBezTo>
                      <a:cubicBezTo>
                        <a:pt x="25994" y="49711"/>
                        <a:pt x="31299" y="48283"/>
                        <a:pt x="36290" y="46184"/>
                      </a:cubicBezTo>
                      <a:cubicBezTo>
                        <a:pt x="37331" y="45714"/>
                        <a:pt x="38371" y="45245"/>
                        <a:pt x="39522" y="44738"/>
                      </a:cubicBezTo>
                      <a:cubicBezTo>
                        <a:pt x="42101" y="43513"/>
                        <a:pt x="44799" y="41459"/>
                        <a:pt x="46890" y="39912"/>
                      </a:cubicBezTo>
                      <a:cubicBezTo>
                        <a:pt x="49210" y="38273"/>
                        <a:pt x="51725" y="37545"/>
                        <a:pt x="53327" y="38457"/>
                      </a:cubicBezTo>
                      <a:cubicBezTo>
                        <a:pt x="53456" y="41469"/>
                        <a:pt x="49128" y="45456"/>
                        <a:pt x="44542" y="48201"/>
                      </a:cubicBezTo>
                      <a:cubicBezTo>
                        <a:pt x="36916" y="52952"/>
                        <a:pt x="24622" y="56866"/>
                        <a:pt x="15109" y="54380"/>
                      </a:cubicBezTo>
                      <a:cubicBezTo>
                        <a:pt x="7751" y="52667"/>
                        <a:pt x="2170" y="45972"/>
                        <a:pt x="725" y="39268"/>
                      </a:cubicBezTo>
                      <a:cubicBezTo>
                        <a:pt x="-997" y="32241"/>
                        <a:pt x="513" y="25168"/>
                        <a:pt x="3533" y="19496"/>
                      </a:cubicBezTo>
                      <a:cubicBezTo>
                        <a:pt x="5753" y="15297"/>
                        <a:pt x="8893" y="12027"/>
                        <a:pt x="11914" y="8942"/>
                      </a:cubicBezTo>
                      <a:cubicBezTo>
                        <a:pt x="15137" y="5618"/>
                        <a:pt x="18655" y="2763"/>
                        <a:pt x="222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6" name="Google Shape;386;p13"/>
              <p:cNvGrpSpPr/>
              <p:nvPr/>
            </p:nvGrpSpPr>
            <p:grpSpPr>
              <a:xfrm rot="2086670">
                <a:off x="35679" y="2889385"/>
                <a:ext cx="305377" cy="303120"/>
                <a:chOff x="1939074" y="-2442056"/>
                <a:chExt cx="941546" cy="934586"/>
              </a:xfrm>
            </p:grpSpPr>
            <p:sp>
              <p:nvSpPr>
                <p:cNvPr id="387" name="Google Shape;387;p13"/>
                <p:cNvSpPr/>
                <p:nvPr/>
              </p:nvSpPr>
              <p:spPr>
                <a:xfrm>
                  <a:off x="1979652" y="-2432905"/>
                  <a:ext cx="893633" cy="905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1" h="62898" extrusionOk="0">
                      <a:moveTo>
                        <a:pt x="45688" y="378"/>
                      </a:moveTo>
                      <a:cubicBezTo>
                        <a:pt x="30152" y="4043"/>
                        <a:pt x="16053" y="13455"/>
                        <a:pt x="6705" y="26384"/>
                      </a:cubicBezTo>
                      <a:cubicBezTo>
                        <a:pt x="1862" y="33089"/>
                        <a:pt x="-1804" y="41727"/>
                        <a:pt x="941" y="49527"/>
                      </a:cubicBezTo>
                      <a:cubicBezTo>
                        <a:pt x="3833" y="57769"/>
                        <a:pt x="13078" y="62254"/>
                        <a:pt x="21799" y="62825"/>
                      </a:cubicBezTo>
                      <a:cubicBezTo>
                        <a:pt x="33808" y="63598"/>
                        <a:pt x="46047" y="58266"/>
                        <a:pt x="53644" y="48928"/>
                      </a:cubicBezTo>
                      <a:cubicBezTo>
                        <a:pt x="61242" y="39599"/>
                        <a:pt x="63986" y="26522"/>
                        <a:pt x="60790" y="14928"/>
                      </a:cubicBezTo>
                      <a:cubicBezTo>
                        <a:pt x="58903" y="8058"/>
                        <a:pt x="54142" y="1152"/>
                        <a:pt x="47097" y="129"/>
                      </a:cubicBezTo>
                      <a:cubicBezTo>
                        <a:pt x="42492" y="-534"/>
                        <a:pt x="37934" y="1456"/>
                        <a:pt x="33854" y="3711"/>
                      </a:cubicBezTo>
                      <a:cubicBezTo>
                        <a:pt x="24000" y="9163"/>
                        <a:pt x="15150" y="16439"/>
                        <a:pt x="7903" y="25058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" name="Google Shape;388;p13"/>
                <p:cNvSpPr/>
                <p:nvPr/>
              </p:nvSpPr>
              <p:spPr>
                <a:xfrm>
                  <a:off x="2685174" y="-2442056"/>
                  <a:ext cx="195445" cy="85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82" h="59418" extrusionOk="0">
                      <a:moveTo>
                        <a:pt x="0" y="59419"/>
                      </a:moveTo>
                      <a:cubicBezTo>
                        <a:pt x="0" y="57945"/>
                        <a:pt x="1381" y="57236"/>
                        <a:pt x="2090" y="56149"/>
                      </a:cubicBezTo>
                      <a:cubicBezTo>
                        <a:pt x="4310" y="52687"/>
                        <a:pt x="5360" y="48000"/>
                        <a:pt x="7146" y="44196"/>
                      </a:cubicBezTo>
                      <a:cubicBezTo>
                        <a:pt x="7496" y="41129"/>
                        <a:pt x="8500" y="38754"/>
                        <a:pt x="8850" y="34987"/>
                      </a:cubicBezTo>
                      <a:cubicBezTo>
                        <a:pt x="9016" y="33366"/>
                        <a:pt x="8638" y="31727"/>
                        <a:pt x="8611" y="30217"/>
                      </a:cubicBezTo>
                      <a:cubicBezTo>
                        <a:pt x="8399" y="23613"/>
                        <a:pt x="7008" y="17481"/>
                        <a:pt x="4328" y="11504"/>
                      </a:cubicBezTo>
                      <a:cubicBezTo>
                        <a:pt x="4034" y="10841"/>
                        <a:pt x="3776" y="10260"/>
                        <a:pt x="3463" y="9552"/>
                      </a:cubicBezTo>
                      <a:cubicBezTo>
                        <a:pt x="2791" y="7958"/>
                        <a:pt x="1557" y="6282"/>
                        <a:pt x="884" y="4809"/>
                      </a:cubicBezTo>
                      <a:cubicBezTo>
                        <a:pt x="157" y="3197"/>
                        <a:pt x="571" y="1227"/>
                        <a:pt x="1916" y="2"/>
                      </a:cubicBezTo>
                      <a:cubicBezTo>
                        <a:pt x="4273" y="-81"/>
                        <a:pt x="6014" y="2875"/>
                        <a:pt x="7607" y="5647"/>
                      </a:cubicBezTo>
                      <a:cubicBezTo>
                        <a:pt x="10471" y="10279"/>
                        <a:pt x="12662" y="17646"/>
                        <a:pt x="13188" y="22895"/>
                      </a:cubicBezTo>
                      <a:cubicBezTo>
                        <a:pt x="13694" y="26901"/>
                        <a:pt x="13759" y="31064"/>
                        <a:pt x="13114" y="34950"/>
                      </a:cubicBezTo>
                      <a:cubicBezTo>
                        <a:pt x="12469" y="38919"/>
                        <a:pt x="11530" y="42750"/>
                        <a:pt x="9946" y="46268"/>
                      </a:cubicBezTo>
                      <a:cubicBezTo>
                        <a:pt x="8777" y="48828"/>
                        <a:pt x="7091" y="51010"/>
                        <a:pt x="5581" y="53175"/>
                      </a:cubicBezTo>
                      <a:cubicBezTo>
                        <a:pt x="3951" y="55486"/>
                        <a:pt x="2090" y="57595"/>
                        <a:pt x="0" y="5941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9" name="Google Shape;389;p13"/>
                <p:cNvSpPr/>
                <p:nvPr/>
              </p:nvSpPr>
              <p:spPr>
                <a:xfrm>
                  <a:off x="1939074" y="-2413939"/>
                  <a:ext cx="650572" cy="90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10" h="62993" extrusionOk="0">
                      <a:moveTo>
                        <a:pt x="39676" y="0"/>
                      </a:moveTo>
                      <a:cubicBezTo>
                        <a:pt x="38608" y="1906"/>
                        <a:pt x="36112" y="2726"/>
                        <a:pt x="34261" y="3941"/>
                      </a:cubicBezTo>
                      <a:cubicBezTo>
                        <a:pt x="28358" y="7828"/>
                        <a:pt x="21792" y="12920"/>
                        <a:pt x="15935" y="17424"/>
                      </a:cubicBezTo>
                      <a:cubicBezTo>
                        <a:pt x="12444" y="21411"/>
                        <a:pt x="9001" y="24496"/>
                        <a:pt x="6376" y="30473"/>
                      </a:cubicBezTo>
                      <a:cubicBezTo>
                        <a:pt x="5326" y="33061"/>
                        <a:pt x="5133" y="35832"/>
                        <a:pt x="5022" y="38374"/>
                      </a:cubicBezTo>
                      <a:cubicBezTo>
                        <a:pt x="4746" y="43927"/>
                        <a:pt x="6634" y="49250"/>
                        <a:pt x="10529" y="52510"/>
                      </a:cubicBezTo>
                      <a:cubicBezTo>
                        <a:pt x="14378" y="55853"/>
                        <a:pt x="19830" y="57400"/>
                        <a:pt x="25337" y="57391"/>
                      </a:cubicBezTo>
                      <a:cubicBezTo>
                        <a:pt x="26479" y="57391"/>
                        <a:pt x="27732" y="57354"/>
                        <a:pt x="29021" y="57262"/>
                      </a:cubicBezTo>
                      <a:cubicBezTo>
                        <a:pt x="32014" y="57078"/>
                        <a:pt x="35578" y="56111"/>
                        <a:pt x="38479" y="55604"/>
                      </a:cubicBezTo>
                      <a:cubicBezTo>
                        <a:pt x="41656" y="55061"/>
                        <a:pt x="44474" y="55862"/>
                        <a:pt x="45210" y="57510"/>
                      </a:cubicBezTo>
                      <a:cubicBezTo>
                        <a:pt x="43498" y="59969"/>
                        <a:pt x="38055" y="61332"/>
                        <a:pt x="32530" y="62327"/>
                      </a:cubicBezTo>
                      <a:cubicBezTo>
                        <a:pt x="27953" y="63174"/>
                        <a:pt x="21958" y="63459"/>
                        <a:pt x="16267" y="61682"/>
                      </a:cubicBezTo>
                      <a:cubicBezTo>
                        <a:pt x="10603" y="60052"/>
                        <a:pt x="5381" y="56111"/>
                        <a:pt x="2950" y="51571"/>
                      </a:cubicBezTo>
                      <a:cubicBezTo>
                        <a:pt x="-955" y="44719"/>
                        <a:pt x="-706" y="36403"/>
                        <a:pt x="2075" y="29819"/>
                      </a:cubicBezTo>
                      <a:cubicBezTo>
                        <a:pt x="4967" y="23032"/>
                        <a:pt x="9820" y="17764"/>
                        <a:pt x="15097" y="13777"/>
                      </a:cubicBezTo>
                      <a:cubicBezTo>
                        <a:pt x="18992" y="10857"/>
                        <a:pt x="23182" y="8887"/>
                        <a:pt x="27124" y="6741"/>
                      </a:cubicBezTo>
                      <a:cubicBezTo>
                        <a:pt x="31351" y="4448"/>
                        <a:pt x="35569" y="2339"/>
                        <a:pt x="396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0" name="Google Shape;390;p13"/>
              <p:cNvGrpSpPr/>
              <p:nvPr/>
            </p:nvGrpSpPr>
            <p:grpSpPr>
              <a:xfrm rot="2086670">
                <a:off x="-987376" y="2521176"/>
                <a:ext cx="117917" cy="140019"/>
                <a:chOff x="-1391126" y="-1365578"/>
                <a:chExt cx="363563" cy="431710"/>
              </a:xfrm>
            </p:grpSpPr>
            <p:sp>
              <p:nvSpPr>
                <p:cNvPr id="391" name="Google Shape;391;p13"/>
                <p:cNvSpPr/>
                <p:nvPr/>
              </p:nvSpPr>
              <p:spPr>
                <a:xfrm>
                  <a:off x="-1389529" y="-1327906"/>
                  <a:ext cx="361966" cy="35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48" extrusionOk="0">
                      <a:moveTo>
                        <a:pt x="6640" y="2122"/>
                      </a:moveTo>
                      <a:cubicBezTo>
                        <a:pt x="1427" y="5059"/>
                        <a:pt x="-912" y="12187"/>
                        <a:pt x="1492" y="17658"/>
                      </a:cubicBezTo>
                      <a:cubicBezTo>
                        <a:pt x="3904" y="23137"/>
                        <a:pt x="10701" y="26222"/>
                        <a:pt x="16420" y="24445"/>
                      </a:cubicBezTo>
                      <a:cubicBezTo>
                        <a:pt x="22139" y="22676"/>
                        <a:pt x="26006" y="16322"/>
                        <a:pt x="24994" y="10428"/>
                      </a:cubicBezTo>
                      <a:cubicBezTo>
                        <a:pt x="23980" y="4535"/>
                        <a:pt x="18234" y="-153"/>
                        <a:pt x="12257" y="4"/>
                      </a:cubicBezTo>
                      <a:cubicBezTo>
                        <a:pt x="6280" y="160"/>
                        <a:pt x="792" y="5106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392;p13"/>
                <p:cNvSpPr/>
                <p:nvPr/>
              </p:nvSpPr>
              <p:spPr>
                <a:xfrm>
                  <a:off x="-1335395" y="-1365578"/>
                  <a:ext cx="299988" cy="215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7" h="15007" extrusionOk="0">
                      <a:moveTo>
                        <a:pt x="20320" y="15008"/>
                      </a:moveTo>
                      <a:cubicBezTo>
                        <a:pt x="19372" y="14520"/>
                        <a:pt x="20016" y="13912"/>
                        <a:pt x="19896" y="13351"/>
                      </a:cubicBezTo>
                      <a:cubicBezTo>
                        <a:pt x="19473" y="11555"/>
                        <a:pt x="17649" y="10265"/>
                        <a:pt x="17115" y="8681"/>
                      </a:cubicBezTo>
                      <a:cubicBezTo>
                        <a:pt x="15900" y="8064"/>
                        <a:pt x="15513" y="7098"/>
                        <a:pt x="14233" y="6333"/>
                      </a:cubicBezTo>
                      <a:cubicBezTo>
                        <a:pt x="13689" y="6002"/>
                        <a:pt x="12907" y="6103"/>
                        <a:pt x="12391" y="5928"/>
                      </a:cubicBezTo>
                      <a:cubicBezTo>
                        <a:pt x="10079" y="5228"/>
                        <a:pt x="7768" y="5274"/>
                        <a:pt x="5613" y="6002"/>
                      </a:cubicBezTo>
                      <a:cubicBezTo>
                        <a:pt x="5392" y="6094"/>
                        <a:pt x="5153" y="6130"/>
                        <a:pt x="4904" y="6204"/>
                      </a:cubicBezTo>
                      <a:cubicBezTo>
                        <a:pt x="4315" y="6333"/>
                        <a:pt x="3790" y="6858"/>
                        <a:pt x="3219" y="6932"/>
                      </a:cubicBezTo>
                      <a:cubicBezTo>
                        <a:pt x="2611" y="7005"/>
                        <a:pt x="1331" y="6057"/>
                        <a:pt x="171" y="4694"/>
                      </a:cubicBezTo>
                      <a:cubicBezTo>
                        <a:pt x="-529" y="2769"/>
                        <a:pt x="1064" y="2005"/>
                        <a:pt x="2427" y="1305"/>
                      </a:cubicBezTo>
                      <a:cubicBezTo>
                        <a:pt x="4766" y="-31"/>
                        <a:pt x="8606" y="-307"/>
                        <a:pt x="11139" y="320"/>
                      </a:cubicBezTo>
                      <a:cubicBezTo>
                        <a:pt x="13082" y="706"/>
                        <a:pt x="15099" y="1508"/>
                        <a:pt x="16581" y="2797"/>
                      </a:cubicBezTo>
                      <a:cubicBezTo>
                        <a:pt x="18091" y="4095"/>
                        <a:pt x="19418" y="5532"/>
                        <a:pt x="20182" y="7245"/>
                      </a:cubicBezTo>
                      <a:cubicBezTo>
                        <a:pt x="20725" y="8506"/>
                        <a:pt x="20707" y="9916"/>
                        <a:pt x="20817" y="11140"/>
                      </a:cubicBezTo>
                      <a:cubicBezTo>
                        <a:pt x="20919" y="12494"/>
                        <a:pt x="20771" y="13811"/>
                        <a:pt x="20320" y="150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393;p13"/>
                <p:cNvSpPr/>
                <p:nvPr/>
              </p:nvSpPr>
              <p:spPr>
                <a:xfrm>
                  <a:off x="-1391126" y="-1241454"/>
                  <a:ext cx="321300" cy="307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8" h="21375" extrusionOk="0">
                      <a:moveTo>
                        <a:pt x="3951" y="0"/>
                      </a:moveTo>
                      <a:cubicBezTo>
                        <a:pt x="4393" y="1041"/>
                        <a:pt x="3454" y="1326"/>
                        <a:pt x="3215" y="2007"/>
                      </a:cubicBezTo>
                      <a:cubicBezTo>
                        <a:pt x="2469" y="4208"/>
                        <a:pt x="3445" y="6713"/>
                        <a:pt x="3380" y="8794"/>
                      </a:cubicBezTo>
                      <a:cubicBezTo>
                        <a:pt x="4310" y="10148"/>
                        <a:pt x="4366" y="11456"/>
                        <a:pt x="5544" y="12911"/>
                      </a:cubicBezTo>
                      <a:cubicBezTo>
                        <a:pt x="6042" y="13547"/>
                        <a:pt x="6926" y="13777"/>
                        <a:pt x="7469" y="14163"/>
                      </a:cubicBezTo>
                      <a:cubicBezTo>
                        <a:pt x="9946" y="15830"/>
                        <a:pt x="12957" y="16244"/>
                        <a:pt x="15739" y="15535"/>
                      </a:cubicBezTo>
                      <a:cubicBezTo>
                        <a:pt x="16098" y="15453"/>
                        <a:pt x="16282" y="15407"/>
                        <a:pt x="16641" y="15324"/>
                      </a:cubicBezTo>
                      <a:cubicBezTo>
                        <a:pt x="17387" y="15186"/>
                        <a:pt x="18069" y="14578"/>
                        <a:pt x="18741" y="14421"/>
                      </a:cubicBezTo>
                      <a:cubicBezTo>
                        <a:pt x="19459" y="14274"/>
                        <a:pt x="20877" y="15038"/>
                        <a:pt x="22176" y="16309"/>
                      </a:cubicBezTo>
                      <a:cubicBezTo>
                        <a:pt x="22894" y="18280"/>
                        <a:pt x="20942" y="19431"/>
                        <a:pt x="19165" y="20223"/>
                      </a:cubicBezTo>
                      <a:cubicBezTo>
                        <a:pt x="16135" y="21816"/>
                        <a:pt x="11217" y="21678"/>
                        <a:pt x="8187" y="20296"/>
                      </a:cubicBezTo>
                      <a:cubicBezTo>
                        <a:pt x="5848" y="19385"/>
                        <a:pt x="3564" y="17700"/>
                        <a:pt x="2257" y="15563"/>
                      </a:cubicBezTo>
                      <a:cubicBezTo>
                        <a:pt x="903" y="13408"/>
                        <a:pt x="47" y="11069"/>
                        <a:pt x="0" y="8712"/>
                      </a:cubicBezTo>
                      <a:cubicBezTo>
                        <a:pt x="-18" y="6980"/>
                        <a:pt x="645" y="5387"/>
                        <a:pt x="1198" y="3941"/>
                      </a:cubicBezTo>
                      <a:cubicBezTo>
                        <a:pt x="1778" y="2403"/>
                        <a:pt x="2726" y="1004"/>
                        <a:pt x="395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4" name="Google Shape;394;p13"/>
              <p:cNvGrpSpPr/>
              <p:nvPr/>
            </p:nvGrpSpPr>
            <p:grpSpPr>
              <a:xfrm rot="2086670">
                <a:off x="-830741" y="2554334"/>
                <a:ext cx="131027" cy="131703"/>
                <a:chOff x="-947063" y="-1566311"/>
                <a:chExt cx="403984" cy="406070"/>
              </a:xfrm>
            </p:grpSpPr>
            <p:sp>
              <p:nvSpPr>
                <p:cNvPr id="395" name="Google Shape;395;p13"/>
                <p:cNvSpPr/>
                <p:nvPr/>
              </p:nvSpPr>
              <p:spPr>
                <a:xfrm>
                  <a:off x="-905045" y="-1540195"/>
                  <a:ext cx="361966" cy="359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6"/>
                      </a:cubicBezTo>
                      <a:cubicBezTo>
                        <a:pt x="3904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6" y="16331"/>
                        <a:pt x="24993" y="10437"/>
                      </a:cubicBezTo>
                      <a:cubicBezTo>
                        <a:pt x="23980" y="4543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396;p13"/>
                <p:cNvSpPr/>
                <p:nvPr/>
              </p:nvSpPr>
              <p:spPr>
                <a:xfrm>
                  <a:off x="-841659" y="-1566311"/>
                  <a:ext cx="292822" cy="231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9" h="16092" extrusionOk="0">
                      <a:moveTo>
                        <a:pt x="19787" y="16092"/>
                      </a:moveTo>
                      <a:cubicBezTo>
                        <a:pt x="18848" y="15595"/>
                        <a:pt x="19483" y="14997"/>
                        <a:pt x="19372" y="14435"/>
                      </a:cubicBezTo>
                      <a:cubicBezTo>
                        <a:pt x="18986" y="12639"/>
                        <a:pt x="17199" y="11267"/>
                        <a:pt x="16739" y="9646"/>
                      </a:cubicBezTo>
                      <a:cubicBezTo>
                        <a:pt x="15551" y="8955"/>
                        <a:pt x="15219" y="7961"/>
                        <a:pt x="13976" y="7095"/>
                      </a:cubicBezTo>
                      <a:cubicBezTo>
                        <a:pt x="13451" y="6717"/>
                        <a:pt x="12659" y="6745"/>
                        <a:pt x="12143" y="6524"/>
                      </a:cubicBezTo>
                      <a:cubicBezTo>
                        <a:pt x="9869" y="5575"/>
                        <a:pt x="7530" y="5318"/>
                        <a:pt x="5236" y="5714"/>
                      </a:cubicBezTo>
                      <a:cubicBezTo>
                        <a:pt x="5006" y="5769"/>
                        <a:pt x="4748" y="5769"/>
                        <a:pt x="4490" y="5806"/>
                      </a:cubicBezTo>
                      <a:cubicBezTo>
                        <a:pt x="3873" y="5842"/>
                        <a:pt x="3247" y="6284"/>
                        <a:pt x="2658" y="6266"/>
                      </a:cubicBezTo>
                      <a:cubicBezTo>
                        <a:pt x="2032" y="6239"/>
                        <a:pt x="927" y="5087"/>
                        <a:pt x="43" y="3522"/>
                      </a:cubicBezTo>
                      <a:cubicBezTo>
                        <a:pt x="-289" y="1505"/>
                        <a:pt x="1378" y="1054"/>
                        <a:pt x="2824" y="584"/>
                      </a:cubicBezTo>
                      <a:cubicBezTo>
                        <a:pt x="5310" y="-346"/>
                        <a:pt x="9095" y="-88"/>
                        <a:pt x="11499" y="814"/>
                      </a:cubicBezTo>
                      <a:cubicBezTo>
                        <a:pt x="13359" y="1422"/>
                        <a:pt x="15238" y="2389"/>
                        <a:pt x="16591" y="3770"/>
                      </a:cubicBezTo>
                      <a:cubicBezTo>
                        <a:pt x="17973" y="5161"/>
                        <a:pt x="19197" y="6653"/>
                        <a:pt x="19861" y="8393"/>
                      </a:cubicBezTo>
                      <a:cubicBezTo>
                        <a:pt x="20340" y="9665"/>
                        <a:pt x="20256" y="11064"/>
                        <a:pt x="20330" y="12280"/>
                      </a:cubicBezTo>
                      <a:cubicBezTo>
                        <a:pt x="20413" y="13597"/>
                        <a:pt x="20238" y="14904"/>
                        <a:pt x="19787" y="1609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" name="Google Shape;397;p13"/>
                <p:cNvSpPr/>
                <p:nvPr/>
              </p:nvSpPr>
              <p:spPr>
                <a:xfrm>
                  <a:off x="-947063" y="-1516826"/>
                  <a:ext cx="399438" cy="356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58" h="24780" extrusionOk="0">
                      <a:moveTo>
                        <a:pt x="4172" y="0"/>
                      </a:moveTo>
                      <a:cubicBezTo>
                        <a:pt x="4531" y="1170"/>
                        <a:pt x="3500" y="1639"/>
                        <a:pt x="3187" y="2487"/>
                      </a:cubicBezTo>
                      <a:cubicBezTo>
                        <a:pt x="2257" y="5231"/>
                        <a:pt x="3261" y="8362"/>
                        <a:pt x="3445" y="11023"/>
                      </a:cubicBezTo>
                      <a:cubicBezTo>
                        <a:pt x="4540" y="12736"/>
                        <a:pt x="4789" y="14394"/>
                        <a:pt x="6401" y="16171"/>
                      </a:cubicBezTo>
                      <a:cubicBezTo>
                        <a:pt x="7073" y="16954"/>
                        <a:pt x="8150" y="17249"/>
                        <a:pt x="8887" y="17727"/>
                      </a:cubicBezTo>
                      <a:cubicBezTo>
                        <a:pt x="12230" y="19698"/>
                        <a:pt x="16273" y="19809"/>
                        <a:pt x="19791" y="18409"/>
                      </a:cubicBezTo>
                      <a:cubicBezTo>
                        <a:pt x="20214" y="18243"/>
                        <a:pt x="20491" y="18124"/>
                        <a:pt x="20933" y="17949"/>
                      </a:cubicBezTo>
                      <a:cubicBezTo>
                        <a:pt x="21881" y="17598"/>
                        <a:pt x="22683" y="16724"/>
                        <a:pt x="23484" y="16309"/>
                      </a:cubicBezTo>
                      <a:cubicBezTo>
                        <a:pt x="24358" y="15886"/>
                        <a:pt x="25988" y="16217"/>
                        <a:pt x="27517" y="17221"/>
                      </a:cubicBezTo>
                      <a:cubicBezTo>
                        <a:pt x="28475" y="19173"/>
                        <a:pt x="26412" y="21006"/>
                        <a:pt x="24386" y="22286"/>
                      </a:cubicBezTo>
                      <a:cubicBezTo>
                        <a:pt x="20997" y="24745"/>
                        <a:pt x="15011" y="25417"/>
                        <a:pt x="11125" y="24165"/>
                      </a:cubicBezTo>
                      <a:cubicBezTo>
                        <a:pt x="8150" y="23409"/>
                        <a:pt x="5185" y="21595"/>
                        <a:pt x="3371" y="19137"/>
                      </a:cubicBezTo>
                      <a:cubicBezTo>
                        <a:pt x="1492" y="16659"/>
                        <a:pt x="286" y="13850"/>
                        <a:pt x="28" y="10987"/>
                      </a:cubicBezTo>
                      <a:cubicBezTo>
                        <a:pt x="-138" y="8887"/>
                        <a:pt x="461" y="6879"/>
                        <a:pt x="1041" y="5065"/>
                      </a:cubicBezTo>
                      <a:cubicBezTo>
                        <a:pt x="1658" y="3104"/>
                        <a:pt x="2736" y="1326"/>
                        <a:pt x="41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8" name="Google Shape;398;p13"/>
              <p:cNvGrpSpPr/>
              <p:nvPr/>
            </p:nvGrpSpPr>
            <p:grpSpPr>
              <a:xfrm rot="2086670">
                <a:off x="292589" y="834142"/>
                <a:ext cx="142550" cy="143216"/>
                <a:chOff x="-1120544" y="-7911491"/>
                <a:chExt cx="439512" cy="441568"/>
              </a:xfrm>
            </p:grpSpPr>
            <p:sp>
              <p:nvSpPr>
                <p:cNvPr id="399" name="Google Shape;399;p13"/>
                <p:cNvSpPr/>
                <p:nvPr/>
              </p:nvSpPr>
              <p:spPr>
                <a:xfrm>
                  <a:off x="-1042998" y="-7860308"/>
                  <a:ext cx="361966" cy="359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0"/>
                      </a:moveTo>
                      <a:cubicBezTo>
                        <a:pt x="1427" y="5068"/>
                        <a:pt x="-911" y="12196"/>
                        <a:pt x="1492" y="17666"/>
                      </a:cubicBezTo>
                      <a:cubicBezTo>
                        <a:pt x="3905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3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" name="Google Shape;400;p13"/>
                <p:cNvSpPr/>
                <p:nvPr/>
              </p:nvSpPr>
              <p:spPr>
                <a:xfrm>
                  <a:off x="-1120544" y="-7804750"/>
                  <a:ext cx="369823" cy="334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0" h="23268" extrusionOk="0">
                      <a:moveTo>
                        <a:pt x="7194" y="0"/>
                      </a:moveTo>
                      <a:cubicBezTo>
                        <a:pt x="7019" y="1179"/>
                        <a:pt x="5950" y="1123"/>
                        <a:pt x="5361" y="1768"/>
                      </a:cubicBezTo>
                      <a:cubicBezTo>
                        <a:pt x="3528" y="3868"/>
                        <a:pt x="3740" y="7008"/>
                        <a:pt x="3399" y="9375"/>
                      </a:cubicBezTo>
                      <a:cubicBezTo>
                        <a:pt x="4145" y="11078"/>
                        <a:pt x="4229" y="12533"/>
                        <a:pt x="5628" y="14265"/>
                      </a:cubicBezTo>
                      <a:cubicBezTo>
                        <a:pt x="6236" y="14983"/>
                        <a:pt x="7212" y="15324"/>
                        <a:pt x="7912" y="15784"/>
                      </a:cubicBezTo>
                      <a:cubicBezTo>
                        <a:pt x="11025" y="17856"/>
                        <a:pt x="14552" y="18261"/>
                        <a:pt x="18070" y="17276"/>
                      </a:cubicBezTo>
                      <a:cubicBezTo>
                        <a:pt x="18503" y="17165"/>
                        <a:pt x="18779" y="17092"/>
                        <a:pt x="19230" y="16981"/>
                      </a:cubicBezTo>
                      <a:cubicBezTo>
                        <a:pt x="20179" y="16742"/>
                        <a:pt x="21145" y="16051"/>
                        <a:pt x="22039" y="15802"/>
                      </a:cubicBezTo>
                      <a:cubicBezTo>
                        <a:pt x="23015" y="15545"/>
                        <a:pt x="24516" y="16355"/>
                        <a:pt x="25649" y="17746"/>
                      </a:cubicBezTo>
                      <a:cubicBezTo>
                        <a:pt x="26063" y="19855"/>
                        <a:pt x="23926" y="20895"/>
                        <a:pt x="21947" y="21788"/>
                      </a:cubicBezTo>
                      <a:cubicBezTo>
                        <a:pt x="18641" y="23511"/>
                        <a:pt x="12996" y="23815"/>
                        <a:pt x="9395" y="22249"/>
                      </a:cubicBezTo>
                      <a:cubicBezTo>
                        <a:pt x="6669" y="21227"/>
                        <a:pt x="4109" y="19477"/>
                        <a:pt x="2460" y="17055"/>
                      </a:cubicBezTo>
                      <a:cubicBezTo>
                        <a:pt x="784" y="14651"/>
                        <a:pt x="-303" y="11594"/>
                        <a:pt x="75" y="8702"/>
                      </a:cubicBezTo>
                      <a:cubicBezTo>
                        <a:pt x="342" y="6603"/>
                        <a:pt x="1447" y="4844"/>
                        <a:pt x="2534" y="3352"/>
                      </a:cubicBezTo>
                      <a:cubicBezTo>
                        <a:pt x="3703" y="1722"/>
                        <a:pt x="5389" y="497"/>
                        <a:pt x="7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" name="Google Shape;401;p13"/>
                <p:cNvSpPr/>
                <p:nvPr/>
              </p:nvSpPr>
              <p:spPr>
                <a:xfrm>
                  <a:off x="-950631" y="-7911491"/>
                  <a:ext cx="267453" cy="239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6" h="16673" extrusionOk="0">
                      <a:moveTo>
                        <a:pt x="18078" y="16674"/>
                      </a:moveTo>
                      <a:cubicBezTo>
                        <a:pt x="17147" y="16195"/>
                        <a:pt x="17792" y="15642"/>
                        <a:pt x="17663" y="15108"/>
                      </a:cubicBezTo>
                      <a:cubicBezTo>
                        <a:pt x="17239" y="13423"/>
                        <a:pt x="15352" y="12345"/>
                        <a:pt x="14910" y="10780"/>
                      </a:cubicBezTo>
                      <a:cubicBezTo>
                        <a:pt x="13731" y="10154"/>
                        <a:pt x="13418" y="9159"/>
                        <a:pt x="12331" y="8174"/>
                      </a:cubicBezTo>
                      <a:cubicBezTo>
                        <a:pt x="11862" y="7750"/>
                        <a:pt x="11097" y="7649"/>
                        <a:pt x="10637" y="7345"/>
                      </a:cubicBezTo>
                      <a:cubicBezTo>
                        <a:pt x="8601" y="5991"/>
                        <a:pt x="6704" y="5365"/>
                        <a:pt x="4890" y="5632"/>
                      </a:cubicBezTo>
                      <a:cubicBezTo>
                        <a:pt x="4706" y="5660"/>
                        <a:pt x="4522" y="5669"/>
                        <a:pt x="4319" y="5678"/>
                      </a:cubicBezTo>
                      <a:cubicBezTo>
                        <a:pt x="3840" y="5697"/>
                        <a:pt x="3463" y="6083"/>
                        <a:pt x="3067" y="6056"/>
                      </a:cubicBezTo>
                      <a:cubicBezTo>
                        <a:pt x="2661" y="5991"/>
                        <a:pt x="1446" y="4996"/>
                        <a:pt x="203" y="3707"/>
                      </a:cubicBezTo>
                      <a:cubicBezTo>
                        <a:pt x="-617" y="1801"/>
                        <a:pt x="1216" y="908"/>
                        <a:pt x="2735" y="447"/>
                      </a:cubicBezTo>
                      <a:cubicBezTo>
                        <a:pt x="5369" y="-602"/>
                        <a:pt x="9320" y="346"/>
                        <a:pt x="11337" y="1736"/>
                      </a:cubicBezTo>
                      <a:cubicBezTo>
                        <a:pt x="12957" y="2713"/>
                        <a:pt x="14385" y="3901"/>
                        <a:pt x="15370" y="5245"/>
                      </a:cubicBezTo>
                      <a:cubicBezTo>
                        <a:pt x="16374" y="6636"/>
                        <a:pt x="17341" y="7861"/>
                        <a:pt x="17967" y="9417"/>
                      </a:cubicBezTo>
                      <a:cubicBezTo>
                        <a:pt x="18409" y="10550"/>
                        <a:pt x="18400" y="11857"/>
                        <a:pt x="18529" y="13017"/>
                      </a:cubicBezTo>
                      <a:cubicBezTo>
                        <a:pt x="18676" y="14242"/>
                        <a:pt x="18547" y="15541"/>
                        <a:pt x="18078" y="1667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02" name="Google Shape;402;p13"/>
            <p:cNvGrpSpPr/>
            <p:nvPr/>
          </p:nvGrpSpPr>
          <p:grpSpPr>
            <a:xfrm>
              <a:off x="7730655" y="2920971"/>
              <a:ext cx="2151683" cy="2725195"/>
              <a:chOff x="7730655" y="2920971"/>
              <a:chExt cx="2151683" cy="2725195"/>
            </a:xfrm>
          </p:grpSpPr>
          <p:grpSp>
            <p:nvGrpSpPr>
              <p:cNvPr id="403" name="Google Shape;403;p13"/>
              <p:cNvGrpSpPr/>
              <p:nvPr/>
            </p:nvGrpSpPr>
            <p:grpSpPr>
              <a:xfrm rot="6837065" flipH="1">
                <a:off x="7897389" y="3622489"/>
                <a:ext cx="1720127" cy="1482996"/>
                <a:chOff x="-3697290" y="-7331076"/>
                <a:chExt cx="6746828" cy="5816731"/>
              </a:xfrm>
            </p:grpSpPr>
            <p:sp>
              <p:nvSpPr>
                <p:cNvPr id="404" name="Google Shape;404;p13"/>
                <p:cNvSpPr/>
                <p:nvPr/>
              </p:nvSpPr>
              <p:spPr>
                <a:xfrm>
                  <a:off x="-3650998" y="-7300110"/>
                  <a:ext cx="6637517" cy="5722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59" h="397685" extrusionOk="0">
                      <a:moveTo>
                        <a:pt x="460562" y="216844"/>
                      </a:moveTo>
                      <a:cubicBezTo>
                        <a:pt x="456842" y="251682"/>
                        <a:pt x="439989" y="283932"/>
                        <a:pt x="419259" y="312177"/>
                      </a:cubicBezTo>
                      <a:cubicBezTo>
                        <a:pt x="397075" y="342419"/>
                        <a:pt x="369319" y="369696"/>
                        <a:pt x="334914" y="384597"/>
                      </a:cubicBezTo>
                      <a:cubicBezTo>
                        <a:pt x="295204" y="401790"/>
                        <a:pt x="249195" y="401053"/>
                        <a:pt x="207893" y="388160"/>
                      </a:cubicBezTo>
                      <a:cubicBezTo>
                        <a:pt x="166599" y="375268"/>
                        <a:pt x="129643" y="350919"/>
                        <a:pt x="97043" y="322472"/>
                      </a:cubicBezTo>
                      <a:cubicBezTo>
                        <a:pt x="61321" y="291290"/>
                        <a:pt x="29697" y="254040"/>
                        <a:pt x="12310" y="209919"/>
                      </a:cubicBezTo>
                      <a:cubicBezTo>
                        <a:pt x="1029" y="181297"/>
                        <a:pt x="-3944" y="149360"/>
                        <a:pt x="3608" y="119522"/>
                      </a:cubicBezTo>
                      <a:cubicBezTo>
                        <a:pt x="16694" y="67897"/>
                        <a:pt x="65437" y="31466"/>
                        <a:pt x="116870" y="17634"/>
                      </a:cubicBezTo>
                      <a:cubicBezTo>
                        <a:pt x="154848" y="7420"/>
                        <a:pt x="194420" y="7329"/>
                        <a:pt x="233890" y="9907"/>
                      </a:cubicBezTo>
                      <a:cubicBezTo>
                        <a:pt x="244996" y="7780"/>
                        <a:pt x="256102" y="4851"/>
                        <a:pt x="267135" y="2678"/>
                      </a:cubicBezTo>
                      <a:cubicBezTo>
                        <a:pt x="291705" y="-2166"/>
                        <a:pt x="320510" y="-1936"/>
                        <a:pt x="337777" y="16187"/>
                      </a:cubicBezTo>
                      <a:cubicBezTo>
                        <a:pt x="354170" y="33390"/>
                        <a:pt x="354428" y="60806"/>
                        <a:pt x="368370" y="80062"/>
                      </a:cubicBezTo>
                      <a:cubicBezTo>
                        <a:pt x="382405" y="99428"/>
                        <a:pt x="407417" y="107007"/>
                        <a:pt x="425945" y="122129"/>
                      </a:cubicBezTo>
                      <a:cubicBezTo>
                        <a:pt x="453103" y="144277"/>
                        <a:pt x="464292" y="181997"/>
                        <a:pt x="460562" y="21684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" name="Google Shape;405;p13"/>
                <p:cNvSpPr/>
                <p:nvPr/>
              </p:nvSpPr>
              <p:spPr>
                <a:xfrm>
                  <a:off x="-2202642" y="-7250020"/>
                  <a:ext cx="1880039" cy="300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649" h="20902" extrusionOk="0">
                      <a:moveTo>
                        <a:pt x="0" y="20903"/>
                      </a:moveTo>
                      <a:cubicBezTo>
                        <a:pt x="1842" y="19153"/>
                        <a:pt x="4927" y="18656"/>
                        <a:pt x="7386" y="17615"/>
                      </a:cubicBezTo>
                      <a:cubicBezTo>
                        <a:pt x="15278" y="14484"/>
                        <a:pt x="24459" y="10276"/>
                        <a:pt x="33457" y="8544"/>
                      </a:cubicBezTo>
                      <a:cubicBezTo>
                        <a:pt x="39664" y="6389"/>
                        <a:pt x="45189" y="5459"/>
                        <a:pt x="53275" y="4041"/>
                      </a:cubicBezTo>
                      <a:cubicBezTo>
                        <a:pt x="56756" y="3341"/>
                        <a:pt x="60181" y="2558"/>
                        <a:pt x="63543" y="1996"/>
                      </a:cubicBezTo>
                      <a:cubicBezTo>
                        <a:pt x="78111" y="44"/>
                        <a:pt x="92063" y="-453"/>
                        <a:pt x="106917" y="403"/>
                      </a:cubicBezTo>
                      <a:cubicBezTo>
                        <a:pt x="108465" y="541"/>
                        <a:pt x="110058" y="689"/>
                        <a:pt x="111761" y="845"/>
                      </a:cubicBezTo>
                      <a:cubicBezTo>
                        <a:pt x="115657" y="1195"/>
                        <a:pt x="120354" y="1637"/>
                        <a:pt x="123964" y="2346"/>
                      </a:cubicBezTo>
                      <a:cubicBezTo>
                        <a:pt x="127923" y="3240"/>
                        <a:pt x="130640" y="5248"/>
                        <a:pt x="130649" y="7061"/>
                      </a:cubicBezTo>
                      <a:cubicBezTo>
                        <a:pt x="127564" y="8517"/>
                        <a:pt x="121090" y="7154"/>
                        <a:pt x="114718" y="6610"/>
                      </a:cubicBezTo>
                      <a:cubicBezTo>
                        <a:pt x="104035" y="5579"/>
                        <a:pt x="89116" y="5174"/>
                        <a:pt x="78765" y="5744"/>
                      </a:cubicBezTo>
                      <a:cubicBezTo>
                        <a:pt x="70809" y="6039"/>
                        <a:pt x="62806" y="7089"/>
                        <a:pt x="55153" y="8010"/>
                      </a:cubicBezTo>
                      <a:cubicBezTo>
                        <a:pt x="47298" y="9023"/>
                        <a:pt x="39747" y="10681"/>
                        <a:pt x="32296" y="12237"/>
                      </a:cubicBezTo>
                      <a:cubicBezTo>
                        <a:pt x="26881" y="13453"/>
                        <a:pt x="21549" y="14401"/>
                        <a:pt x="16374" y="15847"/>
                      </a:cubicBezTo>
                      <a:cubicBezTo>
                        <a:pt x="10876" y="17431"/>
                        <a:pt x="5443" y="19134"/>
                        <a:pt x="0" y="2090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" name="Google Shape;406;p13"/>
                <p:cNvSpPr/>
                <p:nvPr/>
              </p:nvSpPr>
              <p:spPr>
                <a:xfrm>
                  <a:off x="-277328" y="-7331076"/>
                  <a:ext cx="1605723" cy="381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6" h="26480" extrusionOk="0">
                      <a:moveTo>
                        <a:pt x="111586" y="26481"/>
                      </a:moveTo>
                      <a:cubicBezTo>
                        <a:pt x="109689" y="25099"/>
                        <a:pt x="108740" y="22493"/>
                        <a:pt x="107101" y="20660"/>
                      </a:cubicBezTo>
                      <a:cubicBezTo>
                        <a:pt x="101935" y="14766"/>
                        <a:pt x="93720" y="10880"/>
                        <a:pt x="86399" y="7722"/>
                      </a:cubicBezTo>
                      <a:cubicBezTo>
                        <a:pt x="80773" y="6395"/>
                        <a:pt x="76085" y="4959"/>
                        <a:pt x="68847" y="4526"/>
                      </a:cubicBezTo>
                      <a:cubicBezTo>
                        <a:pt x="65725" y="4360"/>
                        <a:pt x="62640" y="4793"/>
                        <a:pt x="59693" y="4977"/>
                      </a:cubicBezTo>
                      <a:cubicBezTo>
                        <a:pt x="46856" y="5769"/>
                        <a:pt x="34985" y="8688"/>
                        <a:pt x="22138" y="11737"/>
                      </a:cubicBezTo>
                      <a:cubicBezTo>
                        <a:pt x="20785" y="12032"/>
                        <a:pt x="19403" y="12335"/>
                        <a:pt x="17911" y="12657"/>
                      </a:cubicBezTo>
                      <a:cubicBezTo>
                        <a:pt x="14495" y="13348"/>
                        <a:pt x="10415" y="14444"/>
                        <a:pt x="7119" y="14822"/>
                      </a:cubicBezTo>
                      <a:cubicBezTo>
                        <a:pt x="3499" y="15245"/>
                        <a:pt x="552" y="14113"/>
                        <a:pt x="0" y="12400"/>
                      </a:cubicBezTo>
                      <a:cubicBezTo>
                        <a:pt x="2173" y="10134"/>
                        <a:pt x="8049" y="9379"/>
                        <a:pt x="13657" y="7998"/>
                      </a:cubicBezTo>
                      <a:cubicBezTo>
                        <a:pt x="23059" y="5714"/>
                        <a:pt x="36330" y="2537"/>
                        <a:pt x="45888" y="1275"/>
                      </a:cubicBezTo>
                      <a:cubicBezTo>
                        <a:pt x="53173" y="235"/>
                        <a:pt x="60743" y="-364"/>
                        <a:pt x="68000" y="244"/>
                      </a:cubicBezTo>
                      <a:cubicBezTo>
                        <a:pt x="75404" y="861"/>
                        <a:pt x="82734" y="2279"/>
                        <a:pt x="89337" y="5300"/>
                      </a:cubicBezTo>
                      <a:cubicBezTo>
                        <a:pt x="94144" y="7500"/>
                        <a:pt x="98297" y="10576"/>
                        <a:pt x="102045" y="13901"/>
                      </a:cubicBezTo>
                      <a:cubicBezTo>
                        <a:pt x="106070" y="17446"/>
                        <a:pt x="109367" y="21747"/>
                        <a:pt x="111586" y="264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" name="Google Shape;407;p13"/>
                <p:cNvSpPr/>
                <p:nvPr/>
              </p:nvSpPr>
              <p:spPr>
                <a:xfrm>
                  <a:off x="1846361" y="-5905149"/>
                  <a:ext cx="1203177" cy="2724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12" h="189356" extrusionOk="0">
                      <a:moveTo>
                        <a:pt x="51055" y="189356"/>
                      </a:moveTo>
                      <a:cubicBezTo>
                        <a:pt x="53109" y="185636"/>
                        <a:pt x="56958" y="182007"/>
                        <a:pt x="59629" y="178158"/>
                      </a:cubicBezTo>
                      <a:cubicBezTo>
                        <a:pt x="68064" y="165864"/>
                        <a:pt x="74069" y="149453"/>
                        <a:pt x="77504" y="134203"/>
                      </a:cubicBezTo>
                      <a:cubicBezTo>
                        <a:pt x="78977" y="123106"/>
                        <a:pt x="80432" y="113538"/>
                        <a:pt x="78977" y="99540"/>
                      </a:cubicBezTo>
                      <a:cubicBezTo>
                        <a:pt x="78443" y="93499"/>
                        <a:pt x="76739" y="87734"/>
                        <a:pt x="75303" y="82200"/>
                      </a:cubicBezTo>
                      <a:cubicBezTo>
                        <a:pt x="68460" y="58311"/>
                        <a:pt x="54527" y="38107"/>
                        <a:pt x="34994" y="22690"/>
                      </a:cubicBezTo>
                      <a:cubicBezTo>
                        <a:pt x="32922" y="21198"/>
                        <a:pt x="30841" y="19393"/>
                        <a:pt x="28438" y="17865"/>
                      </a:cubicBezTo>
                      <a:cubicBezTo>
                        <a:pt x="23142" y="13988"/>
                        <a:pt x="16033" y="10535"/>
                        <a:pt x="10535" y="7827"/>
                      </a:cubicBezTo>
                      <a:cubicBezTo>
                        <a:pt x="4512" y="4843"/>
                        <a:pt x="37" y="2035"/>
                        <a:pt x="0" y="27"/>
                      </a:cubicBezTo>
                      <a:cubicBezTo>
                        <a:pt x="5212" y="-388"/>
                        <a:pt x="16457" y="4024"/>
                        <a:pt x="26255" y="9936"/>
                      </a:cubicBezTo>
                      <a:cubicBezTo>
                        <a:pt x="34561" y="14807"/>
                        <a:pt x="43798" y="21862"/>
                        <a:pt x="51598" y="30251"/>
                      </a:cubicBezTo>
                      <a:cubicBezTo>
                        <a:pt x="59472" y="38567"/>
                        <a:pt x="65956" y="48015"/>
                        <a:pt x="70311" y="56267"/>
                      </a:cubicBezTo>
                      <a:cubicBezTo>
                        <a:pt x="77163" y="68837"/>
                        <a:pt x="81574" y="83056"/>
                        <a:pt x="82955" y="96897"/>
                      </a:cubicBezTo>
                      <a:cubicBezTo>
                        <a:pt x="84447" y="111089"/>
                        <a:pt x="83370" y="125141"/>
                        <a:pt x="80018" y="138375"/>
                      </a:cubicBezTo>
                      <a:cubicBezTo>
                        <a:pt x="77504" y="148026"/>
                        <a:pt x="73562" y="156876"/>
                        <a:pt x="69004" y="165201"/>
                      </a:cubicBezTo>
                      <a:cubicBezTo>
                        <a:pt x="64141" y="174124"/>
                        <a:pt x="58109" y="182284"/>
                        <a:pt x="51055" y="18935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13"/>
                <p:cNvSpPr/>
                <p:nvPr/>
              </p:nvSpPr>
              <p:spPr>
                <a:xfrm>
                  <a:off x="-3697290" y="-5659836"/>
                  <a:ext cx="282015" cy="1505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8" h="104639" extrusionOk="0">
                      <a:moveTo>
                        <a:pt x="19598" y="104640"/>
                      </a:moveTo>
                      <a:cubicBezTo>
                        <a:pt x="17886" y="103387"/>
                        <a:pt x="17333" y="100873"/>
                        <a:pt x="16283" y="98976"/>
                      </a:cubicBezTo>
                      <a:cubicBezTo>
                        <a:pt x="13134" y="92871"/>
                        <a:pt x="8962" y="85715"/>
                        <a:pt x="7295" y="78422"/>
                      </a:cubicBezTo>
                      <a:cubicBezTo>
                        <a:pt x="5205" y="73485"/>
                        <a:pt x="4330" y="68982"/>
                        <a:pt x="3059" y="62416"/>
                      </a:cubicBezTo>
                      <a:cubicBezTo>
                        <a:pt x="2414" y="59598"/>
                        <a:pt x="1715" y="56799"/>
                        <a:pt x="1226" y="54064"/>
                      </a:cubicBezTo>
                      <a:cubicBezTo>
                        <a:pt x="-376" y="42166"/>
                        <a:pt x="-413" y="30691"/>
                        <a:pt x="1143" y="18600"/>
                      </a:cubicBezTo>
                      <a:cubicBezTo>
                        <a:pt x="1364" y="17338"/>
                        <a:pt x="1585" y="16067"/>
                        <a:pt x="1825" y="14667"/>
                      </a:cubicBezTo>
                      <a:cubicBezTo>
                        <a:pt x="2359" y="11508"/>
                        <a:pt x="3077" y="7705"/>
                        <a:pt x="3980" y="4832"/>
                      </a:cubicBezTo>
                      <a:cubicBezTo>
                        <a:pt x="5103" y="1691"/>
                        <a:pt x="7249" y="-243"/>
                        <a:pt x="9026" y="25"/>
                      </a:cubicBezTo>
                      <a:cubicBezTo>
                        <a:pt x="10270" y="2760"/>
                        <a:pt x="8548" y="7788"/>
                        <a:pt x="7682" y="12871"/>
                      </a:cubicBezTo>
                      <a:cubicBezTo>
                        <a:pt x="6107" y="21380"/>
                        <a:pt x="5122" y="33362"/>
                        <a:pt x="5380" y="41705"/>
                      </a:cubicBezTo>
                      <a:cubicBezTo>
                        <a:pt x="5417" y="48115"/>
                        <a:pt x="6282" y="54561"/>
                        <a:pt x="7037" y="60722"/>
                      </a:cubicBezTo>
                      <a:cubicBezTo>
                        <a:pt x="7894" y="67048"/>
                        <a:pt x="9450" y="73071"/>
                        <a:pt x="10924" y="79029"/>
                      </a:cubicBezTo>
                      <a:cubicBezTo>
                        <a:pt x="12093" y="83348"/>
                        <a:pt x="13023" y="87621"/>
                        <a:pt x="14469" y="91729"/>
                      </a:cubicBezTo>
                      <a:cubicBezTo>
                        <a:pt x="16044" y="96094"/>
                        <a:pt x="17775" y="100367"/>
                        <a:pt x="19598" y="10464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13"/>
                <p:cNvSpPr/>
                <p:nvPr/>
              </p:nvSpPr>
              <p:spPr>
                <a:xfrm>
                  <a:off x="-2173992" y="-2927832"/>
                  <a:ext cx="4480557" cy="1413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366" h="98227" extrusionOk="0">
                      <a:moveTo>
                        <a:pt x="311367" y="0"/>
                      </a:moveTo>
                      <a:cubicBezTo>
                        <a:pt x="309718" y="6502"/>
                        <a:pt x="305436" y="13952"/>
                        <a:pt x="301596" y="20361"/>
                      </a:cubicBezTo>
                      <a:cubicBezTo>
                        <a:pt x="295546" y="30620"/>
                        <a:pt x="287736" y="41045"/>
                        <a:pt x="278536" y="50502"/>
                      </a:cubicBezTo>
                      <a:cubicBezTo>
                        <a:pt x="269355" y="59970"/>
                        <a:pt x="258580" y="68184"/>
                        <a:pt x="247437" y="74483"/>
                      </a:cubicBezTo>
                      <a:cubicBezTo>
                        <a:pt x="231809" y="84033"/>
                        <a:pt x="216927" y="89982"/>
                        <a:pt x="194347" y="94541"/>
                      </a:cubicBezTo>
                      <a:cubicBezTo>
                        <a:pt x="184585" y="96447"/>
                        <a:pt x="174805" y="97865"/>
                        <a:pt x="165283" y="98141"/>
                      </a:cubicBezTo>
                      <a:cubicBezTo>
                        <a:pt x="123990" y="99366"/>
                        <a:pt x="84952" y="87569"/>
                        <a:pt x="49709" y="65514"/>
                      </a:cubicBezTo>
                      <a:cubicBezTo>
                        <a:pt x="46081" y="63267"/>
                        <a:pt x="42287" y="60651"/>
                        <a:pt x="38410" y="57907"/>
                      </a:cubicBezTo>
                      <a:cubicBezTo>
                        <a:pt x="29523" y="51525"/>
                        <a:pt x="19236" y="43237"/>
                        <a:pt x="11943" y="35980"/>
                      </a:cubicBezTo>
                      <a:cubicBezTo>
                        <a:pt x="3885" y="28042"/>
                        <a:pt x="-591" y="20610"/>
                        <a:pt x="63" y="18750"/>
                      </a:cubicBezTo>
                      <a:cubicBezTo>
                        <a:pt x="6657" y="23234"/>
                        <a:pt x="19402" y="36827"/>
                        <a:pt x="33741" y="47593"/>
                      </a:cubicBezTo>
                      <a:cubicBezTo>
                        <a:pt x="45648" y="56765"/>
                        <a:pt x="60834" y="66508"/>
                        <a:pt x="76968" y="74050"/>
                      </a:cubicBezTo>
                      <a:cubicBezTo>
                        <a:pt x="93038" y="81740"/>
                        <a:pt x="110038" y="86915"/>
                        <a:pt x="124247" y="89687"/>
                      </a:cubicBezTo>
                      <a:cubicBezTo>
                        <a:pt x="146054" y="94043"/>
                        <a:pt x="168911" y="94310"/>
                        <a:pt x="190157" y="90958"/>
                      </a:cubicBezTo>
                      <a:cubicBezTo>
                        <a:pt x="211982" y="87551"/>
                        <a:pt x="232482" y="79843"/>
                        <a:pt x="250550" y="68718"/>
                      </a:cubicBezTo>
                      <a:cubicBezTo>
                        <a:pt x="263700" y="60596"/>
                        <a:pt x="275589" y="51175"/>
                        <a:pt x="285600" y="40032"/>
                      </a:cubicBezTo>
                      <a:cubicBezTo>
                        <a:pt x="296282" y="28134"/>
                        <a:pt x="305003" y="14624"/>
                        <a:pt x="3113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0" name="Google Shape;410;p13"/>
              <p:cNvGrpSpPr/>
              <p:nvPr/>
            </p:nvGrpSpPr>
            <p:grpSpPr>
              <a:xfrm rot="6837065" flipH="1">
                <a:off x="8534682" y="4956444"/>
                <a:ext cx="459137" cy="652139"/>
                <a:chOff x="-4505985" y="-7188563"/>
                <a:chExt cx="1800866" cy="2557875"/>
              </a:xfrm>
            </p:grpSpPr>
            <p:sp>
              <p:nvSpPr>
                <p:cNvPr id="411" name="Google Shape;411;p13"/>
                <p:cNvSpPr/>
                <p:nvPr/>
              </p:nvSpPr>
              <p:spPr>
                <a:xfrm>
                  <a:off x="-4441678" y="-7147768"/>
                  <a:ext cx="1727491" cy="2477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48" h="172175" extrusionOk="0">
                      <a:moveTo>
                        <a:pt x="111600" y="16044"/>
                      </a:moveTo>
                      <a:cubicBezTo>
                        <a:pt x="113985" y="14948"/>
                        <a:pt x="116278" y="13677"/>
                        <a:pt x="117973" y="11707"/>
                      </a:cubicBezTo>
                      <a:cubicBezTo>
                        <a:pt x="120358" y="8926"/>
                        <a:pt x="120984" y="4247"/>
                        <a:pt x="118267" y="1807"/>
                      </a:cubicBezTo>
                      <a:cubicBezTo>
                        <a:pt x="116462" y="195"/>
                        <a:pt x="113829" y="20"/>
                        <a:pt x="111416" y="2"/>
                      </a:cubicBezTo>
                      <a:cubicBezTo>
                        <a:pt x="72664" y="-210"/>
                        <a:pt x="34529" y="21496"/>
                        <a:pt x="14932" y="54916"/>
                      </a:cubicBezTo>
                      <a:cubicBezTo>
                        <a:pt x="-4674" y="88344"/>
                        <a:pt x="-4996" y="132217"/>
                        <a:pt x="14104" y="165931"/>
                      </a:cubicBezTo>
                      <a:cubicBezTo>
                        <a:pt x="15328" y="168086"/>
                        <a:pt x="16728" y="170305"/>
                        <a:pt x="18938" y="171447"/>
                      </a:cubicBezTo>
                      <a:cubicBezTo>
                        <a:pt x="23248" y="173657"/>
                        <a:pt x="28727" y="170526"/>
                        <a:pt x="30892" y="166198"/>
                      </a:cubicBezTo>
                      <a:cubicBezTo>
                        <a:pt x="33056" y="161861"/>
                        <a:pt x="32862" y="156786"/>
                        <a:pt x="32844" y="151942"/>
                      </a:cubicBezTo>
                      <a:cubicBezTo>
                        <a:pt x="32789" y="138856"/>
                        <a:pt x="34492" y="125835"/>
                        <a:pt x="37715" y="113181"/>
                      </a:cubicBezTo>
                      <a:cubicBezTo>
                        <a:pt x="41869" y="76483"/>
                        <a:pt x="64403" y="42465"/>
                        <a:pt x="96147" y="23724"/>
                      </a:cubicBezTo>
                      <a:lnTo>
                        <a:pt x="111600" y="1604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13"/>
                <p:cNvSpPr/>
                <p:nvPr/>
              </p:nvSpPr>
              <p:spPr>
                <a:xfrm>
                  <a:off x="-4009472" y="-7188563"/>
                  <a:ext cx="1283041" cy="550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62" h="38227" extrusionOk="0">
                      <a:moveTo>
                        <a:pt x="0" y="38228"/>
                      </a:moveTo>
                      <a:cubicBezTo>
                        <a:pt x="479" y="36303"/>
                        <a:pt x="2514" y="35051"/>
                        <a:pt x="3812" y="33540"/>
                      </a:cubicBezTo>
                      <a:cubicBezTo>
                        <a:pt x="8104" y="28899"/>
                        <a:pt x="13077" y="23042"/>
                        <a:pt x="19063" y="19589"/>
                      </a:cubicBezTo>
                      <a:cubicBezTo>
                        <a:pt x="22811" y="16338"/>
                        <a:pt x="26577" y="14367"/>
                        <a:pt x="32084" y="11576"/>
                      </a:cubicBezTo>
                      <a:cubicBezTo>
                        <a:pt x="34423" y="10269"/>
                        <a:pt x="36744" y="8961"/>
                        <a:pt x="39065" y="7838"/>
                      </a:cubicBezTo>
                      <a:cubicBezTo>
                        <a:pt x="49314" y="3537"/>
                        <a:pt x="59693" y="1004"/>
                        <a:pt x="70983" y="139"/>
                      </a:cubicBezTo>
                      <a:cubicBezTo>
                        <a:pt x="72181" y="111"/>
                        <a:pt x="73369" y="74"/>
                        <a:pt x="74685" y="47"/>
                      </a:cubicBezTo>
                      <a:cubicBezTo>
                        <a:pt x="77651" y="-45"/>
                        <a:pt x="81261" y="-27"/>
                        <a:pt x="84033" y="341"/>
                      </a:cubicBezTo>
                      <a:cubicBezTo>
                        <a:pt x="87081" y="894"/>
                        <a:pt x="89171" y="2662"/>
                        <a:pt x="89162" y="4458"/>
                      </a:cubicBezTo>
                      <a:cubicBezTo>
                        <a:pt x="86841" y="6162"/>
                        <a:pt x="82053" y="5342"/>
                        <a:pt x="77338" y="5462"/>
                      </a:cubicBezTo>
                      <a:cubicBezTo>
                        <a:pt x="69418" y="5498"/>
                        <a:pt x="58505" y="7009"/>
                        <a:pt x="51147" y="9081"/>
                      </a:cubicBezTo>
                      <a:cubicBezTo>
                        <a:pt x="45456" y="10499"/>
                        <a:pt x="39958" y="12820"/>
                        <a:pt x="34718" y="14984"/>
                      </a:cubicBezTo>
                      <a:cubicBezTo>
                        <a:pt x="29349" y="17295"/>
                        <a:pt x="24487" y="20251"/>
                        <a:pt x="19680" y="23162"/>
                      </a:cubicBezTo>
                      <a:cubicBezTo>
                        <a:pt x="16235" y="25363"/>
                        <a:pt x="12754" y="27370"/>
                        <a:pt x="9605" y="29829"/>
                      </a:cubicBezTo>
                      <a:cubicBezTo>
                        <a:pt x="6290" y="32490"/>
                        <a:pt x="3122" y="35299"/>
                        <a:pt x="0" y="3822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13"/>
                <p:cNvSpPr/>
                <p:nvPr/>
              </p:nvSpPr>
              <p:spPr>
                <a:xfrm>
                  <a:off x="-4017602" y="-7106528"/>
                  <a:ext cx="1312483" cy="23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08" h="163009" extrusionOk="0">
                      <a:moveTo>
                        <a:pt x="169" y="163010"/>
                      </a:moveTo>
                      <a:cubicBezTo>
                        <a:pt x="-421" y="159418"/>
                        <a:pt x="694" y="155007"/>
                        <a:pt x="1062" y="151066"/>
                      </a:cubicBezTo>
                      <a:cubicBezTo>
                        <a:pt x="2222" y="138541"/>
                        <a:pt x="2803" y="123678"/>
                        <a:pt x="6145" y="110555"/>
                      </a:cubicBezTo>
                      <a:cubicBezTo>
                        <a:pt x="7619" y="100977"/>
                        <a:pt x="10013" y="93002"/>
                        <a:pt x="14277" y="81583"/>
                      </a:cubicBezTo>
                      <a:cubicBezTo>
                        <a:pt x="16183" y="76684"/>
                        <a:pt x="17988" y="71757"/>
                        <a:pt x="20309" y="67263"/>
                      </a:cubicBezTo>
                      <a:cubicBezTo>
                        <a:pt x="30375" y="48016"/>
                        <a:pt x="45284" y="31458"/>
                        <a:pt x="65876" y="22332"/>
                      </a:cubicBezTo>
                      <a:cubicBezTo>
                        <a:pt x="67865" y="21374"/>
                        <a:pt x="69964" y="20371"/>
                        <a:pt x="72175" y="19311"/>
                      </a:cubicBezTo>
                      <a:cubicBezTo>
                        <a:pt x="77184" y="16908"/>
                        <a:pt x="82056" y="12911"/>
                        <a:pt x="84552" y="8905"/>
                      </a:cubicBezTo>
                      <a:cubicBezTo>
                        <a:pt x="87480" y="4761"/>
                        <a:pt x="88604" y="856"/>
                        <a:pt x="90326" y="0"/>
                      </a:cubicBezTo>
                      <a:cubicBezTo>
                        <a:pt x="91541" y="1998"/>
                        <a:pt x="91689" y="6336"/>
                        <a:pt x="89571" y="10526"/>
                      </a:cubicBezTo>
                      <a:cubicBezTo>
                        <a:pt x="87591" y="14753"/>
                        <a:pt x="83677" y="18648"/>
                        <a:pt x="79431" y="21420"/>
                      </a:cubicBezTo>
                      <a:cubicBezTo>
                        <a:pt x="72239" y="26200"/>
                        <a:pt x="63159" y="29119"/>
                        <a:pt x="55672" y="34368"/>
                      </a:cubicBezTo>
                      <a:cubicBezTo>
                        <a:pt x="48028" y="39479"/>
                        <a:pt x="41370" y="45926"/>
                        <a:pt x="36618" y="51773"/>
                      </a:cubicBezTo>
                      <a:cubicBezTo>
                        <a:pt x="29205" y="60697"/>
                        <a:pt x="23394" y="71103"/>
                        <a:pt x="18909" y="81472"/>
                      </a:cubicBezTo>
                      <a:cubicBezTo>
                        <a:pt x="14305" y="92128"/>
                        <a:pt x="11284" y="103179"/>
                        <a:pt x="8789" y="114165"/>
                      </a:cubicBezTo>
                      <a:cubicBezTo>
                        <a:pt x="6947" y="122177"/>
                        <a:pt x="5197" y="129995"/>
                        <a:pt x="3935" y="137860"/>
                      </a:cubicBezTo>
                      <a:cubicBezTo>
                        <a:pt x="2738" y="145909"/>
                        <a:pt x="1495" y="154160"/>
                        <a:pt x="169" y="1630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13"/>
                <p:cNvSpPr/>
                <p:nvPr/>
              </p:nvSpPr>
              <p:spPr>
                <a:xfrm>
                  <a:off x="-4505985" y="-6615429"/>
                  <a:ext cx="473201" cy="1984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4" h="137925" extrusionOk="0">
                      <a:moveTo>
                        <a:pt x="28022" y="0"/>
                      </a:moveTo>
                      <a:cubicBezTo>
                        <a:pt x="27184" y="2836"/>
                        <a:pt x="24430" y="5175"/>
                        <a:pt x="22846" y="7883"/>
                      </a:cubicBezTo>
                      <a:cubicBezTo>
                        <a:pt x="17487" y="16281"/>
                        <a:pt x="13609" y="27222"/>
                        <a:pt x="9972" y="37002"/>
                      </a:cubicBezTo>
                      <a:cubicBezTo>
                        <a:pt x="8351" y="44342"/>
                        <a:pt x="6371" y="50438"/>
                        <a:pt x="5340" y="59785"/>
                      </a:cubicBezTo>
                      <a:cubicBezTo>
                        <a:pt x="4962" y="63819"/>
                        <a:pt x="4999" y="67834"/>
                        <a:pt x="5045" y="71674"/>
                      </a:cubicBezTo>
                      <a:cubicBezTo>
                        <a:pt x="4898" y="88214"/>
                        <a:pt x="7743" y="104164"/>
                        <a:pt x="14245" y="119110"/>
                      </a:cubicBezTo>
                      <a:cubicBezTo>
                        <a:pt x="14963" y="120584"/>
                        <a:pt x="15801" y="122121"/>
                        <a:pt x="16759" y="123622"/>
                      </a:cubicBezTo>
                      <a:cubicBezTo>
                        <a:pt x="18932" y="127159"/>
                        <a:pt x="22653" y="130272"/>
                        <a:pt x="25894" y="131957"/>
                      </a:cubicBezTo>
                      <a:cubicBezTo>
                        <a:pt x="29302" y="133909"/>
                        <a:pt x="32322" y="135318"/>
                        <a:pt x="32884" y="137114"/>
                      </a:cubicBezTo>
                      <a:cubicBezTo>
                        <a:pt x="31245" y="138136"/>
                        <a:pt x="27976" y="138293"/>
                        <a:pt x="24541" y="137003"/>
                      </a:cubicBezTo>
                      <a:cubicBezTo>
                        <a:pt x="21078" y="135769"/>
                        <a:pt x="17625" y="133209"/>
                        <a:pt x="14890" y="130161"/>
                      </a:cubicBezTo>
                      <a:cubicBezTo>
                        <a:pt x="10193" y="125059"/>
                        <a:pt x="7034" y="117517"/>
                        <a:pt x="4999" y="110232"/>
                      </a:cubicBezTo>
                      <a:cubicBezTo>
                        <a:pt x="2688" y="102920"/>
                        <a:pt x="1518" y="95378"/>
                        <a:pt x="772" y="89199"/>
                      </a:cubicBezTo>
                      <a:cubicBezTo>
                        <a:pt x="-268" y="79695"/>
                        <a:pt x="-305" y="69915"/>
                        <a:pt x="956" y="60725"/>
                      </a:cubicBezTo>
                      <a:cubicBezTo>
                        <a:pt x="2236" y="51304"/>
                        <a:pt x="4327" y="42214"/>
                        <a:pt x="7578" y="33686"/>
                      </a:cubicBezTo>
                      <a:cubicBezTo>
                        <a:pt x="9917" y="27452"/>
                        <a:pt x="13057" y="21807"/>
                        <a:pt x="16271" y="16346"/>
                      </a:cubicBezTo>
                      <a:cubicBezTo>
                        <a:pt x="19595" y="10434"/>
                        <a:pt x="23712" y="5083"/>
                        <a:pt x="280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5" name="Google Shape;415;p13"/>
              <p:cNvGrpSpPr/>
              <p:nvPr/>
            </p:nvGrpSpPr>
            <p:grpSpPr>
              <a:xfrm rot="6837065" flipH="1">
                <a:off x="8676230" y="5506024"/>
                <a:ext cx="123678" cy="118962"/>
                <a:chOff x="-4904188" y="-6499680"/>
                <a:chExt cx="485099" cy="466605"/>
              </a:xfrm>
            </p:grpSpPr>
            <p:sp>
              <p:nvSpPr>
                <p:cNvPr id="416" name="Google Shape;416;p13"/>
                <p:cNvSpPr/>
                <p:nvPr/>
              </p:nvSpPr>
              <p:spPr>
                <a:xfrm>
                  <a:off x="-4838227" y="-6434869"/>
                  <a:ext cx="361966" cy="359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7"/>
                      </a:cubicBezTo>
                      <a:cubicBezTo>
                        <a:pt x="3905" y="23146"/>
                        <a:pt x="10710" y="26231"/>
                        <a:pt x="16420" y="24453"/>
                      </a:cubicBezTo>
                      <a:cubicBezTo>
                        <a:pt x="22139" y="22685"/>
                        <a:pt x="26006" y="16331"/>
                        <a:pt x="24993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7" name="Google Shape;417;p13"/>
                <p:cNvSpPr/>
                <p:nvPr/>
              </p:nvSpPr>
              <p:spPr>
                <a:xfrm>
                  <a:off x="-4811433" y="-6499680"/>
                  <a:ext cx="392343" cy="412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5" h="28653" extrusionOk="0">
                      <a:moveTo>
                        <a:pt x="20092" y="28654"/>
                      </a:moveTo>
                      <a:cubicBezTo>
                        <a:pt x="20028" y="27392"/>
                        <a:pt x="21198" y="27088"/>
                        <a:pt x="21722" y="26278"/>
                      </a:cubicBezTo>
                      <a:cubicBezTo>
                        <a:pt x="23408" y="23662"/>
                        <a:pt x="23334" y="20099"/>
                        <a:pt x="23813" y="17244"/>
                      </a:cubicBezTo>
                      <a:cubicBezTo>
                        <a:pt x="23159" y="15154"/>
                        <a:pt x="23214" y="13376"/>
                        <a:pt x="21888" y="11111"/>
                      </a:cubicBezTo>
                      <a:cubicBezTo>
                        <a:pt x="21308" y="10144"/>
                        <a:pt x="20295" y="9526"/>
                        <a:pt x="19568" y="8845"/>
                      </a:cubicBezTo>
                      <a:cubicBezTo>
                        <a:pt x="16363" y="5797"/>
                        <a:pt x="12255" y="4765"/>
                        <a:pt x="8397" y="6027"/>
                      </a:cubicBezTo>
                      <a:cubicBezTo>
                        <a:pt x="7946" y="6175"/>
                        <a:pt x="7623" y="6276"/>
                        <a:pt x="7154" y="6423"/>
                      </a:cubicBezTo>
                      <a:cubicBezTo>
                        <a:pt x="6141" y="6764"/>
                        <a:pt x="5210" y="7630"/>
                        <a:pt x="4373" y="8081"/>
                      </a:cubicBezTo>
                      <a:cubicBezTo>
                        <a:pt x="3452" y="8541"/>
                        <a:pt x="1766" y="8247"/>
                        <a:pt x="228" y="7298"/>
                      </a:cubicBezTo>
                      <a:cubicBezTo>
                        <a:pt x="-739" y="5272"/>
                        <a:pt x="1536" y="3228"/>
                        <a:pt x="3829" y="1966"/>
                      </a:cubicBezTo>
                      <a:cubicBezTo>
                        <a:pt x="7596" y="-604"/>
                        <a:pt x="14594" y="-640"/>
                        <a:pt x="18462" y="1772"/>
                      </a:cubicBezTo>
                      <a:cubicBezTo>
                        <a:pt x="21455" y="3347"/>
                        <a:pt x="23979" y="5825"/>
                        <a:pt x="25406" y="8744"/>
                      </a:cubicBezTo>
                      <a:cubicBezTo>
                        <a:pt x="26879" y="11691"/>
                        <a:pt x="27607" y="15061"/>
                        <a:pt x="27110" y="18146"/>
                      </a:cubicBezTo>
                      <a:cubicBezTo>
                        <a:pt x="26741" y="20412"/>
                        <a:pt x="25608" y="22336"/>
                        <a:pt x="24550" y="24077"/>
                      </a:cubicBezTo>
                      <a:cubicBezTo>
                        <a:pt x="23398" y="25956"/>
                        <a:pt x="21861" y="27539"/>
                        <a:pt x="20092" y="2865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" name="Google Shape;418;p13"/>
                <p:cNvSpPr/>
                <p:nvPr/>
              </p:nvSpPr>
              <p:spPr>
                <a:xfrm>
                  <a:off x="-4904188" y="-6342978"/>
                  <a:ext cx="319861" cy="30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28" h="21536" extrusionOk="0">
                      <a:moveTo>
                        <a:pt x="974" y="0"/>
                      </a:moveTo>
                      <a:cubicBezTo>
                        <a:pt x="1858" y="672"/>
                        <a:pt x="1158" y="1335"/>
                        <a:pt x="1214" y="2007"/>
                      </a:cubicBezTo>
                      <a:cubicBezTo>
                        <a:pt x="1425" y="4172"/>
                        <a:pt x="3120" y="6151"/>
                        <a:pt x="3507" y="8168"/>
                      </a:cubicBezTo>
                      <a:cubicBezTo>
                        <a:pt x="4704" y="9255"/>
                        <a:pt x="4999" y="10489"/>
                        <a:pt x="6306" y="11815"/>
                      </a:cubicBezTo>
                      <a:cubicBezTo>
                        <a:pt x="6859" y="12386"/>
                        <a:pt x="7752" y="12589"/>
                        <a:pt x="8323" y="13003"/>
                      </a:cubicBezTo>
                      <a:cubicBezTo>
                        <a:pt x="10883" y="14744"/>
                        <a:pt x="13664" y="15710"/>
                        <a:pt x="16639" y="15895"/>
                      </a:cubicBezTo>
                      <a:cubicBezTo>
                        <a:pt x="17026" y="15932"/>
                        <a:pt x="17210" y="15950"/>
                        <a:pt x="17606" y="15996"/>
                      </a:cubicBezTo>
                      <a:cubicBezTo>
                        <a:pt x="18389" y="16116"/>
                        <a:pt x="19300" y="15821"/>
                        <a:pt x="20037" y="15959"/>
                      </a:cubicBezTo>
                      <a:cubicBezTo>
                        <a:pt x="20820" y="16116"/>
                        <a:pt x="21731" y="17469"/>
                        <a:pt x="22229" y="19210"/>
                      </a:cubicBezTo>
                      <a:cubicBezTo>
                        <a:pt x="21952" y="21264"/>
                        <a:pt x="19982" y="21346"/>
                        <a:pt x="18223" y="21475"/>
                      </a:cubicBezTo>
                      <a:cubicBezTo>
                        <a:pt x="15184" y="21825"/>
                        <a:pt x="10994" y="20637"/>
                        <a:pt x="8461" y="19099"/>
                      </a:cubicBezTo>
                      <a:cubicBezTo>
                        <a:pt x="6490" y="18004"/>
                        <a:pt x="4575" y="16539"/>
                        <a:pt x="3267" y="14753"/>
                      </a:cubicBezTo>
                      <a:cubicBezTo>
                        <a:pt x="1923" y="12939"/>
                        <a:pt x="781" y="11032"/>
                        <a:pt x="238" y="8951"/>
                      </a:cubicBezTo>
                      <a:cubicBezTo>
                        <a:pt x="-149" y="7432"/>
                        <a:pt x="44" y="5847"/>
                        <a:pt x="81" y="4420"/>
                      </a:cubicBezTo>
                      <a:cubicBezTo>
                        <a:pt x="109" y="2882"/>
                        <a:pt x="403" y="1381"/>
                        <a:pt x="97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9" name="Google Shape;419;p13"/>
              <p:cNvGrpSpPr/>
              <p:nvPr/>
            </p:nvGrpSpPr>
            <p:grpSpPr>
              <a:xfrm rot="6837065" flipH="1">
                <a:off x="8284937" y="5092697"/>
                <a:ext cx="111101" cy="113779"/>
                <a:chOff x="-4021703" y="-4402108"/>
                <a:chExt cx="435770" cy="446275"/>
              </a:xfrm>
            </p:grpSpPr>
            <p:sp>
              <p:nvSpPr>
                <p:cNvPr id="420" name="Google Shape;420;p13"/>
                <p:cNvSpPr/>
                <p:nvPr/>
              </p:nvSpPr>
              <p:spPr>
                <a:xfrm>
                  <a:off x="-3977138" y="-4362882"/>
                  <a:ext cx="361966" cy="359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7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4"/>
                      </a:cubicBezTo>
                      <a:cubicBezTo>
                        <a:pt x="22129" y="22685"/>
                        <a:pt x="26006" y="16331"/>
                        <a:pt x="24993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21;p13"/>
                <p:cNvSpPr/>
                <p:nvPr/>
              </p:nvSpPr>
              <p:spPr>
                <a:xfrm>
                  <a:off x="-3922659" y="-4402108"/>
                  <a:ext cx="336726" cy="295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0" h="20539" extrusionOk="0">
                      <a:moveTo>
                        <a:pt x="20581" y="20540"/>
                      </a:moveTo>
                      <a:cubicBezTo>
                        <a:pt x="19992" y="19573"/>
                        <a:pt x="20876" y="19149"/>
                        <a:pt x="21032" y="18431"/>
                      </a:cubicBezTo>
                      <a:cubicBezTo>
                        <a:pt x="21465" y="16138"/>
                        <a:pt x="20176" y="13771"/>
                        <a:pt x="19973" y="11671"/>
                      </a:cubicBezTo>
                      <a:cubicBezTo>
                        <a:pt x="18877" y="10428"/>
                        <a:pt x="18665" y="9120"/>
                        <a:pt x="17312" y="7794"/>
                      </a:cubicBezTo>
                      <a:cubicBezTo>
                        <a:pt x="16750" y="7214"/>
                        <a:pt x="15829" y="7076"/>
                        <a:pt x="15240" y="6726"/>
                      </a:cubicBezTo>
                      <a:cubicBezTo>
                        <a:pt x="12569" y="5299"/>
                        <a:pt x="9502" y="5124"/>
                        <a:pt x="6731" y="6035"/>
                      </a:cubicBezTo>
                      <a:cubicBezTo>
                        <a:pt x="6372" y="6146"/>
                        <a:pt x="6196" y="6201"/>
                        <a:pt x="5828" y="6312"/>
                      </a:cubicBezTo>
                      <a:cubicBezTo>
                        <a:pt x="5082" y="6505"/>
                        <a:pt x="4428" y="7168"/>
                        <a:pt x="3747" y="7371"/>
                      </a:cubicBezTo>
                      <a:cubicBezTo>
                        <a:pt x="3028" y="7574"/>
                        <a:pt x="1564" y="6892"/>
                        <a:pt x="201" y="5695"/>
                      </a:cubicBezTo>
                      <a:cubicBezTo>
                        <a:pt x="-627" y="3761"/>
                        <a:pt x="1260" y="2509"/>
                        <a:pt x="2973" y="1597"/>
                      </a:cubicBezTo>
                      <a:cubicBezTo>
                        <a:pt x="5883" y="-190"/>
                        <a:pt x="10783" y="-439"/>
                        <a:pt x="13923" y="657"/>
                      </a:cubicBezTo>
                      <a:cubicBezTo>
                        <a:pt x="16336" y="1348"/>
                        <a:pt x="18758" y="2794"/>
                        <a:pt x="20286" y="4774"/>
                      </a:cubicBezTo>
                      <a:cubicBezTo>
                        <a:pt x="21861" y="6763"/>
                        <a:pt x="22994" y="8973"/>
                        <a:pt x="23335" y="11313"/>
                      </a:cubicBezTo>
                      <a:cubicBezTo>
                        <a:pt x="23574" y="13025"/>
                        <a:pt x="23114" y="14701"/>
                        <a:pt x="22764" y="16202"/>
                      </a:cubicBezTo>
                      <a:cubicBezTo>
                        <a:pt x="22395" y="17842"/>
                        <a:pt x="21640" y="19352"/>
                        <a:pt x="20581" y="2054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13"/>
                <p:cNvSpPr/>
                <p:nvPr/>
              </p:nvSpPr>
              <p:spPr>
                <a:xfrm>
                  <a:off x="-4021703" y="-4330621"/>
                  <a:ext cx="382501" cy="374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1" h="26045" extrusionOk="0">
                      <a:moveTo>
                        <a:pt x="4405" y="0"/>
                      </a:moveTo>
                      <a:cubicBezTo>
                        <a:pt x="5058" y="1022"/>
                        <a:pt x="4119" y="1741"/>
                        <a:pt x="3926" y="2588"/>
                      </a:cubicBezTo>
                      <a:cubicBezTo>
                        <a:pt x="3272" y="5304"/>
                        <a:pt x="3778" y="8611"/>
                        <a:pt x="3401" y="11318"/>
                      </a:cubicBezTo>
                      <a:cubicBezTo>
                        <a:pt x="4119" y="13243"/>
                        <a:pt x="4082" y="14900"/>
                        <a:pt x="5408" y="16852"/>
                      </a:cubicBezTo>
                      <a:cubicBezTo>
                        <a:pt x="5998" y="17663"/>
                        <a:pt x="6992" y="18077"/>
                        <a:pt x="7711" y="18584"/>
                      </a:cubicBezTo>
                      <a:cubicBezTo>
                        <a:pt x="10962" y="20831"/>
                        <a:pt x="14885" y="21144"/>
                        <a:pt x="18467" y="19735"/>
                      </a:cubicBezTo>
                      <a:cubicBezTo>
                        <a:pt x="18909" y="19569"/>
                        <a:pt x="19204" y="19459"/>
                        <a:pt x="19655" y="19284"/>
                      </a:cubicBezTo>
                      <a:cubicBezTo>
                        <a:pt x="20631" y="18915"/>
                        <a:pt x="21589" y="18077"/>
                        <a:pt x="22501" y="17672"/>
                      </a:cubicBezTo>
                      <a:cubicBezTo>
                        <a:pt x="23495" y="17249"/>
                        <a:pt x="25134" y="17801"/>
                        <a:pt x="26460" y="19017"/>
                      </a:cubicBezTo>
                      <a:cubicBezTo>
                        <a:pt x="27114" y="21089"/>
                        <a:pt x="25005" y="22525"/>
                        <a:pt x="22988" y="23722"/>
                      </a:cubicBezTo>
                      <a:cubicBezTo>
                        <a:pt x="19701" y="26016"/>
                        <a:pt x="13448" y="26817"/>
                        <a:pt x="9553" y="25187"/>
                      </a:cubicBezTo>
                      <a:cubicBezTo>
                        <a:pt x="6596" y="24183"/>
                        <a:pt x="3723" y="22258"/>
                        <a:pt x="2065" y="19450"/>
                      </a:cubicBezTo>
                      <a:cubicBezTo>
                        <a:pt x="380" y="16622"/>
                        <a:pt x="-246" y="13427"/>
                        <a:pt x="86" y="10618"/>
                      </a:cubicBezTo>
                      <a:cubicBezTo>
                        <a:pt x="325" y="8555"/>
                        <a:pt x="1218" y="6787"/>
                        <a:pt x="1863" y="5092"/>
                      </a:cubicBezTo>
                      <a:cubicBezTo>
                        <a:pt x="2544" y="3287"/>
                        <a:pt x="3419" y="1612"/>
                        <a:pt x="44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3" name="Google Shape;423;p13"/>
              <p:cNvGrpSpPr/>
              <p:nvPr/>
            </p:nvGrpSpPr>
            <p:grpSpPr>
              <a:xfrm rot="6837065" flipH="1">
                <a:off x="8904957" y="3136077"/>
                <a:ext cx="257194" cy="611907"/>
                <a:chOff x="2916156" y="-5144433"/>
                <a:chExt cx="1008788" cy="2400073"/>
              </a:xfrm>
            </p:grpSpPr>
            <p:sp>
              <p:nvSpPr>
                <p:cNvPr id="424" name="Google Shape;424;p13"/>
                <p:cNvSpPr/>
                <p:nvPr/>
              </p:nvSpPr>
              <p:spPr>
                <a:xfrm>
                  <a:off x="2948144" y="-5123137"/>
                  <a:ext cx="960806" cy="2322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69" h="161405" extrusionOk="0">
                      <a:moveTo>
                        <a:pt x="66172" y="72306"/>
                      </a:moveTo>
                      <a:cubicBezTo>
                        <a:pt x="68999" y="97667"/>
                        <a:pt x="61706" y="124014"/>
                        <a:pt x="46235" y="144302"/>
                      </a:cubicBezTo>
                      <a:cubicBezTo>
                        <a:pt x="40976" y="151209"/>
                        <a:pt x="34475" y="157637"/>
                        <a:pt x="26214" y="160298"/>
                      </a:cubicBezTo>
                      <a:cubicBezTo>
                        <a:pt x="17954" y="162960"/>
                        <a:pt x="7686" y="160860"/>
                        <a:pt x="2934" y="153603"/>
                      </a:cubicBezTo>
                      <a:cubicBezTo>
                        <a:pt x="-1579" y="146715"/>
                        <a:pt x="-59" y="137635"/>
                        <a:pt x="2022" y="129669"/>
                      </a:cubicBezTo>
                      <a:cubicBezTo>
                        <a:pt x="10513" y="97271"/>
                        <a:pt x="25956" y="64883"/>
                        <a:pt x="20394" y="31859"/>
                      </a:cubicBezTo>
                      <a:cubicBezTo>
                        <a:pt x="19445" y="26260"/>
                        <a:pt x="17898" y="20679"/>
                        <a:pt x="18211" y="15016"/>
                      </a:cubicBezTo>
                      <a:cubicBezTo>
                        <a:pt x="18524" y="9343"/>
                        <a:pt x="21167" y="3348"/>
                        <a:pt x="26352" y="1018"/>
                      </a:cubicBezTo>
                      <a:cubicBezTo>
                        <a:pt x="35368" y="-3043"/>
                        <a:pt x="44807" y="5797"/>
                        <a:pt x="49891" y="14279"/>
                      </a:cubicBezTo>
                      <a:cubicBezTo>
                        <a:pt x="74635" y="55573"/>
                        <a:pt x="71468" y="111822"/>
                        <a:pt x="42238" y="15007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13"/>
                <p:cNvSpPr/>
                <p:nvPr/>
              </p:nvSpPr>
              <p:spPr>
                <a:xfrm>
                  <a:off x="3236555" y="-5144433"/>
                  <a:ext cx="688389" cy="1543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38" h="107279" extrusionOk="0">
                      <a:moveTo>
                        <a:pt x="39407" y="107280"/>
                      </a:moveTo>
                      <a:cubicBezTo>
                        <a:pt x="39241" y="104747"/>
                        <a:pt x="40982" y="102260"/>
                        <a:pt x="41589" y="99709"/>
                      </a:cubicBezTo>
                      <a:cubicBezTo>
                        <a:pt x="43809" y="91679"/>
                        <a:pt x="43938" y="81982"/>
                        <a:pt x="44380" y="73316"/>
                      </a:cubicBezTo>
                      <a:cubicBezTo>
                        <a:pt x="43745" y="67082"/>
                        <a:pt x="43689" y="61750"/>
                        <a:pt x="42031" y="54097"/>
                      </a:cubicBezTo>
                      <a:cubicBezTo>
                        <a:pt x="41396" y="50782"/>
                        <a:pt x="40006" y="47706"/>
                        <a:pt x="39048" y="44667"/>
                      </a:cubicBezTo>
                      <a:cubicBezTo>
                        <a:pt x="34664" y="31654"/>
                        <a:pt x="28024" y="19913"/>
                        <a:pt x="18769" y="10124"/>
                      </a:cubicBezTo>
                      <a:cubicBezTo>
                        <a:pt x="17812" y="9193"/>
                        <a:pt x="16762" y="8282"/>
                        <a:pt x="15620" y="7481"/>
                      </a:cubicBezTo>
                      <a:cubicBezTo>
                        <a:pt x="12968" y="5501"/>
                        <a:pt x="9487" y="5049"/>
                        <a:pt x="6880" y="5685"/>
                      </a:cubicBezTo>
                      <a:cubicBezTo>
                        <a:pt x="4145" y="6118"/>
                        <a:pt x="1899" y="7149"/>
                        <a:pt x="29" y="6845"/>
                      </a:cubicBezTo>
                      <a:cubicBezTo>
                        <a:pt x="-247" y="5123"/>
                        <a:pt x="1474" y="2268"/>
                        <a:pt x="4624" y="997"/>
                      </a:cubicBezTo>
                      <a:cubicBezTo>
                        <a:pt x="7673" y="-357"/>
                        <a:pt x="11761" y="-338"/>
                        <a:pt x="15224" y="1090"/>
                      </a:cubicBezTo>
                      <a:cubicBezTo>
                        <a:pt x="21109" y="3392"/>
                        <a:pt x="25538" y="8834"/>
                        <a:pt x="29222" y="13890"/>
                      </a:cubicBezTo>
                      <a:cubicBezTo>
                        <a:pt x="33007" y="19084"/>
                        <a:pt x="36257" y="24610"/>
                        <a:pt x="38403" y="29380"/>
                      </a:cubicBezTo>
                      <a:cubicBezTo>
                        <a:pt x="41838" y="36627"/>
                        <a:pt x="44490" y="44391"/>
                        <a:pt x="45936" y="52044"/>
                      </a:cubicBezTo>
                      <a:cubicBezTo>
                        <a:pt x="47419" y="59880"/>
                        <a:pt x="48174" y="67681"/>
                        <a:pt x="47695" y="75324"/>
                      </a:cubicBezTo>
                      <a:cubicBezTo>
                        <a:pt x="47336" y="80895"/>
                        <a:pt x="46231" y="86200"/>
                        <a:pt x="44960" y="91357"/>
                      </a:cubicBezTo>
                      <a:cubicBezTo>
                        <a:pt x="43763" y="96928"/>
                        <a:pt x="41672" y="102196"/>
                        <a:pt x="39407" y="10728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" name="Google Shape;426;p13"/>
                <p:cNvSpPr/>
                <p:nvPr/>
              </p:nvSpPr>
              <p:spPr>
                <a:xfrm>
                  <a:off x="2916156" y="-4539067"/>
                  <a:ext cx="670387" cy="1794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87" h="124719" extrusionOk="0">
                      <a:moveTo>
                        <a:pt x="23777" y="0"/>
                      </a:moveTo>
                      <a:cubicBezTo>
                        <a:pt x="24670" y="2910"/>
                        <a:pt x="23897" y="6603"/>
                        <a:pt x="23722" y="9853"/>
                      </a:cubicBezTo>
                      <a:cubicBezTo>
                        <a:pt x="23280" y="20195"/>
                        <a:pt x="22801" y="32517"/>
                        <a:pt x="19753" y="43273"/>
                      </a:cubicBezTo>
                      <a:cubicBezTo>
                        <a:pt x="18491" y="51184"/>
                        <a:pt x="16373" y="57695"/>
                        <a:pt x="13058" y="67162"/>
                      </a:cubicBezTo>
                      <a:cubicBezTo>
                        <a:pt x="11907" y="70670"/>
                        <a:pt x="10212" y="75809"/>
                        <a:pt x="9098" y="79189"/>
                      </a:cubicBezTo>
                      <a:cubicBezTo>
                        <a:pt x="6252" y="87412"/>
                        <a:pt x="4143" y="95747"/>
                        <a:pt x="5930" y="103547"/>
                      </a:cubicBezTo>
                      <a:cubicBezTo>
                        <a:pt x="7440" y="111328"/>
                        <a:pt x="12929" y="118318"/>
                        <a:pt x="20664" y="119009"/>
                      </a:cubicBezTo>
                      <a:cubicBezTo>
                        <a:pt x="22202" y="119184"/>
                        <a:pt x="23906" y="119184"/>
                        <a:pt x="25683" y="118880"/>
                      </a:cubicBezTo>
                      <a:cubicBezTo>
                        <a:pt x="29818" y="118355"/>
                        <a:pt x="34432" y="115685"/>
                        <a:pt x="37812" y="113400"/>
                      </a:cubicBezTo>
                      <a:cubicBezTo>
                        <a:pt x="41532" y="110905"/>
                        <a:pt x="44903" y="109247"/>
                        <a:pt x="46588" y="110076"/>
                      </a:cubicBezTo>
                      <a:cubicBezTo>
                        <a:pt x="45842" y="113944"/>
                        <a:pt x="39294" y="120206"/>
                        <a:pt x="31163" y="123079"/>
                      </a:cubicBezTo>
                      <a:cubicBezTo>
                        <a:pt x="27801" y="124332"/>
                        <a:pt x="23685" y="125142"/>
                        <a:pt x="19357" y="124488"/>
                      </a:cubicBezTo>
                      <a:cubicBezTo>
                        <a:pt x="15047" y="123926"/>
                        <a:pt x="10700" y="121735"/>
                        <a:pt x="7597" y="118465"/>
                      </a:cubicBezTo>
                      <a:cubicBezTo>
                        <a:pt x="1252" y="111844"/>
                        <a:pt x="-332" y="102810"/>
                        <a:pt x="55" y="95940"/>
                      </a:cubicBezTo>
                      <a:cubicBezTo>
                        <a:pt x="708" y="85276"/>
                        <a:pt x="5175" y="75791"/>
                        <a:pt x="8591" y="67116"/>
                      </a:cubicBezTo>
                      <a:cubicBezTo>
                        <a:pt x="12146" y="58164"/>
                        <a:pt x="14816" y="49131"/>
                        <a:pt x="17063" y="40133"/>
                      </a:cubicBezTo>
                      <a:cubicBezTo>
                        <a:pt x="18721" y="33585"/>
                        <a:pt x="20407" y="27213"/>
                        <a:pt x="21401" y="20748"/>
                      </a:cubicBezTo>
                      <a:cubicBezTo>
                        <a:pt x="22469" y="13850"/>
                        <a:pt x="23252" y="6953"/>
                        <a:pt x="237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7" name="Google Shape;427;p13"/>
              <p:cNvGrpSpPr/>
              <p:nvPr/>
            </p:nvGrpSpPr>
            <p:grpSpPr>
              <a:xfrm rot="6837065" flipH="1">
                <a:off x="8547778" y="3079368"/>
                <a:ext cx="229413" cy="250587"/>
                <a:chOff x="3230655" y="-2727760"/>
                <a:chExt cx="899822" cy="982874"/>
              </a:xfrm>
            </p:grpSpPr>
            <p:sp>
              <p:nvSpPr>
                <p:cNvPr id="428" name="Google Shape;428;p13"/>
                <p:cNvSpPr/>
                <p:nvPr/>
              </p:nvSpPr>
              <p:spPr>
                <a:xfrm>
                  <a:off x="3232310" y="-2705615"/>
                  <a:ext cx="893633" cy="905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1" h="62900" extrusionOk="0">
                      <a:moveTo>
                        <a:pt x="45688" y="378"/>
                      </a:moveTo>
                      <a:cubicBezTo>
                        <a:pt x="30152" y="4043"/>
                        <a:pt x="16053" y="13455"/>
                        <a:pt x="6706" y="26384"/>
                      </a:cubicBezTo>
                      <a:cubicBezTo>
                        <a:pt x="1862" y="33089"/>
                        <a:pt x="-1804" y="41717"/>
                        <a:pt x="941" y="49527"/>
                      </a:cubicBezTo>
                      <a:cubicBezTo>
                        <a:pt x="3842" y="57769"/>
                        <a:pt x="13079" y="62254"/>
                        <a:pt x="21799" y="62825"/>
                      </a:cubicBezTo>
                      <a:cubicBezTo>
                        <a:pt x="33808" y="63607"/>
                        <a:pt x="46047" y="58266"/>
                        <a:pt x="53644" y="48928"/>
                      </a:cubicBezTo>
                      <a:cubicBezTo>
                        <a:pt x="61242" y="39599"/>
                        <a:pt x="63986" y="26522"/>
                        <a:pt x="60791" y="14928"/>
                      </a:cubicBezTo>
                      <a:cubicBezTo>
                        <a:pt x="58903" y="8068"/>
                        <a:pt x="54142" y="1152"/>
                        <a:pt x="47097" y="129"/>
                      </a:cubicBezTo>
                      <a:cubicBezTo>
                        <a:pt x="42483" y="-534"/>
                        <a:pt x="37934" y="1456"/>
                        <a:pt x="33854" y="3711"/>
                      </a:cubicBezTo>
                      <a:cubicBezTo>
                        <a:pt x="24000" y="9164"/>
                        <a:pt x="15151" y="16439"/>
                        <a:pt x="7903" y="25058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" name="Google Shape;429;p13"/>
                <p:cNvSpPr/>
                <p:nvPr/>
              </p:nvSpPr>
              <p:spPr>
                <a:xfrm>
                  <a:off x="3730464" y="-2727760"/>
                  <a:ext cx="400013" cy="587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98" h="40807" extrusionOk="0">
                      <a:moveTo>
                        <a:pt x="23391" y="40808"/>
                      </a:moveTo>
                      <a:cubicBezTo>
                        <a:pt x="22746" y="39620"/>
                        <a:pt x="23704" y="38607"/>
                        <a:pt x="23907" y="37520"/>
                      </a:cubicBezTo>
                      <a:cubicBezTo>
                        <a:pt x="24561" y="34048"/>
                        <a:pt x="23925" y="29922"/>
                        <a:pt x="24367" y="26349"/>
                      </a:cubicBezTo>
                      <a:cubicBezTo>
                        <a:pt x="23677" y="23780"/>
                        <a:pt x="23833" y="21588"/>
                        <a:pt x="22829" y="18540"/>
                      </a:cubicBezTo>
                      <a:cubicBezTo>
                        <a:pt x="22387" y="17232"/>
                        <a:pt x="21475" y="16137"/>
                        <a:pt x="20867" y="15041"/>
                      </a:cubicBezTo>
                      <a:cubicBezTo>
                        <a:pt x="18225" y="10233"/>
                        <a:pt x="14246" y="6835"/>
                        <a:pt x="9282" y="5859"/>
                      </a:cubicBezTo>
                      <a:cubicBezTo>
                        <a:pt x="8730" y="5748"/>
                        <a:pt x="8279" y="5666"/>
                        <a:pt x="7680" y="5555"/>
                      </a:cubicBezTo>
                      <a:cubicBezTo>
                        <a:pt x="6382" y="5325"/>
                        <a:pt x="4862" y="5657"/>
                        <a:pt x="3693" y="5694"/>
                      </a:cubicBezTo>
                      <a:cubicBezTo>
                        <a:pt x="2440" y="5694"/>
                        <a:pt x="930" y="4717"/>
                        <a:pt x="0" y="3152"/>
                      </a:cubicBezTo>
                      <a:cubicBezTo>
                        <a:pt x="276" y="831"/>
                        <a:pt x="3684" y="2"/>
                        <a:pt x="6695" y="30"/>
                      </a:cubicBezTo>
                      <a:cubicBezTo>
                        <a:pt x="11925" y="-366"/>
                        <a:pt x="18740" y="3262"/>
                        <a:pt x="21687" y="7213"/>
                      </a:cubicBezTo>
                      <a:cubicBezTo>
                        <a:pt x="24119" y="10068"/>
                        <a:pt x="25877" y="13466"/>
                        <a:pt x="26734" y="16883"/>
                      </a:cubicBezTo>
                      <a:cubicBezTo>
                        <a:pt x="27618" y="20373"/>
                        <a:pt x="28014" y="23891"/>
                        <a:pt x="27683" y="27224"/>
                      </a:cubicBezTo>
                      <a:cubicBezTo>
                        <a:pt x="27434" y="29674"/>
                        <a:pt x="26596" y="31912"/>
                        <a:pt x="25969" y="34085"/>
                      </a:cubicBezTo>
                      <a:cubicBezTo>
                        <a:pt x="25316" y="36442"/>
                        <a:pt x="24441" y="38671"/>
                        <a:pt x="23391" y="408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13"/>
                <p:cNvSpPr/>
                <p:nvPr/>
              </p:nvSpPr>
              <p:spPr>
                <a:xfrm>
                  <a:off x="3230655" y="-2538509"/>
                  <a:ext cx="767404" cy="79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29" h="55151" extrusionOk="0">
                      <a:moveTo>
                        <a:pt x="22219" y="0"/>
                      </a:moveTo>
                      <a:cubicBezTo>
                        <a:pt x="21509" y="1962"/>
                        <a:pt x="19309" y="3113"/>
                        <a:pt x="17844" y="4632"/>
                      </a:cubicBezTo>
                      <a:cubicBezTo>
                        <a:pt x="13130" y="9458"/>
                        <a:pt x="8912" y="16116"/>
                        <a:pt x="5882" y="22341"/>
                      </a:cubicBezTo>
                      <a:cubicBezTo>
                        <a:pt x="4684" y="27130"/>
                        <a:pt x="3257" y="31329"/>
                        <a:pt x="4574" y="37278"/>
                      </a:cubicBezTo>
                      <a:cubicBezTo>
                        <a:pt x="5200" y="39829"/>
                        <a:pt x="6692" y="41984"/>
                        <a:pt x="8101" y="43845"/>
                      </a:cubicBezTo>
                      <a:cubicBezTo>
                        <a:pt x="11186" y="48016"/>
                        <a:pt x="15929" y="49849"/>
                        <a:pt x="20976" y="49775"/>
                      </a:cubicBezTo>
                      <a:cubicBezTo>
                        <a:pt x="25994" y="49711"/>
                        <a:pt x="31299" y="48283"/>
                        <a:pt x="36290" y="46184"/>
                      </a:cubicBezTo>
                      <a:cubicBezTo>
                        <a:pt x="37331" y="45714"/>
                        <a:pt x="38371" y="45245"/>
                        <a:pt x="39522" y="44738"/>
                      </a:cubicBezTo>
                      <a:cubicBezTo>
                        <a:pt x="42101" y="43513"/>
                        <a:pt x="44799" y="41459"/>
                        <a:pt x="46890" y="39912"/>
                      </a:cubicBezTo>
                      <a:cubicBezTo>
                        <a:pt x="49210" y="38273"/>
                        <a:pt x="51725" y="37545"/>
                        <a:pt x="53327" y="38457"/>
                      </a:cubicBezTo>
                      <a:cubicBezTo>
                        <a:pt x="53456" y="41469"/>
                        <a:pt x="49128" y="45456"/>
                        <a:pt x="44542" y="48201"/>
                      </a:cubicBezTo>
                      <a:cubicBezTo>
                        <a:pt x="36916" y="52952"/>
                        <a:pt x="24622" y="56866"/>
                        <a:pt x="15109" y="54380"/>
                      </a:cubicBezTo>
                      <a:cubicBezTo>
                        <a:pt x="7751" y="52667"/>
                        <a:pt x="2170" y="45972"/>
                        <a:pt x="725" y="39268"/>
                      </a:cubicBezTo>
                      <a:cubicBezTo>
                        <a:pt x="-997" y="32241"/>
                        <a:pt x="513" y="25168"/>
                        <a:pt x="3533" y="19496"/>
                      </a:cubicBezTo>
                      <a:cubicBezTo>
                        <a:pt x="5753" y="15297"/>
                        <a:pt x="8893" y="12027"/>
                        <a:pt x="11914" y="8942"/>
                      </a:cubicBezTo>
                      <a:cubicBezTo>
                        <a:pt x="15137" y="5618"/>
                        <a:pt x="18655" y="2763"/>
                        <a:pt x="222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1" name="Google Shape;431;p13"/>
              <p:cNvGrpSpPr/>
              <p:nvPr/>
            </p:nvGrpSpPr>
            <p:grpSpPr>
              <a:xfrm rot="6837065" flipH="1">
                <a:off x="8686624" y="2934717"/>
                <a:ext cx="101353" cy="109645"/>
                <a:chOff x="4372038" y="-2377002"/>
                <a:chExt cx="397537" cy="430059"/>
              </a:xfrm>
            </p:grpSpPr>
            <p:sp>
              <p:nvSpPr>
                <p:cNvPr id="432" name="Google Shape;432;p13"/>
                <p:cNvSpPr/>
                <p:nvPr/>
              </p:nvSpPr>
              <p:spPr>
                <a:xfrm>
                  <a:off x="4407609" y="-2346942"/>
                  <a:ext cx="361966" cy="359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7" extrusionOk="0">
                      <a:moveTo>
                        <a:pt x="6640" y="2131"/>
                      </a:moveTo>
                      <a:cubicBezTo>
                        <a:pt x="1437" y="5068"/>
                        <a:pt x="-911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4"/>
                      </a:cubicBezTo>
                      <a:cubicBezTo>
                        <a:pt x="22139" y="22686"/>
                        <a:pt x="26007" y="16331"/>
                        <a:pt x="24994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13"/>
                <p:cNvSpPr/>
                <p:nvPr/>
              </p:nvSpPr>
              <p:spPr>
                <a:xfrm>
                  <a:off x="4551146" y="-2377002"/>
                  <a:ext cx="195574" cy="286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1" h="19884" extrusionOk="0">
                      <a:moveTo>
                        <a:pt x="11316" y="19884"/>
                      </a:moveTo>
                      <a:cubicBezTo>
                        <a:pt x="10496" y="19221"/>
                        <a:pt x="11252" y="18880"/>
                        <a:pt x="11316" y="18401"/>
                      </a:cubicBezTo>
                      <a:cubicBezTo>
                        <a:pt x="11390" y="16808"/>
                        <a:pt x="10073" y="15233"/>
                        <a:pt x="10239" y="13751"/>
                      </a:cubicBezTo>
                      <a:cubicBezTo>
                        <a:pt x="9373" y="12858"/>
                        <a:pt x="9447" y="11937"/>
                        <a:pt x="8728" y="10813"/>
                      </a:cubicBezTo>
                      <a:cubicBezTo>
                        <a:pt x="8452" y="10316"/>
                        <a:pt x="7706" y="10095"/>
                        <a:pt x="7402" y="9689"/>
                      </a:cubicBezTo>
                      <a:cubicBezTo>
                        <a:pt x="5892" y="8023"/>
                        <a:pt x="4290" y="6743"/>
                        <a:pt x="2457" y="5886"/>
                      </a:cubicBezTo>
                      <a:cubicBezTo>
                        <a:pt x="2264" y="5813"/>
                        <a:pt x="2070" y="5702"/>
                        <a:pt x="1877" y="5582"/>
                      </a:cubicBezTo>
                      <a:cubicBezTo>
                        <a:pt x="1435" y="5269"/>
                        <a:pt x="754" y="5315"/>
                        <a:pt x="376" y="4947"/>
                      </a:cubicBezTo>
                      <a:cubicBezTo>
                        <a:pt x="-39" y="4606"/>
                        <a:pt x="-112" y="2985"/>
                        <a:pt x="164" y="1217"/>
                      </a:cubicBezTo>
                      <a:cubicBezTo>
                        <a:pt x="1067" y="-569"/>
                        <a:pt x="2439" y="29"/>
                        <a:pt x="3710" y="416"/>
                      </a:cubicBezTo>
                      <a:cubicBezTo>
                        <a:pt x="5947" y="1015"/>
                        <a:pt x="8461" y="3041"/>
                        <a:pt x="9815" y="4708"/>
                      </a:cubicBezTo>
                      <a:cubicBezTo>
                        <a:pt x="10929" y="5933"/>
                        <a:pt x="11887" y="7350"/>
                        <a:pt x="12467" y="8852"/>
                      </a:cubicBezTo>
                      <a:cubicBezTo>
                        <a:pt x="13038" y="10399"/>
                        <a:pt x="13554" y="11937"/>
                        <a:pt x="13591" y="13530"/>
                      </a:cubicBezTo>
                      <a:cubicBezTo>
                        <a:pt x="13591" y="14709"/>
                        <a:pt x="13075" y="15832"/>
                        <a:pt x="12808" y="16863"/>
                      </a:cubicBezTo>
                      <a:cubicBezTo>
                        <a:pt x="12504" y="17969"/>
                        <a:pt x="11998" y="19000"/>
                        <a:pt x="11326" y="1988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13"/>
                <p:cNvSpPr/>
                <p:nvPr/>
              </p:nvSpPr>
              <p:spPr>
                <a:xfrm>
                  <a:off x="4372038" y="-2357763"/>
                  <a:ext cx="297686" cy="410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7" h="28549" extrusionOk="0">
                      <a:moveTo>
                        <a:pt x="6606" y="0"/>
                      </a:moveTo>
                      <a:cubicBezTo>
                        <a:pt x="6809" y="1161"/>
                        <a:pt x="5759" y="1354"/>
                        <a:pt x="5336" y="2035"/>
                      </a:cubicBezTo>
                      <a:cubicBezTo>
                        <a:pt x="4010" y="4255"/>
                        <a:pt x="4230" y="7248"/>
                        <a:pt x="3586" y="9568"/>
                      </a:cubicBezTo>
                      <a:cubicBezTo>
                        <a:pt x="4101" y="11355"/>
                        <a:pt x="3798" y="12828"/>
                        <a:pt x="4553" y="14873"/>
                      </a:cubicBezTo>
                      <a:cubicBezTo>
                        <a:pt x="4857" y="15757"/>
                        <a:pt x="5676" y="16383"/>
                        <a:pt x="6118" y="17064"/>
                      </a:cubicBezTo>
                      <a:cubicBezTo>
                        <a:pt x="8144" y="20002"/>
                        <a:pt x="11137" y="21936"/>
                        <a:pt x="14498" y="22710"/>
                      </a:cubicBezTo>
                      <a:cubicBezTo>
                        <a:pt x="14913" y="22811"/>
                        <a:pt x="15162" y="22875"/>
                        <a:pt x="15585" y="22977"/>
                      </a:cubicBezTo>
                      <a:cubicBezTo>
                        <a:pt x="16469" y="23225"/>
                        <a:pt x="17547" y="23023"/>
                        <a:pt x="18366" y="23207"/>
                      </a:cubicBezTo>
                      <a:cubicBezTo>
                        <a:pt x="19250" y="23419"/>
                        <a:pt x="20208" y="24772"/>
                        <a:pt x="20687" y="26522"/>
                      </a:cubicBezTo>
                      <a:cubicBezTo>
                        <a:pt x="20227" y="28603"/>
                        <a:pt x="17814" y="28640"/>
                        <a:pt x="15686" y="28502"/>
                      </a:cubicBezTo>
                      <a:cubicBezTo>
                        <a:pt x="11984" y="28474"/>
                        <a:pt x="7242" y="26080"/>
                        <a:pt x="4801" y="23437"/>
                      </a:cubicBezTo>
                      <a:cubicBezTo>
                        <a:pt x="2849" y="21540"/>
                        <a:pt x="1237" y="19017"/>
                        <a:pt x="611" y="16401"/>
                      </a:cubicBezTo>
                      <a:cubicBezTo>
                        <a:pt x="-52" y="13740"/>
                        <a:pt x="-236" y="11051"/>
                        <a:pt x="363" y="8546"/>
                      </a:cubicBezTo>
                      <a:cubicBezTo>
                        <a:pt x="814" y="6713"/>
                        <a:pt x="1891" y="5176"/>
                        <a:pt x="2822" y="3748"/>
                      </a:cubicBezTo>
                      <a:cubicBezTo>
                        <a:pt x="3807" y="2229"/>
                        <a:pt x="5105" y="912"/>
                        <a:pt x="66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5" name="Google Shape;435;p13"/>
              <p:cNvGrpSpPr/>
              <p:nvPr/>
            </p:nvGrpSpPr>
            <p:grpSpPr>
              <a:xfrm rot="6837065" flipH="1">
                <a:off x="8349996" y="3354529"/>
                <a:ext cx="240050" cy="238276"/>
                <a:chOff x="1939074" y="-2442056"/>
                <a:chExt cx="941546" cy="934586"/>
              </a:xfrm>
            </p:grpSpPr>
            <p:sp>
              <p:nvSpPr>
                <p:cNvPr id="436" name="Google Shape;436;p13"/>
                <p:cNvSpPr/>
                <p:nvPr/>
              </p:nvSpPr>
              <p:spPr>
                <a:xfrm>
                  <a:off x="1979652" y="-2432905"/>
                  <a:ext cx="893633" cy="905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1" h="62898" extrusionOk="0">
                      <a:moveTo>
                        <a:pt x="45688" y="378"/>
                      </a:moveTo>
                      <a:cubicBezTo>
                        <a:pt x="30152" y="4043"/>
                        <a:pt x="16053" y="13455"/>
                        <a:pt x="6705" y="26384"/>
                      </a:cubicBezTo>
                      <a:cubicBezTo>
                        <a:pt x="1862" y="33089"/>
                        <a:pt x="-1804" y="41727"/>
                        <a:pt x="941" y="49527"/>
                      </a:cubicBezTo>
                      <a:cubicBezTo>
                        <a:pt x="3833" y="57769"/>
                        <a:pt x="13078" y="62254"/>
                        <a:pt x="21799" y="62825"/>
                      </a:cubicBezTo>
                      <a:cubicBezTo>
                        <a:pt x="33808" y="63598"/>
                        <a:pt x="46047" y="58266"/>
                        <a:pt x="53644" y="48928"/>
                      </a:cubicBezTo>
                      <a:cubicBezTo>
                        <a:pt x="61242" y="39599"/>
                        <a:pt x="63986" y="26522"/>
                        <a:pt x="60790" y="14928"/>
                      </a:cubicBezTo>
                      <a:cubicBezTo>
                        <a:pt x="58903" y="8058"/>
                        <a:pt x="54142" y="1152"/>
                        <a:pt x="47097" y="129"/>
                      </a:cubicBezTo>
                      <a:cubicBezTo>
                        <a:pt x="42492" y="-534"/>
                        <a:pt x="37934" y="1456"/>
                        <a:pt x="33854" y="3711"/>
                      </a:cubicBezTo>
                      <a:cubicBezTo>
                        <a:pt x="24000" y="9163"/>
                        <a:pt x="15150" y="16439"/>
                        <a:pt x="7903" y="25058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" name="Google Shape;437;p13"/>
                <p:cNvSpPr/>
                <p:nvPr/>
              </p:nvSpPr>
              <p:spPr>
                <a:xfrm>
                  <a:off x="2685174" y="-2442056"/>
                  <a:ext cx="195445" cy="85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82" h="59418" extrusionOk="0">
                      <a:moveTo>
                        <a:pt x="0" y="59419"/>
                      </a:moveTo>
                      <a:cubicBezTo>
                        <a:pt x="0" y="57945"/>
                        <a:pt x="1381" y="57236"/>
                        <a:pt x="2090" y="56149"/>
                      </a:cubicBezTo>
                      <a:cubicBezTo>
                        <a:pt x="4310" y="52687"/>
                        <a:pt x="5360" y="48000"/>
                        <a:pt x="7146" y="44196"/>
                      </a:cubicBezTo>
                      <a:cubicBezTo>
                        <a:pt x="7496" y="41129"/>
                        <a:pt x="8500" y="38754"/>
                        <a:pt x="8850" y="34987"/>
                      </a:cubicBezTo>
                      <a:cubicBezTo>
                        <a:pt x="9016" y="33366"/>
                        <a:pt x="8638" y="31727"/>
                        <a:pt x="8611" y="30217"/>
                      </a:cubicBezTo>
                      <a:cubicBezTo>
                        <a:pt x="8399" y="23613"/>
                        <a:pt x="7008" y="17481"/>
                        <a:pt x="4328" y="11504"/>
                      </a:cubicBezTo>
                      <a:cubicBezTo>
                        <a:pt x="4034" y="10841"/>
                        <a:pt x="3776" y="10260"/>
                        <a:pt x="3463" y="9552"/>
                      </a:cubicBezTo>
                      <a:cubicBezTo>
                        <a:pt x="2791" y="7958"/>
                        <a:pt x="1557" y="6282"/>
                        <a:pt x="884" y="4809"/>
                      </a:cubicBezTo>
                      <a:cubicBezTo>
                        <a:pt x="157" y="3197"/>
                        <a:pt x="571" y="1227"/>
                        <a:pt x="1916" y="2"/>
                      </a:cubicBezTo>
                      <a:cubicBezTo>
                        <a:pt x="4273" y="-81"/>
                        <a:pt x="6014" y="2875"/>
                        <a:pt x="7607" y="5647"/>
                      </a:cubicBezTo>
                      <a:cubicBezTo>
                        <a:pt x="10471" y="10279"/>
                        <a:pt x="12662" y="17646"/>
                        <a:pt x="13188" y="22895"/>
                      </a:cubicBezTo>
                      <a:cubicBezTo>
                        <a:pt x="13694" y="26901"/>
                        <a:pt x="13759" y="31064"/>
                        <a:pt x="13114" y="34950"/>
                      </a:cubicBezTo>
                      <a:cubicBezTo>
                        <a:pt x="12469" y="38919"/>
                        <a:pt x="11530" y="42750"/>
                        <a:pt x="9946" y="46268"/>
                      </a:cubicBezTo>
                      <a:cubicBezTo>
                        <a:pt x="8777" y="48828"/>
                        <a:pt x="7091" y="51010"/>
                        <a:pt x="5581" y="53175"/>
                      </a:cubicBezTo>
                      <a:cubicBezTo>
                        <a:pt x="3951" y="55486"/>
                        <a:pt x="2090" y="57595"/>
                        <a:pt x="0" y="5941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" name="Google Shape;438;p13"/>
                <p:cNvSpPr/>
                <p:nvPr/>
              </p:nvSpPr>
              <p:spPr>
                <a:xfrm>
                  <a:off x="1939074" y="-2413939"/>
                  <a:ext cx="650572" cy="90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10" h="62993" extrusionOk="0">
                      <a:moveTo>
                        <a:pt x="39676" y="0"/>
                      </a:moveTo>
                      <a:cubicBezTo>
                        <a:pt x="38608" y="1906"/>
                        <a:pt x="36112" y="2726"/>
                        <a:pt x="34261" y="3941"/>
                      </a:cubicBezTo>
                      <a:cubicBezTo>
                        <a:pt x="28358" y="7828"/>
                        <a:pt x="21792" y="12920"/>
                        <a:pt x="15935" y="17424"/>
                      </a:cubicBezTo>
                      <a:cubicBezTo>
                        <a:pt x="12444" y="21411"/>
                        <a:pt x="9001" y="24496"/>
                        <a:pt x="6376" y="30473"/>
                      </a:cubicBezTo>
                      <a:cubicBezTo>
                        <a:pt x="5326" y="33061"/>
                        <a:pt x="5133" y="35832"/>
                        <a:pt x="5022" y="38374"/>
                      </a:cubicBezTo>
                      <a:cubicBezTo>
                        <a:pt x="4746" y="43927"/>
                        <a:pt x="6634" y="49250"/>
                        <a:pt x="10529" y="52510"/>
                      </a:cubicBezTo>
                      <a:cubicBezTo>
                        <a:pt x="14378" y="55853"/>
                        <a:pt x="19830" y="57400"/>
                        <a:pt x="25337" y="57391"/>
                      </a:cubicBezTo>
                      <a:cubicBezTo>
                        <a:pt x="26479" y="57391"/>
                        <a:pt x="27732" y="57354"/>
                        <a:pt x="29021" y="57262"/>
                      </a:cubicBezTo>
                      <a:cubicBezTo>
                        <a:pt x="32014" y="57078"/>
                        <a:pt x="35578" y="56111"/>
                        <a:pt x="38479" y="55604"/>
                      </a:cubicBezTo>
                      <a:cubicBezTo>
                        <a:pt x="41656" y="55061"/>
                        <a:pt x="44474" y="55862"/>
                        <a:pt x="45210" y="57510"/>
                      </a:cubicBezTo>
                      <a:cubicBezTo>
                        <a:pt x="43498" y="59969"/>
                        <a:pt x="38055" y="61332"/>
                        <a:pt x="32530" y="62327"/>
                      </a:cubicBezTo>
                      <a:cubicBezTo>
                        <a:pt x="27953" y="63174"/>
                        <a:pt x="21958" y="63459"/>
                        <a:pt x="16267" y="61682"/>
                      </a:cubicBezTo>
                      <a:cubicBezTo>
                        <a:pt x="10603" y="60052"/>
                        <a:pt x="5381" y="56111"/>
                        <a:pt x="2950" y="51571"/>
                      </a:cubicBezTo>
                      <a:cubicBezTo>
                        <a:pt x="-955" y="44719"/>
                        <a:pt x="-706" y="36403"/>
                        <a:pt x="2075" y="29819"/>
                      </a:cubicBezTo>
                      <a:cubicBezTo>
                        <a:pt x="4967" y="23032"/>
                        <a:pt x="9820" y="17764"/>
                        <a:pt x="15097" y="13777"/>
                      </a:cubicBezTo>
                      <a:cubicBezTo>
                        <a:pt x="18992" y="10857"/>
                        <a:pt x="23182" y="8887"/>
                        <a:pt x="27124" y="6741"/>
                      </a:cubicBezTo>
                      <a:cubicBezTo>
                        <a:pt x="31351" y="4448"/>
                        <a:pt x="35569" y="2339"/>
                        <a:pt x="396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9" name="Google Shape;439;p13"/>
              <p:cNvGrpSpPr/>
              <p:nvPr/>
            </p:nvGrpSpPr>
            <p:grpSpPr>
              <a:xfrm rot="6837065" flipH="1">
                <a:off x="9406856" y="4324330"/>
                <a:ext cx="475969" cy="308320"/>
                <a:chOff x="-254794" y="-8390575"/>
                <a:chExt cx="1866886" cy="1209320"/>
              </a:xfrm>
            </p:grpSpPr>
            <p:sp>
              <p:nvSpPr>
                <p:cNvPr id="440" name="Google Shape;440;p13"/>
                <p:cNvSpPr/>
                <p:nvPr/>
              </p:nvSpPr>
              <p:spPr>
                <a:xfrm>
                  <a:off x="-229238" y="-8329031"/>
                  <a:ext cx="1841330" cy="1137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59" h="79080" extrusionOk="0">
                      <a:moveTo>
                        <a:pt x="84918" y="3301"/>
                      </a:moveTo>
                      <a:cubicBezTo>
                        <a:pt x="69649" y="-1911"/>
                        <a:pt x="52446" y="-834"/>
                        <a:pt x="37730" y="5705"/>
                      </a:cubicBezTo>
                      <a:cubicBezTo>
                        <a:pt x="29691" y="8062"/>
                        <a:pt x="21983" y="11553"/>
                        <a:pt x="14956" y="16139"/>
                      </a:cubicBezTo>
                      <a:cubicBezTo>
                        <a:pt x="9854" y="19463"/>
                        <a:pt x="4964" y="23487"/>
                        <a:pt x="2156" y="28893"/>
                      </a:cubicBezTo>
                      <a:cubicBezTo>
                        <a:pt x="-653" y="34299"/>
                        <a:pt x="-966" y="41353"/>
                        <a:pt x="2708" y="46206"/>
                      </a:cubicBezTo>
                      <a:cubicBezTo>
                        <a:pt x="8565" y="53960"/>
                        <a:pt x="20251" y="52634"/>
                        <a:pt x="29949" y="51971"/>
                      </a:cubicBezTo>
                      <a:cubicBezTo>
                        <a:pt x="52060" y="50461"/>
                        <a:pt x="74640" y="56787"/>
                        <a:pt x="92736" y="69588"/>
                      </a:cubicBezTo>
                      <a:cubicBezTo>
                        <a:pt x="99698" y="74515"/>
                        <a:pt x="107443" y="80712"/>
                        <a:pt x="115722" y="78687"/>
                      </a:cubicBezTo>
                      <a:cubicBezTo>
                        <a:pt x="121082" y="77379"/>
                        <a:pt x="125152" y="72654"/>
                        <a:pt x="126828" y="67396"/>
                      </a:cubicBezTo>
                      <a:cubicBezTo>
                        <a:pt x="128504" y="62138"/>
                        <a:pt x="128108" y="56428"/>
                        <a:pt x="126994" y="51023"/>
                      </a:cubicBezTo>
                      <a:cubicBezTo>
                        <a:pt x="122509" y="29298"/>
                        <a:pt x="105924" y="10484"/>
                        <a:pt x="84918" y="33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1" name="Google Shape;441;p13"/>
                <p:cNvSpPr/>
                <p:nvPr/>
              </p:nvSpPr>
              <p:spPr>
                <a:xfrm>
                  <a:off x="404869" y="-8390575"/>
                  <a:ext cx="1043836" cy="443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39" h="30813" extrusionOk="0">
                      <a:moveTo>
                        <a:pt x="72540" y="30813"/>
                      </a:moveTo>
                      <a:cubicBezTo>
                        <a:pt x="70974" y="30021"/>
                        <a:pt x="70551" y="28087"/>
                        <a:pt x="69547" y="26742"/>
                      </a:cubicBezTo>
                      <a:cubicBezTo>
                        <a:pt x="66314" y="22460"/>
                        <a:pt x="61222" y="18878"/>
                        <a:pt x="57115" y="15213"/>
                      </a:cubicBezTo>
                      <a:cubicBezTo>
                        <a:pt x="53560" y="13362"/>
                        <a:pt x="50926" y="11216"/>
                        <a:pt x="46349" y="9282"/>
                      </a:cubicBezTo>
                      <a:cubicBezTo>
                        <a:pt x="44387" y="8426"/>
                        <a:pt x="42242" y="8149"/>
                        <a:pt x="40326" y="7579"/>
                      </a:cubicBezTo>
                      <a:cubicBezTo>
                        <a:pt x="31946" y="5276"/>
                        <a:pt x="23612" y="4853"/>
                        <a:pt x="15093" y="6317"/>
                      </a:cubicBezTo>
                      <a:cubicBezTo>
                        <a:pt x="14182" y="6482"/>
                        <a:pt x="13307" y="6630"/>
                        <a:pt x="12312" y="6814"/>
                      </a:cubicBezTo>
                      <a:cubicBezTo>
                        <a:pt x="10065" y="7191"/>
                        <a:pt x="7514" y="8196"/>
                        <a:pt x="5442" y="8693"/>
                      </a:cubicBezTo>
                      <a:cubicBezTo>
                        <a:pt x="3177" y="9218"/>
                        <a:pt x="948" y="8573"/>
                        <a:pt x="0" y="7007"/>
                      </a:cubicBezTo>
                      <a:cubicBezTo>
                        <a:pt x="810" y="4512"/>
                        <a:pt x="5000" y="3103"/>
                        <a:pt x="8997" y="1979"/>
                      </a:cubicBezTo>
                      <a:cubicBezTo>
                        <a:pt x="15738" y="-157"/>
                        <a:pt x="25702" y="-516"/>
                        <a:pt x="32434" y="672"/>
                      </a:cubicBezTo>
                      <a:cubicBezTo>
                        <a:pt x="37610" y="1427"/>
                        <a:pt x="42813" y="2891"/>
                        <a:pt x="47399" y="5119"/>
                      </a:cubicBezTo>
                      <a:cubicBezTo>
                        <a:pt x="52096" y="7385"/>
                        <a:pt x="56451" y="10065"/>
                        <a:pt x="60181" y="13380"/>
                      </a:cubicBezTo>
                      <a:cubicBezTo>
                        <a:pt x="62898" y="15811"/>
                        <a:pt x="64997" y="18666"/>
                        <a:pt x="67060" y="21411"/>
                      </a:cubicBezTo>
                      <a:cubicBezTo>
                        <a:pt x="69270" y="24348"/>
                        <a:pt x="71122" y="27507"/>
                        <a:pt x="72540" y="3081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2" name="Google Shape;442;p13"/>
                <p:cNvSpPr/>
                <p:nvPr/>
              </p:nvSpPr>
              <p:spPr>
                <a:xfrm>
                  <a:off x="-206142" y="-8260998"/>
                  <a:ext cx="482324" cy="45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18" h="31633" extrusionOk="0">
                      <a:moveTo>
                        <a:pt x="154" y="31634"/>
                      </a:moveTo>
                      <a:cubicBezTo>
                        <a:pt x="-389" y="30528"/>
                        <a:pt x="652" y="29810"/>
                        <a:pt x="974" y="28954"/>
                      </a:cubicBezTo>
                      <a:cubicBezTo>
                        <a:pt x="2070" y="26265"/>
                        <a:pt x="2797" y="22554"/>
                        <a:pt x="5100" y="20224"/>
                      </a:cubicBezTo>
                      <a:cubicBezTo>
                        <a:pt x="5965" y="17995"/>
                        <a:pt x="7448" y="16623"/>
                        <a:pt x="9354" y="14431"/>
                      </a:cubicBezTo>
                      <a:cubicBezTo>
                        <a:pt x="10137" y="13446"/>
                        <a:pt x="10782" y="12304"/>
                        <a:pt x="11592" y="11392"/>
                      </a:cubicBezTo>
                      <a:cubicBezTo>
                        <a:pt x="15285" y="7635"/>
                        <a:pt x="19411" y="4660"/>
                        <a:pt x="24227" y="2210"/>
                      </a:cubicBezTo>
                      <a:cubicBezTo>
                        <a:pt x="24816" y="1962"/>
                        <a:pt x="25240" y="1787"/>
                        <a:pt x="25857" y="1529"/>
                      </a:cubicBezTo>
                      <a:cubicBezTo>
                        <a:pt x="27165" y="995"/>
                        <a:pt x="28721" y="240"/>
                        <a:pt x="30056" y="19"/>
                      </a:cubicBezTo>
                      <a:cubicBezTo>
                        <a:pt x="31548" y="-166"/>
                        <a:pt x="32985" y="1022"/>
                        <a:pt x="33519" y="2726"/>
                      </a:cubicBezTo>
                      <a:cubicBezTo>
                        <a:pt x="33077" y="4872"/>
                        <a:pt x="30922" y="5203"/>
                        <a:pt x="28988" y="6124"/>
                      </a:cubicBezTo>
                      <a:cubicBezTo>
                        <a:pt x="25737" y="7607"/>
                        <a:pt x="21418" y="10001"/>
                        <a:pt x="18646" y="12046"/>
                      </a:cubicBezTo>
                      <a:cubicBezTo>
                        <a:pt x="16482" y="13547"/>
                        <a:pt x="14567" y="15435"/>
                        <a:pt x="12633" y="17102"/>
                      </a:cubicBezTo>
                      <a:cubicBezTo>
                        <a:pt x="10662" y="18852"/>
                        <a:pt x="9078" y="20868"/>
                        <a:pt x="7356" y="22738"/>
                      </a:cubicBezTo>
                      <a:cubicBezTo>
                        <a:pt x="6140" y="24128"/>
                        <a:pt x="4676" y="25344"/>
                        <a:pt x="3580" y="26808"/>
                      </a:cubicBezTo>
                      <a:cubicBezTo>
                        <a:pt x="2668" y="28097"/>
                        <a:pt x="1554" y="29663"/>
                        <a:pt x="154" y="3163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3" name="Google Shape;443;p13"/>
                <p:cNvSpPr/>
                <p:nvPr/>
              </p:nvSpPr>
              <p:spPr>
                <a:xfrm>
                  <a:off x="831708" y="-7518672"/>
                  <a:ext cx="777535" cy="337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33" h="23448" extrusionOk="0">
                      <a:moveTo>
                        <a:pt x="52094" y="665"/>
                      </a:moveTo>
                      <a:cubicBezTo>
                        <a:pt x="53531" y="1457"/>
                        <a:pt x="53439" y="3400"/>
                        <a:pt x="53678" y="4818"/>
                      </a:cubicBezTo>
                      <a:cubicBezTo>
                        <a:pt x="54092" y="7139"/>
                        <a:pt x="54249" y="9819"/>
                        <a:pt x="53568" y="12508"/>
                      </a:cubicBezTo>
                      <a:cubicBezTo>
                        <a:pt x="52923" y="15179"/>
                        <a:pt x="51284" y="17766"/>
                        <a:pt x="49027" y="19277"/>
                      </a:cubicBezTo>
                      <a:cubicBezTo>
                        <a:pt x="46357" y="22150"/>
                        <a:pt x="42821" y="23476"/>
                        <a:pt x="37829" y="23448"/>
                      </a:cubicBezTo>
                      <a:cubicBezTo>
                        <a:pt x="35684" y="23412"/>
                        <a:pt x="33464" y="23301"/>
                        <a:pt x="31512" y="22647"/>
                      </a:cubicBezTo>
                      <a:cubicBezTo>
                        <a:pt x="27285" y="21201"/>
                        <a:pt x="23767" y="18936"/>
                        <a:pt x="20360" y="16910"/>
                      </a:cubicBezTo>
                      <a:cubicBezTo>
                        <a:pt x="16860" y="14792"/>
                        <a:pt x="13453" y="12720"/>
                        <a:pt x="9944" y="10593"/>
                      </a:cubicBezTo>
                      <a:cubicBezTo>
                        <a:pt x="9189" y="10105"/>
                        <a:pt x="8489" y="9644"/>
                        <a:pt x="7660" y="9119"/>
                      </a:cubicBezTo>
                      <a:cubicBezTo>
                        <a:pt x="5855" y="7894"/>
                        <a:pt x="3516" y="6679"/>
                        <a:pt x="1905" y="5390"/>
                      </a:cubicBezTo>
                      <a:cubicBezTo>
                        <a:pt x="137" y="3971"/>
                        <a:pt x="-453" y="1761"/>
                        <a:pt x="357" y="159"/>
                      </a:cubicBezTo>
                      <a:cubicBezTo>
                        <a:pt x="2743" y="-624"/>
                        <a:pt x="5782" y="1651"/>
                        <a:pt x="8940" y="3483"/>
                      </a:cubicBezTo>
                      <a:cubicBezTo>
                        <a:pt x="14245" y="6550"/>
                        <a:pt x="21419" y="11219"/>
                        <a:pt x="26364" y="14396"/>
                      </a:cubicBezTo>
                      <a:cubicBezTo>
                        <a:pt x="30112" y="16790"/>
                        <a:pt x="33925" y="18706"/>
                        <a:pt x="37507" y="19222"/>
                      </a:cubicBezTo>
                      <a:cubicBezTo>
                        <a:pt x="41135" y="19783"/>
                        <a:pt x="44856" y="18383"/>
                        <a:pt x="47628" y="16091"/>
                      </a:cubicBezTo>
                      <a:cubicBezTo>
                        <a:pt x="49672" y="14461"/>
                        <a:pt x="51449" y="12333"/>
                        <a:pt x="52223" y="9644"/>
                      </a:cubicBezTo>
                      <a:cubicBezTo>
                        <a:pt x="53033" y="6780"/>
                        <a:pt x="53042" y="3658"/>
                        <a:pt x="52094" y="6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4" name="Google Shape;444;p13"/>
                <p:cNvSpPr/>
                <p:nvPr/>
              </p:nvSpPr>
              <p:spPr>
                <a:xfrm>
                  <a:off x="-254794" y="-7733723"/>
                  <a:ext cx="1068242" cy="257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35" h="17899" extrusionOk="0">
                      <a:moveTo>
                        <a:pt x="0" y="0"/>
                      </a:moveTo>
                      <a:cubicBezTo>
                        <a:pt x="1658" y="322"/>
                        <a:pt x="2505" y="1961"/>
                        <a:pt x="3822" y="2864"/>
                      </a:cubicBezTo>
                      <a:cubicBezTo>
                        <a:pt x="8058" y="5710"/>
                        <a:pt x="13841" y="6621"/>
                        <a:pt x="18796" y="8040"/>
                      </a:cubicBezTo>
                      <a:cubicBezTo>
                        <a:pt x="22572" y="8132"/>
                        <a:pt x="25656" y="8841"/>
                        <a:pt x="30372" y="8905"/>
                      </a:cubicBezTo>
                      <a:cubicBezTo>
                        <a:pt x="32398" y="8942"/>
                        <a:pt x="34414" y="8491"/>
                        <a:pt x="36348" y="8426"/>
                      </a:cubicBezTo>
                      <a:cubicBezTo>
                        <a:pt x="44765" y="8113"/>
                        <a:pt x="52925" y="7662"/>
                        <a:pt x="61811" y="9209"/>
                      </a:cubicBezTo>
                      <a:cubicBezTo>
                        <a:pt x="62723" y="9402"/>
                        <a:pt x="63699" y="9587"/>
                        <a:pt x="64685" y="9900"/>
                      </a:cubicBezTo>
                      <a:cubicBezTo>
                        <a:pt x="66978" y="10508"/>
                        <a:pt x="69805" y="11327"/>
                        <a:pt x="71785" y="12488"/>
                      </a:cubicBezTo>
                      <a:cubicBezTo>
                        <a:pt x="73986" y="13768"/>
                        <a:pt x="74723" y="16153"/>
                        <a:pt x="73921" y="17709"/>
                      </a:cubicBezTo>
                      <a:cubicBezTo>
                        <a:pt x="71545" y="18510"/>
                        <a:pt x="68589" y="16576"/>
                        <a:pt x="65127" y="15692"/>
                      </a:cubicBezTo>
                      <a:cubicBezTo>
                        <a:pt x="59435" y="14044"/>
                        <a:pt x="50963" y="13445"/>
                        <a:pt x="44941" y="13390"/>
                      </a:cubicBezTo>
                      <a:cubicBezTo>
                        <a:pt x="40336" y="13298"/>
                        <a:pt x="35556" y="13519"/>
                        <a:pt x="30897" y="13141"/>
                      </a:cubicBezTo>
                      <a:cubicBezTo>
                        <a:pt x="26145" y="12782"/>
                        <a:pt x="21430" y="12331"/>
                        <a:pt x="16908" y="11023"/>
                      </a:cubicBezTo>
                      <a:cubicBezTo>
                        <a:pt x="13611" y="10056"/>
                        <a:pt x="10618" y="8445"/>
                        <a:pt x="7800" y="6787"/>
                      </a:cubicBezTo>
                      <a:cubicBezTo>
                        <a:pt x="4770" y="5028"/>
                        <a:pt x="2063" y="2735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5" name="Google Shape;445;p13"/>
              <p:cNvGrpSpPr/>
              <p:nvPr/>
            </p:nvGrpSpPr>
            <p:grpSpPr>
              <a:xfrm rot="6837065" flipH="1">
                <a:off x="9403158" y="4780356"/>
                <a:ext cx="112055" cy="112579"/>
                <a:chOff x="-1120544" y="-7911491"/>
                <a:chExt cx="439512" cy="441568"/>
              </a:xfrm>
            </p:grpSpPr>
            <p:sp>
              <p:nvSpPr>
                <p:cNvPr id="446" name="Google Shape;446;p13"/>
                <p:cNvSpPr/>
                <p:nvPr/>
              </p:nvSpPr>
              <p:spPr>
                <a:xfrm>
                  <a:off x="-1042998" y="-7860308"/>
                  <a:ext cx="361966" cy="359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0"/>
                      </a:moveTo>
                      <a:cubicBezTo>
                        <a:pt x="1427" y="5068"/>
                        <a:pt x="-911" y="12196"/>
                        <a:pt x="1492" y="17666"/>
                      </a:cubicBezTo>
                      <a:cubicBezTo>
                        <a:pt x="3905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3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7" name="Google Shape;447;p13"/>
                <p:cNvSpPr/>
                <p:nvPr/>
              </p:nvSpPr>
              <p:spPr>
                <a:xfrm>
                  <a:off x="-1120544" y="-7804750"/>
                  <a:ext cx="369823" cy="334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0" h="23268" extrusionOk="0">
                      <a:moveTo>
                        <a:pt x="7194" y="0"/>
                      </a:moveTo>
                      <a:cubicBezTo>
                        <a:pt x="7019" y="1179"/>
                        <a:pt x="5950" y="1123"/>
                        <a:pt x="5361" y="1768"/>
                      </a:cubicBezTo>
                      <a:cubicBezTo>
                        <a:pt x="3528" y="3868"/>
                        <a:pt x="3740" y="7008"/>
                        <a:pt x="3399" y="9375"/>
                      </a:cubicBezTo>
                      <a:cubicBezTo>
                        <a:pt x="4145" y="11078"/>
                        <a:pt x="4229" y="12533"/>
                        <a:pt x="5628" y="14265"/>
                      </a:cubicBezTo>
                      <a:cubicBezTo>
                        <a:pt x="6236" y="14983"/>
                        <a:pt x="7212" y="15324"/>
                        <a:pt x="7912" y="15784"/>
                      </a:cubicBezTo>
                      <a:cubicBezTo>
                        <a:pt x="11025" y="17856"/>
                        <a:pt x="14552" y="18261"/>
                        <a:pt x="18070" y="17276"/>
                      </a:cubicBezTo>
                      <a:cubicBezTo>
                        <a:pt x="18503" y="17165"/>
                        <a:pt x="18779" y="17092"/>
                        <a:pt x="19230" y="16981"/>
                      </a:cubicBezTo>
                      <a:cubicBezTo>
                        <a:pt x="20179" y="16742"/>
                        <a:pt x="21145" y="16051"/>
                        <a:pt x="22039" y="15802"/>
                      </a:cubicBezTo>
                      <a:cubicBezTo>
                        <a:pt x="23015" y="15545"/>
                        <a:pt x="24516" y="16355"/>
                        <a:pt x="25649" y="17746"/>
                      </a:cubicBezTo>
                      <a:cubicBezTo>
                        <a:pt x="26063" y="19855"/>
                        <a:pt x="23926" y="20895"/>
                        <a:pt x="21947" y="21788"/>
                      </a:cubicBezTo>
                      <a:cubicBezTo>
                        <a:pt x="18641" y="23511"/>
                        <a:pt x="12996" y="23815"/>
                        <a:pt x="9395" y="22249"/>
                      </a:cubicBezTo>
                      <a:cubicBezTo>
                        <a:pt x="6669" y="21227"/>
                        <a:pt x="4109" y="19477"/>
                        <a:pt x="2460" y="17055"/>
                      </a:cubicBezTo>
                      <a:cubicBezTo>
                        <a:pt x="784" y="14651"/>
                        <a:pt x="-303" y="11594"/>
                        <a:pt x="75" y="8702"/>
                      </a:cubicBezTo>
                      <a:cubicBezTo>
                        <a:pt x="342" y="6603"/>
                        <a:pt x="1447" y="4844"/>
                        <a:pt x="2534" y="3352"/>
                      </a:cubicBezTo>
                      <a:cubicBezTo>
                        <a:pt x="3703" y="1722"/>
                        <a:pt x="5389" y="497"/>
                        <a:pt x="7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8" name="Google Shape;448;p13"/>
                <p:cNvSpPr/>
                <p:nvPr/>
              </p:nvSpPr>
              <p:spPr>
                <a:xfrm>
                  <a:off x="-950631" y="-7911491"/>
                  <a:ext cx="267453" cy="239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6" h="16673" extrusionOk="0">
                      <a:moveTo>
                        <a:pt x="18078" y="16674"/>
                      </a:moveTo>
                      <a:cubicBezTo>
                        <a:pt x="17147" y="16195"/>
                        <a:pt x="17792" y="15642"/>
                        <a:pt x="17663" y="15108"/>
                      </a:cubicBezTo>
                      <a:cubicBezTo>
                        <a:pt x="17239" y="13423"/>
                        <a:pt x="15352" y="12345"/>
                        <a:pt x="14910" y="10780"/>
                      </a:cubicBezTo>
                      <a:cubicBezTo>
                        <a:pt x="13731" y="10154"/>
                        <a:pt x="13418" y="9159"/>
                        <a:pt x="12331" y="8174"/>
                      </a:cubicBezTo>
                      <a:cubicBezTo>
                        <a:pt x="11862" y="7750"/>
                        <a:pt x="11097" y="7649"/>
                        <a:pt x="10637" y="7345"/>
                      </a:cubicBezTo>
                      <a:cubicBezTo>
                        <a:pt x="8601" y="5991"/>
                        <a:pt x="6704" y="5365"/>
                        <a:pt x="4890" y="5632"/>
                      </a:cubicBezTo>
                      <a:cubicBezTo>
                        <a:pt x="4706" y="5660"/>
                        <a:pt x="4522" y="5669"/>
                        <a:pt x="4319" y="5678"/>
                      </a:cubicBezTo>
                      <a:cubicBezTo>
                        <a:pt x="3840" y="5697"/>
                        <a:pt x="3463" y="6083"/>
                        <a:pt x="3067" y="6056"/>
                      </a:cubicBezTo>
                      <a:cubicBezTo>
                        <a:pt x="2661" y="5991"/>
                        <a:pt x="1446" y="4996"/>
                        <a:pt x="203" y="3707"/>
                      </a:cubicBezTo>
                      <a:cubicBezTo>
                        <a:pt x="-617" y="1801"/>
                        <a:pt x="1216" y="908"/>
                        <a:pt x="2735" y="447"/>
                      </a:cubicBezTo>
                      <a:cubicBezTo>
                        <a:pt x="5369" y="-602"/>
                        <a:pt x="9320" y="346"/>
                        <a:pt x="11337" y="1736"/>
                      </a:cubicBezTo>
                      <a:cubicBezTo>
                        <a:pt x="12957" y="2713"/>
                        <a:pt x="14385" y="3901"/>
                        <a:pt x="15370" y="5245"/>
                      </a:cubicBezTo>
                      <a:cubicBezTo>
                        <a:pt x="16374" y="6636"/>
                        <a:pt x="17341" y="7861"/>
                        <a:pt x="17967" y="9417"/>
                      </a:cubicBezTo>
                      <a:cubicBezTo>
                        <a:pt x="18409" y="10550"/>
                        <a:pt x="18400" y="11857"/>
                        <a:pt x="18529" y="13017"/>
                      </a:cubicBezTo>
                      <a:cubicBezTo>
                        <a:pt x="18676" y="14242"/>
                        <a:pt x="18547" y="15541"/>
                        <a:pt x="18078" y="1667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49" name="Google Shape;449;p13"/>
          <p:cNvGrpSpPr/>
          <p:nvPr/>
        </p:nvGrpSpPr>
        <p:grpSpPr>
          <a:xfrm>
            <a:off x="-449513" y="1182359"/>
            <a:ext cx="9955358" cy="5973523"/>
            <a:chOff x="-449513" y="886769"/>
            <a:chExt cx="9955358" cy="4480142"/>
          </a:xfrm>
        </p:grpSpPr>
        <p:grpSp>
          <p:nvGrpSpPr>
            <p:cNvPr id="450" name="Google Shape;450;p13"/>
            <p:cNvGrpSpPr/>
            <p:nvPr/>
          </p:nvGrpSpPr>
          <p:grpSpPr>
            <a:xfrm>
              <a:off x="-449513" y="886769"/>
              <a:ext cx="1336688" cy="2194352"/>
              <a:chOff x="-449513" y="886769"/>
              <a:chExt cx="1336688" cy="2194352"/>
            </a:xfrm>
          </p:grpSpPr>
          <p:grpSp>
            <p:nvGrpSpPr>
              <p:cNvPr id="451" name="Google Shape;451;p13"/>
              <p:cNvGrpSpPr/>
              <p:nvPr/>
            </p:nvGrpSpPr>
            <p:grpSpPr>
              <a:xfrm flipH="1">
                <a:off x="-436976" y="899201"/>
                <a:ext cx="1323595" cy="2164665"/>
                <a:chOff x="-2731503" y="-10054160"/>
                <a:chExt cx="4733888" cy="7742007"/>
              </a:xfrm>
            </p:grpSpPr>
            <p:sp>
              <p:nvSpPr>
                <p:cNvPr id="452" name="Google Shape;452;p13"/>
                <p:cNvSpPr/>
                <p:nvPr/>
              </p:nvSpPr>
              <p:spPr>
                <a:xfrm>
                  <a:off x="-2731503" y="-4059336"/>
                  <a:ext cx="2062116" cy="1133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02" h="78799" extrusionOk="0">
                      <a:moveTo>
                        <a:pt x="12754" y="78800"/>
                      </a:moveTo>
                      <a:lnTo>
                        <a:pt x="0" y="58844"/>
                      </a:lnTo>
                      <a:cubicBezTo>
                        <a:pt x="103418" y="-7231"/>
                        <a:pt x="134673" y="-2443"/>
                        <a:pt x="143302" y="2705"/>
                      </a:cubicBezTo>
                      <a:lnTo>
                        <a:pt x="131201" y="23066"/>
                      </a:lnTo>
                      <a:cubicBezTo>
                        <a:pt x="132261" y="23692"/>
                        <a:pt x="132924" y="23868"/>
                        <a:pt x="132924" y="23868"/>
                      </a:cubicBezTo>
                      <a:cubicBezTo>
                        <a:pt x="132675" y="23775"/>
                        <a:pt x="107185" y="18471"/>
                        <a:pt x="12754" y="78800"/>
                      </a:cubicBezTo>
                      <a:close/>
                    </a:path>
                  </a:pathLst>
                </a:custGeom>
                <a:solidFill>
                  <a:srgbClr val="BE613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3" name="Google Shape;453;p13"/>
                <p:cNvSpPr/>
                <p:nvPr/>
              </p:nvSpPr>
              <p:spPr>
                <a:xfrm>
                  <a:off x="-2050400" y="-10054160"/>
                  <a:ext cx="4052785" cy="7742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639" h="538013" extrusionOk="0">
                      <a:moveTo>
                        <a:pt x="73435" y="268066"/>
                      </a:moveTo>
                      <a:cubicBezTo>
                        <a:pt x="73435" y="268066"/>
                        <a:pt x="54814" y="250873"/>
                        <a:pt x="53203" y="230861"/>
                      </a:cubicBezTo>
                      <a:cubicBezTo>
                        <a:pt x="53203" y="230861"/>
                        <a:pt x="13254" y="219792"/>
                        <a:pt x="3814" y="179226"/>
                      </a:cubicBezTo>
                      <a:cubicBezTo>
                        <a:pt x="-5616" y="138669"/>
                        <a:pt x="3317" y="91178"/>
                        <a:pt x="20971" y="63965"/>
                      </a:cubicBezTo>
                      <a:cubicBezTo>
                        <a:pt x="38625" y="36743"/>
                        <a:pt x="73195" y="5119"/>
                        <a:pt x="96006" y="1067"/>
                      </a:cubicBezTo>
                      <a:cubicBezTo>
                        <a:pt x="118808" y="-2975"/>
                        <a:pt x="147503" y="4382"/>
                        <a:pt x="172147" y="24606"/>
                      </a:cubicBezTo>
                      <a:cubicBezTo>
                        <a:pt x="196791" y="44838"/>
                        <a:pt x="201598" y="49083"/>
                        <a:pt x="209048" y="62658"/>
                      </a:cubicBezTo>
                      <a:cubicBezTo>
                        <a:pt x="209048" y="62658"/>
                        <a:pt x="267728" y="105139"/>
                        <a:pt x="278678" y="140170"/>
                      </a:cubicBezTo>
                      <a:cubicBezTo>
                        <a:pt x="289627" y="175202"/>
                        <a:pt x="266853" y="211550"/>
                        <a:pt x="264662" y="226441"/>
                      </a:cubicBezTo>
                      <a:cubicBezTo>
                        <a:pt x="262470" y="241332"/>
                        <a:pt x="281238" y="292304"/>
                        <a:pt x="267185" y="353637"/>
                      </a:cubicBezTo>
                      <a:cubicBezTo>
                        <a:pt x="253132" y="414969"/>
                        <a:pt x="226434" y="484111"/>
                        <a:pt x="196892" y="507861"/>
                      </a:cubicBezTo>
                      <a:cubicBezTo>
                        <a:pt x="167340" y="531612"/>
                        <a:pt x="142153" y="533656"/>
                        <a:pt x="92424" y="525515"/>
                      </a:cubicBezTo>
                      <a:cubicBezTo>
                        <a:pt x="92424" y="525515"/>
                        <a:pt x="74927" y="537689"/>
                        <a:pt x="62099" y="538003"/>
                      </a:cubicBezTo>
                      <a:cubicBezTo>
                        <a:pt x="49270" y="538316"/>
                        <a:pt x="26377" y="531897"/>
                        <a:pt x="27288" y="521822"/>
                      </a:cubicBezTo>
                      <a:cubicBezTo>
                        <a:pt x="28209" y="511747"/>
                        <a:pt x="31561" y="505034"/>
                        <a:pt x="38588" y="500752"/>
                      </a:cubicBezTo>
                      <a:cubicBezTo>
                        <a:pt x="38588" y="500752"/>
                        <a:pt x="31257" y="494646"/>
                        <a:pt x="23328" y="484268"/>
                      </a:cubicBezTo>
                      <a:cubicBezTo>
                        <a:pt x="23328" y="484268"/>
                        <a:pt x="6697" y="440294"/>
                        <a:pt x="59566" y="413588"/>
                      </a:cubicBezTo>
                      <a:cubicBezTo>
                        <a:pt x="59566" y="413588"/>
                        <a:pt x="37639" y="395943"/>
                        <a:pt x="50818" y="357385"/>
                      </a:cubicBezTo>
                      <a:cubicBezTo>
                        <a:pt x="63996" y="318827"/>
                        <a:pt x="85959" y="308089"/>
                        <a:pt x="85959" y="308089"/>
                      </a:cubicBezTo>
                      <a:cubicBezTo>
                        <a:pt x="85959" y="308089"/>
                        <a:pt x="81769" y="302508"/>
                        <a:pt x="89063" y="296881"/>
                      </a:cubicBezTo>
                      <a:cubicBezTo>
                        <a:pt x="89063" y="296881"/>
                        <a:pt x="48635" y="313762"/>
                        <a:pt x="46554" y="297093"/>
                      </a:cubicBezTo>
                      <a:cubicBezTo>
                        <a:pt x="44445" y="280416"/>
                        <a:pt x="63876" y="271344"/>
                        <a:pt x="73435" y="268066"/>
                      </a:cubicBezTo>
                      <a:close/>
                    </a:path>
                  </a:pathLst>
                </a:custGeom>
                <a:solidFill>
                  <a:srgbClr val="BE613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54" name="Google Shape;454;p13"/>
              <p:cNvGrpSpPr/>
              <p:nvPr/>
            </p:nvGrpSpPr>
            <p:grpSpPr>
              <a:xfrm flipH="1">
                <a:off x="50770" y="909574"/>
                <a:ext cx="813436" cy="2105651"/>
                <a:chOff x="-2651338" y="-10017063"/>
                <a:chExt cx="2909285" cy="7530939"/>
              </a:xfrm>
            </p:grpSpPr>
            <p:sp>
              <p:nvSpPr>
                <p:cNvPr id="455" name="Google Shape;455;p13"/>
                <p:cNvSpPr/>
                <p:nvPr/>
              </p:nvSpPr>
              <p:spPr>
                <a:xfrm>
                  <a:off x="-2007864" y="-10017063"/>
                  <a:ext cx="1514173" cy="1861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24" h="129369" extrusionOk="0">
                      <a:moveTo>
                        <a:pt x="105224" y="0"/>
                      </a:moveTo>
                      <a:cubicBezTo>
                        <a:pt x="102959" y="2671"/>
                        <a:pt x="98934" y="3149"/>
                        <a:pt x="95748" y="4586"/>
                      </a:cubicBezTo>
                      <a:cubicBezTo>
                        <a:pt x="85784" y="9550"/>
                        <a:pt x="75939" y="17958"/>
                        <a:pt x="66306" y="24431"/>
                      </a:cubicBezTo>
                      <a:cubicBezTo>
                        <a:pt x="63387" y="27480"/>
                        <a:pt x="60404" y="29902"/>
                        <a:pt x="57457" y="32784"/>
                      </a:cubicBezTo>
                      <a:cubicBezTo>
                        <a:pt x="54372" y="35510"/>
                        <a:pt x="51195" y="38531"/>
                        <a:pt x="47741" y="42444"/>
                      </a:cubicBezTo>
                      <a:cubicBezTo>
                        <a:pt x="44610" y="45686"/>
                        <a:pt x="42566" y="49793"/>
                        <a:pt x="39858" y="53063"/>
                      </a:cubicBezTo>
                      <a:cubicBezTo>
                        <a:pt x="28927" y="67944"/>
                        <a:pt x="20574" y="83342"/>
                        <a:pt x="14588" y="100775"/>
                      </a:cubicBezTo>
                      <a:cubicBezTo>
                        <a:pt x="13990" y="102589"/>
                        <a:pt x="13364" y="104486"/>
                        <a:pt x="12710" y="106494"/>
                      </a:cubicBezTo>
                      <a:cubicBezTo>
                        <a:pt x="11015" y="111043"/>
                        <a:pt x="10205" y="116854"/>
                        <a:pt x="8814" y="121182"/>
                      </a:cubicBezTo>
                      <a:cubicBezTo>
                        <a:pt x="7562" y="125980"/>
                        <a:pt x="4330" y="129323"/>
                        <a:pt x="1281" y="129369"/>
                      </a:cubicBezTo>
                      <a:cubicBezTo>
                        <a:pt x="-1343" y="125326"/>
                        <a:pt x="554" y="116532"/>
                        <a:pt x="2607" y="108225"/>
                      </a:cubicBezTo>
                      <a:cubicBezTo>
                        <a:pt x="5775" y="94089"/>
                        <a:pt x="14331" y="75726"/>
                        <a:pt x="21965" y="64049"/>
                      </a:cubicBezTo>
                      <a:cubicBezTo>
                        <a:pt x="27527" y="54895"/>
                        <a:pt x="34333" y="46340"/>
                        <a:pt x="41442" y="38789"/>
                      </a:cubicBezTo>
                      <a:cubicBezTo>
                        <a:pt x="48846" y="31136"/>
                        <a:pt x="56655" y="24229"/>
                        <a:pt x="65017" y="18344"/>
                      </a:cubicBezTo>
                      <a:cubicBezTo>
                        <a:pt x="68148" y="16319"/>
                        <a:pt x="71362" y="14523"/>
                        <a:pt x="74512" y="12745"/>
                      </a:cubicBezTo>
                      <a:cubicBezTo>
                        <a:pt x="77873" y="11088"/>
                        <a:pt x="81207" y="9439"/>
                        <a:pt x="84163" y="7975"/>
                      </a:cubicBezTo>
                      <a:cubicBezTo>
                        <a:pt x="87598" y="6364"/>
                        <a:pt x="91107" y="4945"/>
                        <a:pt x="94560" y="3481"/>
                      </a:cubicBezTo>
                      <a:cubicBezTo>
                        <a:pt x="98106" y="2238"/>
                        <a:pt x="101679" y="1114"/>
                        <a:pt x="105224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6" name="Google Shape;456;p13"/>
                <p:cNvSpPr/>
                <p:nvPr/>
              </p:nvSpPr>
              <p:spPr>
                <a:xfrm>
                  <a:off x="-2044284" y="-8338989"/>
                  <a:ext cx="724738" cy="1556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64" h="108196" extrusionOk="0">
                      <a:moveTo>
                        <a:pt x="50364" y="108194"/>
                      </a:moveTo>
                      <a:cubicBezTo>
                        <a:pt x="47648" y="108286"/>
                        <a:pt x="45953" y="105707"/>
                        <a:pt x="43937" y="104262"/>
                      </a:cubicBezTo>
                      <a:cubicBezTo>
                        <a:pt x="37564" y="99685"/>
                        <a:pt x="29230" y="94518"/>
                        <a:pt x="24579" y="87124"/>
                      </a:cubicBezTo>
                      <a:cubicBezTo>
                        <a:pt x="19965" y="82869"/>
                        <a:pt x="17368" y="78154"/>
                        <a:pt x="13547" y="71376"/>
                      </a:cubicBezTo>
                      <a:cubicBezTo>
                        <a:pt x="11861" y="68466"/>
                        <a:pt x="9826" y="65703"/>
                        <a:pt x="8454" y="62738"/>
                      </a:cubicBezTo>
                      <a:cubicBezTo>
                        <a:pt x="2744" y="49845"/>
                        <a:pt x="28" y="36427"/>
                        <a:pt x="0" y="22061"/>
                      </a:cubicBezTo>
                      <a:cubicBezTo>
                        <a:pt x="37" y="20588"/>
                        <a:pt x="55" y="19004"/>
                        <a:pt x="239" y="17365"/>
                      </a:cubicBezTo>
                      <a:cubicBezTo>
                        <a:pt x="534" y="13608"/>
                        <a:pt x="764" y="9021"/>
                        <a:pt x="1759" y="5577"/>
                      </a:cubicBezTo>
                      <a:cubicBezTo>
                        <a:pt x="2846" y="1774"/>
                        <a:pt x="6152" y="-399"/>
                        <a:pt x="9080" y="61"/>
                      </a:cubicBezTo>
                      <a:cubicBezTo>
                        <a:pt x="11613" y="3358"/>
                        <a:pt x="9891" y="9049"/>
                        <a:pt x="9614" y="14869"/>
                      </a:cubicBezTo>
                      <a:cubicBezTo>
                        <a:pt x="8905" y="24566"/>
                        <a:pt x="9854" y="38058"/>
                        <a:pt x="12193" y="47110"/>
                      </a:cubicBezTo>
                      <a:cubicBezTo>
                        <a:pt x="13823" y="54100"/>
                        <a:pt x="16503" y="60850"/>
                        <a:pt x="19358" y="67167"/>
                      </a:cubicBezTo>
                      <a:cubicBezTo>
                        <a:pt x="22277" y="73687"/>
                        <a:pt x="26172" y="79489"/>
                        <a:pt x="30105" y="85153"/>
                      </a:cubicBezTo>
                      <a:cubicBezTo>
                        <a:pt x="32987" y="89260"/>
                        <a:pt x="35630" y="93505"/>
                        <a:pt x="38982" y="97143"/>
                      </a:cubicBezTo>
                      <a:cubicBezTo>
                        <a:pt x="42565" y="101011"/>
                        <a:pt x="46349" y="104685"/>
                        <a:pt x="50364" y="108194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7" name="Google Shape;457;p13"/>
                <p:cNvSpPr/>
                <p:nvPr/>
              </p:nvSpPr>
              <p:spPr>
                <a:xfrm>
                  <a:off x="-1259087" y="-7097261"/>
                  <a:ext cx="431024" cy="89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3" h="62270" extrusionOk="0">
                      <a:moveTo>
                        <a:pt x="9316" y="0"/>
                      </a:moveTo>
                      <a:cubicBezTo>
                        <a:pt x="10071" y="1888"/>
                        <a:pt x="8368" y="2772"/>
                        <a:pt x="7861" y="4144"/>
                      </a:cubicBezTo>
                      <a:cubicBezTo>
                        <a:pt x="6250" y="8546"/>
                        <a:pt x="7041" y="14016"/>
                        <a:pt x="6019" y="18520"/>
                      </a:cubicBezTo>
                      <a:cubicBezTo>
                        <a:pt x="6940" y="21890"/>
                        <a:pt x="6424" y="24690"/>
                        <a:pt x="7465" y="28723"/>
                      </a:cubicBezTo>
                      <a:cubicBezTo>
                        <a:pt x="7889" y="30464"/>
                        <a:pt x="9150" y="31928"/>
                        <a:pt x="9777" y="33429"/>
                      </a:cubicBezTo>
                      <a:cubicBezTo>
                        <a:pt x="12650" y="39921"/>
                        <a:pt x="16776" y="45309"/>
                        <a:pt x="22209" y="49628"/>
                      </a:cubicBezTo>
                      <a:cubicBezTo>
                        <a:pt x="22789" y="50107"/>
                        <a:pt x="23323" y="50549"/>
                        <a:pt x="23950" y="51065"/>
                      </a:cubicBezTo>
                      <a:cubicBezTo>
                        <a:pt x="25322" y="52280"/>
                        <a:pt x="27394" y="53081"/>
                        <a:pt x="28692" y="54223"/>
                      </a:cubicBezTo>
                      <a:cubicBezTo>
                        <a:pt x="30083" y="55466"/>
                        <a:pt x="30359" y="58358"/>
                        <a:pt x="29346" y="61222"/>
                      </a:cubicBezTo>
                      <a:cubicBezTo>
                        <a:pt x="26629" y="63607"/>
                        <a:pt x="23167" y="61443"/>
                        <a:pt x="19980" y="59500"/>
                      </a:cubicBezTo>
                      <a:cubicBezTo>
                        <a:pt x="14381" y="56369"/>
                        <a:pt x="8368" y="49545"/>
                        <a:pt x="5485" y="44038"/>
                      </a:cubicBezTo>
                      <a:cubicBezTo>
                        <a:pt x="3146" y="39921"/>
                        <a:pt x="1286" y="35298"/>
                        <a:pt x="632" y="30703"/>
                      </a:cubicBezTo>
                      <a:cubicBezTo>
                        <a:pt x="-49" y="26016"/>
                        <a:pt x="-316" y="21374"/>
                        <a:pt x="531" y="16936"/>
                      </a:cubicBezTo>
                      <a:cubicBezTo>
                        <a:pt x="1166" y="13694"/>
                        <a:pt x="2750" y="10812"/>
                        <a:pt x="4021" y="8049"/>
                      </a:cubicBezTo>
                      <a:cubicBezTo>
                        <a:pt x="5375" y="5074"/>
                        <a:pt x="7152" y="2339"/>
                        <a:pt x="9316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8" name="Google Shape;458;p13"/>
                <p:cNvSpPr/>
                <p:nvPr/>
              </p:nvSpPr>
              <p:spPr>
                <a:xfrm>
                  <a:off x="-1367067" y="-6207026"/>
                  <a:ext cx="403050" cy="466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09" h="32388" extrusionOk="0">
                      <a:moveTo>
                        <a:pt x="724" y="32388"/>
                      </a:moveTo>
                      <a:cubicBezTo>
                        <a:pt x="-759" y="31458"/>
                        <a:pt x="484" y="30620"/>
                        <a:pt x="558" y="29800"/>
                      </a:cubicBezTo>
                      <a:cubicBezTo>
                        <a:pt x="769" y="27194"/>
                        <a:pt x="-188" y="23262"/>
                        <a:pt x="1921" y="20821"/>
                      </a:cubicBezTo>
                      <a:cubicBezTo>
                        <a:pt x="1948" y="18363"/>
                        <a:pt x="3376" y="16954"/>
                        <a:pt x="4849" y="14587"/>
                      </a:cubicBezTo>
                      <a:cubicBezTo>
                        <a:pt x="5476" y="13556"/>
                        <a:pt x="5706" y="12119"/>
                        <a:pt x="6433" y="11143"/>
                      </a:cubicBezTo>
                      <a:cubicBezTo>
                        <a:pt x="9620" y="6980"/>
                        <a:pt x="13736" y="3868"/>
                        <a:pt x="18672" y="1639"/>
                      </a:cubicBezTo>
                      <a:cubicBezTo>
                        <a:pt x="19179" y="1418"/>
                        <a:pt x="19750" y="1215"/>
                        <a:pt x="20357" y="1077"/>
                      </a:cubicBezTo>
                      <a:cubicBezTo>
                        <a:pt x="21720" y="709"/>
                        <a:pt x="23313" y="-92"/>
                        <a:pt x="24713" y="9"/>
                      </a:cubicBezTo>
                      <a:cubicBezTo>
                        <a:pt x="26269" y="119"/>
                        <a:pt x="27632" y="2597"/>
                        <a:pt x="28010" y="5553"/>
                      </a:cubicBezTo>
                      <a:cubicBezTo>
                        <a:pt x="27504" y="8905"/>
                        <a:pt x="25689" y="8730"/>
                        <a:pt x="24013" y="9513"/>
                      </a:cubicBezTo>
                      <a:cubicBezTo>
                        <a:pt x="21232" y="10728"/>
                        <a:pt x="17549" y="12561"/>
                        <a:pt x="15302" y="14320"/>
                      </a:cubicBezTo>
                      <a:cubicBezTo>
                        <a:pt x="13543" y="15628"/>
                        <a:pt x="12106" y="17285"/>
                        <a:pt x="10586" y="18759"/>
                      </a:cubicBezTo>
                      <a:cubicBezTo>
                        <a:pt x="9012" y="20287"/>
                        <a:pt x="7962" y="22157"/>
                        <a:pt x="6636" y="23870"/>
                      </a:cubicBezTo>
                      <a:cubicBezTo>
                        <a:pt x="5678" y="25122"/>
                        <a:pt x="4214" y="26218"/>
                        <a:pt x="3385" y="27636"/>
                      </a:cubicBezTo>
                      <a:cubicBezTo>
                        <a:pt x="2676" y="28898"/>
                        <a:pt x="1819" y="30427"/>
                        <a:pt x="724" y="3238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9" name="Google Shape;459;p13"/>
                <p:cNvSpPr/>
                <p:nvPr/>
              </p:nvSpPr>
              <p:spPr>
                <a:xfrm>
                  <a:off x="-760084" y="-6074053"/>
                  <a:ext cx="201129" cy="309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77" h="21526" extrusionOk="0">
                      <a:moveTo>
                        <a:pt x="10839" y="20772"/>
                      </a:moveTo>
                      <a:cubicBezTo>
                        <a:pt x="10194" y="22291"/>
                        <a:pt x="9706" y="21057"/>
                        <a:pt x="9237" y="20993"/>
                      </a:cubicBezTo>
                      <a:cubicBezTo>
                        <a:pt x="7745" y="20864"/>
                        <a:pt x="4310" y="21020"/>
                        <a:pt x="3637" y="18626"/>
                      </a:cubicBezTo>
                      <a:cubicBezTo>
                        <a:pt x="1851" y="17899"/>
                        <a:pt x="1612" y="16315"/>
                        <a:pt x="1041" y="14288"/>
                      </a:cubicBezTo>
                      <a:cubicBezTo>
                        <a:pt x="764" y="13404"/>
                        <a:pt x="9" y="12392"/>
                        <a:pt x="0" y="11332"/>
                      </a:cubicBezTo>
                      <a:cubicBezTo>
                        <a:pt x="129" y="6756"/>
                        <a:pt x="3076" y="2943"/>
                        <a:pt x="7211" y="982"/>
                      </a:cubicBezTo>
                      <a:cubicBezTo>
                        <a:pt x="7653" y="797"/>
                        <a:pt x="8132" y="613"/>
                        <a:pt x="8675" y="530"/>
                      </a:cubicBezTo>
                      <a:cubicBezTo>
                        <a:pt x="9853" y="272"/>
                        <a:pt x="11410" y="-271"/>
                        <a:pt x="12635" y="162"/>
                      </a:cubicBezTo>
                      <a:cubicBezTo>
                        <a:pt x="14053" y="641"/>
                        <a:pt x="14348" y="3459"/>
                        <a:pt x="13519" y="6314"/>
                      </a:cubicBezTo>
                      <a:cubicBezTo>
                        <a:pt x="12211" y="9371"/>
                        <a:pt x="11935" y="8920"/>
                        <a:pt x="11226" y="9307"/>
                      </a:cubicBezTo>
                      <a:cubicBezTo>
                        <a:pt x="10231" y="9914"/>
                        <a:pt x="8905" y="10881"/>
                        <a:pt x="8491" y="11692"/>
                      </a:cubicBezTo>
                      <a:cubicBezTo>
                        <a:pt x="8122" y="12327"/>
                        <a:pt x="8242" y="12778"/>
                        <a:pt x="8049" y="13377"/>
                      </a:cubicBezTo>
                      <a:cubicBezTo>
                        <a:pt x="7855" y="14049"/>
                        <a:pt x="8242" y="14767"/>
                        <a:pt x="8389" y="15698"/>
                      </a:cubicBezTo>
                      <a:cubicBezTo>
                        <a:pt x="8491" y="16360"/>
                        <a:pt x="8334" y="17567"/>
                        <a:pt x="8804" y="18331"/>
                      </a:cubicBezTo>
                      <a:cubicBezTo>
                        <a:pt x="9283" y="19114"/>
                        <a:pt x="9890" y="19952"/>
                        <a:pt x="10839" y="20772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" name="Google Shape;460;p13"/>
                <p:cNvSpPr/>
                <p:nvPr/>
              </p:nvSpPr>
              <p:spPr>
                <a:xfrm>
                  <a:off x="-770963" y="-5812768"/>
                  <a:ext cx="166032" cy="26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38" h="18459" extrusionOk="0">
                      <a:moveTo>
                        <a:pt x="9045" y="17118"/>
                      </a:moveTo>
                      <a:cubicBezTo>
                        <a:pt x="9294" y="18721"/>
                        <a:pt x="8391" y="17800"/>
                        <a:pt x="8096" y="17874"/>
                      </a:cubicBezTo>
                      <a:cubicBezTo>
                        <a:pt x="7120" y="18343"/>
                        <a:pt x="3925" y="19236"/>
                        <a:pt x="3197" y="17063"/>
                      </a:cubicBezTo>
                      <a:cubicBezTo>
                        <a:pt x="1438" y="16575"/>
                        <a:pt x="1318" y="14945"/>
                        <a:pt x="932" y="13296"/>
                      </a:cubicBezTo>
                      <a:cubicBezTo>
                        <a:pt x="747" y="12550"/>
                        <a:pt x="11" y="11685"/>
                        <a:pt x="2" y="10865"/>
                      </a:cubicBezTo>
                      <a:cubicBezTo>
                        <a:pt x="-63" y="7375"/>
                        <a:pt x="1742" y="4290"/>
                        <a:pt x="3612" y="2062"/>
                      </a:cubicBezTo>
                      <a:cubicBezTo>
                        <a:pt x="3805" y="1822"/>
                        <a:pt x="4044" y="1619"/>
                        <a:pt x="4311" y="1426"/>
                      </a:cubicBezTo>
                      <a:cubicBezTo>
                        <a:pt x="4919" y="993"/>
                        <a:pt x="5324" y="118"/>
                        <a:pt x="6042" y="8"/>
                      </a:cubicBezTo>
                      <a:cubicBezTo>
                        <a:pt x="6835" y="-130"/>
                        <a:pt x="8796" y="1629"/>
                        <a:pt x="10675" y="3958"/>
                      </a:cubicBezTo>
                      <a:cubicBezTo>
                        <a:pt x="12314" y="6832"/>
                        <a:pt x="11209" y="7154"/>
                        <a:pt x="10693" y="7983"/>
                      </a:cubicBezTo>
                      <a:cubicBezTo>
                        <a:pt x="9800" y="9364"/>
                        <a:pt x="8677" y="10653"/>
                        <a:pt x="8409" y="11381"/>
                      </a:cubicBezTo>
                      <a:cubicBezTo>
                        <a:pt x="8124" y="12007"/>
                        <a:pt x="8207" y="12597"/>
                        <a:pt x="7995" y="12919"/>
                      </a:cubicBezTo>
                      <a:cubicBezTo>
                        <a:pt x="7811" y="13398"/>
                        <a:pt x="7884" y="13315"/>
                        <a:pt x="7654" y="13702"/>
                      </a:cubicBezTo>
                      <a:cubicBezTo>
                        <a:pt x="7498" y="14006"/>
                        <a:pt x="7203" y="15037"/>
                        <a:pt x="7479" y="15553"/>
                      </a:cubicBezTo>
                      <a:cubicBezTo>
                        <a:pt x="7756" y="16059"/>
                        <a:pt x="8124" y="16686"/>
                        <a:pt x="9045" y="1711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" name="Google Shape;461;p13"/>
                <p:cNvSpPr/>
                <p:nvPr/>
              </p:nvSpPr>
              <p:spPr>
                <a:xfrm>
                  <a:off x="-682424" y="-5551886"/>
                  <a:ext cx="237996" cy="2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39" h="17156" extrusionOk="0">
                      <a:moveTo>
                        <a:pt x="16539" y="15592"/>
                      </a:moveTo>
                      <a:cubicBezTo>
                        <a:pt x="16282" y="17203"/>
                        <a:pt x="15655" y="16108"/>
                        <a:pt x="15250" y="16181"/>
                      </a:cubicBezTo>
                      <a:cubicBezTo>
                        <a:pt x="13970" y="16439"/>
                        <a:pt x="11429" y="18041"/>
                        <a:pt x="10084" y="16485"/>
                      </a:cubicBezTo>
                      <a:cubicBezTo>
                        <a:pt x="8426" y="16863"/>
                        <a:pt x="7680" y="15794"/>
                        <a:pt x="6290" y="14855"/>
                      </a:cubicBezTo>
                      <a:cubicBezTo>
                        <a:pt x="5673" y="14459"/>
                        <a:pt x="4568" y="14376"/>
                        <a:pt x="3979" y="13833"/>
                      </a:cubicBezTo>
                      <a:cubicBezTo>
                        <a:pt x="1483" y="11448"/>
                        <a:pt x="156" y="8178"/>
                        <a:pt x="0" y="4559"/>
                      </a:cubicBezTo>
                      <a:cubicBezTo>
                        <a:pt x="0" y="4182"/>
                        <a:pt x="28" y="3785"/>
                        <a:pt x="129" y="3380"/>
                      </a:cubicBezTo>
                      <a:cubicBezTo>
                        <a:pt x="313" y="2459"/>
                        <a:pt x="212" y="1207"/>
                        <a:pt x="847" y="443"/>
                      </a:cubicBezTo>
                      <a:cubicBezTo>
                        <a:pt x="1556" y="-432"/>
                        <a:pt x="4236" y="47"/>
                        <a:pt x="6907" y="1373"/>
                      </a:cubicBezTo>
                      <a:cubicBezTo>
                        <a:pt x="9670" y="3196"/>
                        <a:pt x="9080" y="3528"/>
                        <a:pt x="9228" y="4311"/>
                      </a:cubicBezTo>
                      <a:cubicBezTo>
                        <a:pt x="9476" y="5508"/>
                        <a:pt x="9642" y="7000"/>
                        <a:pt x="10066" y="7921"/>
                      </a:cubicBezTo>
                      <a:cubicBezTo>
                        <a:pt x="10370" y="8657"/>
                        <a:pt x="10913" y="9099"/>
                        <a:pt x="11226" y="9781"/>
                      </a:cubicBezTo>
                      <a:cubicBezTo>
                        <a:pt x="11585" y="10508"/>
                        <a:pt x="12294" y="10868"/>
                        <a:pt x="12828" y="11613"/>
                      </a:cubicBezTo>
                      <a:cubicBezTo>
                        <a:pt x="13215" y="12147"/>
                        <a:pt x="13528" y="13280"/>
                        <a:pt x="14173" y="13805"/>
                      </a:cubicBezTo>
                      <a:cubicBezTo>
                        <a:pt x="14827" y="14357"/>
                        <a:pt x="15582" y="14956"/>
                        <a:pt x="16539" y="15592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" name="Google Shape;462;p13"/>
                <p:cNvSpPr/>
                <p:nvPr/>
              </p:nvSpPr>
              <p:spPr>
                <a:xfrm>
                  <a:off x="-1344029" y="-5599847"/>
                  <a:ext cx="525393" cy="1545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1" h="107368" extrusionOk="0">
                      <a:moveTo>
                        <a:pt x="36512" y="0"/>
                      </a:moveTo>
                      <a:cubicBezTo>
                        <a:pt x="35931" y="2569"/>
                        <a:pt x="33224" y="3472"/>
                        <a:pt x="31575" y="5194"/>
                      </a:cubicBezTo>
                      <a:cubicBezTo>
                        <a:pt x="26345" y="10710"/>
                        <a:pt x="22661" y="18759"/>
                        <a:pt x="18149" y="25123"/>
                      </a:cubicBezTo>
                      <a:cubicBezTo>
                        <a:pt x="16344" y="30537"/>
                        <a:pt x="13728" y="34543"/>
                        <a:pt x="11739" y="41275"/>
                      </a:cubicBezTo>
                      <a:cubicBezTo>
                        <a:pt x="10855" y="44167"/>
                        <a:pt x="10883" y="47252"/>
                        <a:pt x="10367" y="50033"/>
                      </a:cubicBezTo>
                      <a:cubicBezTo>
                        <a:pt x="8341" y="62152"/>
                        <a:pt x="8599" y="73848"/>
                        <a:pt x="11269" y="85755"/>
                      </a:cubicBezTo>
                      <a:cubicBezTo>
                        <a:pt x="11545" y="87007"/>
                        <a:pt x="11822" y="88269"/>
                        <a:pt x="12135" y="89650"/>
                      </a:cubicBezTo>
                      <a:cubicBezTo>
                        <a:pt x="12780" y="92809"/>
                        <a:pt x="14382" y="96327"/>
                        <a:pt x="15100" y="99265"/>
                      </a:cubicBezTo>
                      <a:cubicBezTo>
                        <a:pt x="15874" y="102469"/>
                        <a:pt x="14631" y="105794"/>
                        <a:pt x="12015" y="107369"/>
                      </a:cubicBezTo>
                      <a:cubicBezTo>
                        <a:pt x="8000" y="106494"/>
                        <a:pt x="5947" y="100563"/>
                        <a:pt x="4086" y="94964"/>
                      </a:cubicBezTo>
                      <a:cubicBezTo>
                        <a:pt x="660" y="85534"/>
                        <a:pt x="-638" y="71472"/>
                        <a:pt x="292" y="61811"/>
                      </a:cubicBezTo>
                      <a:cubicBezTo>
                        <a:pt x="808" y="54407"/>
                        <a:pt x="2171" y="46865"/>
                        <a:pt x="4666" y="40078"/>
                      </a:cubicBezTo>
                      <a:cubicBezTo>
                        <a:pt x="7199" y="33134"/>
                        <a:pt x="10219" y="26531"/>
                        <a:pt x="14253" y="20693"/>
                      </a:cubicBezTo>
                      <a:cubicBezTo>
                        <a:pt x="17218" y="16448"/>
                        <a:pt x="20930" y="13013"/>
                        <a:pt x="24392" y="9578"/>
                      </a:cubicBezTo>
                      <a:cubicBezTo>
                        <a:pt x="28103" y="5913"/>
                        <a:pt x="32156" y="2689"/>
                        <a:pt x="36512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" name="Google Shape;463;p13"/>
                <p:cNvSpPr/>
                <p:nvPr/>
              </p:nvSpPr>
              <p:spPr>
                <a:xfrm>
                  <a:off x="-2651338" y="-4043507"/>
                  <a:ext cx="2067008" cy="868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42" h="60334" extrusionOk="0">
                      <a:moveTo>
                        <a:pt x="143643" y="1228"/>
                      </a:moveTo>
                      <a:cubicBezTo>
                        <a:pt x="140770" y="2683"/>
                        <a:pt x="137252" y="1495"/>
                        <a:pt x="134075" y="1642"/>
                      </a:cubicBezTo>
                      <a:cubicBezTo>
                        <a:pt x="123954" y="2167"/>
                        <a:pt x="112756" y="5878"/>
                        <a:pt x="102377" y="7803"/>
                      </a:cubicBezTo>
                      <a:cubicBezTo>
                        <a:pt x="95323" y="10778"/>
                        <a:pt x="89015" y="12159"/>
                        <a:pt x="80266" y="15953"/>
                      </a:cubicBezTo>
                      <a:cubicBezTo>
                        <a:pt x="76490" y="17565"/>
                        <a:pt x="73111" y="19950"/>
                        <a:pt x="69639" y="21709"/>
                      </a:cubicBezTo>
                      <a:cubicBezTo>
                        <a:pt x="54610" y="29454"/>
                        <a:pt x="41109" y="37972"/>
                        <a:pt x="26955" y="47633"/>
                      </a:cubicBezTo>
                      <a:cubicBezTo>
                        <a:pt x="25472" y="48608"/>
                        <a:pt x="23916" y="49631"/>
                        <a:pt x="22267" y="50717"/>
                      </a:cubicBezTo>
                      <a:cubicBezTo>
                        <a:pt x="18464" y="53140"/>
                        <a:pt x="14191" y="56547"/>
                        <a:pt x="10480" y="58656"/>
                      </a:cubicBezTo>
                      <a:cubicBezTo>
                        <a:pt x="6400" y="60967"/>
                        <a:pt x="2035" y="60838"/>
                        <a:pt x="0" y="58600"/>
                      </a:cubicBezTo>
                      <a:cubicBezTo>
                        <a:pt x="847" y="54061"/>
                        <a:pt x="7588" y="49926"/>
                        <a:pt x="13740" y="45432"/>
                      </a:cubicBezTo>
                      <a:cubicBezTo>
                        <a:pt x="24054" y="37825"/>
                        <a:pt x="39212" y="28247"/>
                        <a:pt x="50254" y="22298"/>
                      </a:cubicBezTo>
                      <a:cubicBezTo>
                        <a:pt x="58671" y="17666"/>
                        <a:pt x="67438" y="13227"/>
                        <a:pt x="76251" y="9930"/>
                      </a:cubicBezTo>
                      <a:cubicBezTo>
                        <a:pt x="85267" y="6542"/>
                        <a:pt x="94227" y="3539"/>
                        <a:pt x="103372" y="1790"/>
                      </a:cubicBezTo>
                      <a:cubicBezTo>
                        <a:pt x="110048" y="528"/>
                        <a:pt x="116670" y="381"/>
                        <a:pt x="123125" y="95"/>
                      </a:cubicBezTo>
                      <a:cubicBezTo>
                        <a:pt x="130032" y="-190"/>
                        <a:pt x="136911" y="160"/>
                        <a:pt x="143643" y="122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" name="Google Shape;464;p13"/>
                <p:cNvSpPr/>
                <p:nvPr/>
              </p:nvSpPr>
              <p:spPr>
                <a:xfrm>
                  <a:off x="-1648599" y="-3515729"/>
                  <a:ext cx="1906545" cy="1029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91" h="71550" extrusionOk="0">
                      <a:moveTo>
                        <a:pt x="132492" y="1358"/>
                      </a:moveTo>
                      <a:cubicBezTo>
                        <a:pt x="129545" y="2684"/>
                        <a:pt x="126101" y="1321"/>
                        <a:pt x="122905" y="1561"/>
                      </a:cubicBezTo>
                      <a:cubicBezTo>
                        <a:pt x="112720" y="2086"/>
                        <a:pt x="101927" y="6875"/>
                        <a:pt x="92405" y="10964"/>
                      </a:cubicBezTo>
                      <a:cubicBezTo>
                        <a:pt x="86262" y="15384"/>
                        <a:pt x="80829" y="18450"/>
                        <a:pt x="74235" y="25293"/>
                      </a:cubicBezTo>
                      <a:cubicBezTo>
                        <a:pt x="71371" y="28231"/>
                        <a:pt x="69014" y="31739"/>
                        <a:pt x="65892" y="34520"/>
                      </a:cubicBezTo>
                      <a:cubicBezTo>
                        <a:pt x="62558" y="37522"/>
                        <a:pt x="58700" y="40248"/>
                        <a:pt x="54233" y="41998"/>
                      </a:cubicBezTo>
                      <a:cubicBezTo>
                        <a:pt x="49739" y="43757"/>
                        <a:pt x="45208" y="44273"/>
                        <a:pt x="41064" y="44770"/>
                      </a:cubicBezTo>
                      <a:cubicBezTo>
                        <a:pt x="36902" y="45258"/>
                        <a:pt x="33062" y="45682"/>
                        <a:pt x="29672" y="46861"/>
                      </a:cubicBezTo>
                      <a:cubicBezTo>
                        <a:pt x="26210" y="48030"/>
                        <a:pt x="22913" y="49826"/>
                        <a:pt x="19929" y="52147"/>
                      </a:cubicBezTo>
                      <a:cubicBezTo>
                        <a:pt x="18714" y="53095"/>
                        <a:pt x="17434" y="54172"/>
                        <a:pt x="16181" y="55370"/>
                      </a:cubicBezTo>
                      <a:cubicBezTo>
                        <a:pt x="13216" y="58086"/>
                        <a:pt x="10914" y="62332"/>
                        <a:pt x="9099" y="65536"/>
                      </a:cubicBezTo>
                      <a:cubicBezTo>
                        <a:pt x="7073" y="68981"/>
                        <a:pt x="4117" y="71578"/>
                        <a:pt x="1023" y="71550"/>
                      </a:cubicBezTo>
                      <a:cubicBezTo>
                        <a:pt x="-1749" y="67618"/>
                        <a:pt x="1438" y="58823"/>
                        <a:pt x="6668" y="52294"/>
                      </a:cubicBezTo>
                      <a:cubicBezTo>
                        <a:pt x="10886" y="46658"/>
                        <a:pt x="17728" y="41105"/>
                        <a:pt x="25888" y="38342"/>
                      </a:cubicBezTo>
                      <a:cubicBezTo>
                        <a:pt x="34286" y="35469"/>
                        <a:pt x="42178" y="36077"/>
                        <a:pt x="47391" y="34870"/>
                      </a:cubicBezTo>
                      <a:cubicBezTo>
                        <a:pt x="55329" y="33627"/>
                        <a:pt x="61499" y="27512"/>
                        <a:pt x="68268" y="21223"/>
                      </a:cubicBezTo>
                      <a:cubicBezTo>
                        <a:pt x="75110" y="14610"/>
                        <a:pt x="83343" y="8404"/>
                        <a:pt x="92165" y="4885"/>
                      </a:cubicBezTo>
                      <a:cubicBezTo>
                        <a:pt x="98639" y="2224"/>
                        <a:pt x="105353" y="1174"/>
                        <a:pt x="111854" y="447"/>
                      </a:cubicBezTo>
                      <a:cubicBezTo>
                        <a:pt x="118807" y="-400"/>
                        <a:pt x="125815" y="-14"/>
                        <a:pt x="132492" y="135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" name="Google Shape;465;p13"/>
                <p:cNvSpPr/>
                <p:nvPr/>
              </p:nvSpPr>
              <p:spPr>
                <a:xfrm>
                  <a:off x="-1936420" y="-9973334"/>
                  <a:ext cx="1454656" cy="2836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88" h="197120" extrusionOk="0">
                      <a:moveTo>
                        <a:pt x="101088" y="0"/>
                      </a:moveTo>
                      <a:cubicBezTo>
                        <a:pt x="97662" y="2984"/>
                        <a:pt x="92257" y="4024"/>
                        <a:pt x="87937" y="6207"/>
                      </a:cubicBezTo>
                      <a:cubicBezTo>
                        <a:pt x="74234" y="13197"/>
                        <a:pt x="60835" y="25040"/>
                        <a:pt x="49084" y="35925"/>
                      </a:cubicBezTo>
                      <a:cubicBezTo>
                        <a:pt x="41837" y="44894"/>
                        <a:pt x="34976" y="51985"/>
                        <a:pt x="27728" y="64464"/>
                      </a:cubicBezTo>
                      <a:cubicBezTo>
                        <a:pt x="24533" y="69805"/>
                        <a:pt x="22571" y="75671"/>
                        <a:pt x="20269" y="81049"/>
                      </a:cubicBezTo>
                      <a:cubicBezTo>
                        <a:pt x="10747" y="104615"/>
                        <a:pt x="7487" y="129019"/>
                        <a:pt x="10333" y="154280"/>
                      </a:cubicBezTo>
                      <a:cubicBezTo>
                        <a:pt x="10719" y="156858"/>
                        <a:pt x="10903" y="159658"/>
                        <a:pt x="11419" y="162513"/>
                      </a:cubicBezTo>
                      <a:cubicBezTo>
                        <a:pt x="12285" y="169153"/>
                        <a:pt x="14707" y="176833"/>
                        <a:pt x="16236" y="182911"/>
                      </a:cubicBezTo>
                      <a:cubicBezTo>
                        <a:pt x="17893" y="189569"/>
                        <a:pt x="17672" y="195306"/>
                        <a:pt x="15075" y="197121"/>
                      </a:cubicBezTo>
                      <a:cubicBezTo>
                        <a:pt x="10121" y="193768"/>
                        <a:pt x="6133" y="181926"/>
                        <a:pt x="3564" y="170368"/>
                      </a:cubicBezTo>
                      <a:cubicBezTo>
                        <a:pt x="1298" y="160653"/>
                        <a:pt x="-184" y="148727"/>
                        <a:pt x="18" y="136856"/>
                      </a:cubicBezTo>
                      <a:cubicBezTo>
                        <a:pt x="138" y="124986"/>
                        <a:pt x="1805" y="113253"/>
                        <a:pt x="4043" y="103832"/>
                      </a:cubicBezTo>
                      <a:cubicBezTo>
                        <a:pt x="7330" y="89365"/>
                        <a:pt x="12948" y="75091"/>
                        <a:pt x="20472" y="62788"/>
                      </a:cubicBezTo>
                      <a:cubicBezTo>
                        <a:pt x="28134" y="50144"/>
                        <a:pt x="37260" y="38817"/>
                        <a:pt x="47786" y="29349"/>
                      </a:cubicBezTo>
                      <a:cubicBezTo>
                        <a:pt x="55512" y="22480"/>
                        <a:pt x="64012" y="17147"/>
                        <a:pt x="72503" y="12257"/>
                      </a:cubicBezTo>
                      <a:cubicBezTo>
                        <a:pt x="81593" y="7008"/>
                        <a:pt x="91188" y="2873"/>
                        <a:pt x="101088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6" name="Google Shape;466;p13"/>
              <p:cNvGrpSpPr/>
              <p:nvPr/>
            </p:nvGrpSpPr>
            <p:grpSpPr>
              <a:xfrm flipH="1">
                <a:off x="-436305" y="920179"/>
                <a:ext cx="1262012" cy="2145948"/>
                <a:chOff x="-2513644" y="-9979133"/>
                <a:chExt cx="4513633" cy="7675063"/>
              </a:xfrm>
            </p:grpSpPr>
            <p:sp>
              <p:nvSpPr>
                <p:cNvPr id="467" name="Google Shape;467;p13"/>
                <p:cNvSpPr/>
                <p:nvPr/>
              </p:nvSpPr>
              <p:spPr>
                <a:xfrm>
                  <a:off x="834211" y="-9167263"/>
                  <a:ext cx="1165777" cy="2402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13" h="166985" extrusionOk="0">
                      <a:moveTo>
                        <a:pt x="0" y="0"/>
                      </a:moveTo>
                      <a:cubicBezTo>
                        <a:pt x="3812" y="811"/>
                        <a:pt x="6833" y="4421"/>
                        <a:pt x="10065" y="6806"/>
                      </a:cubicBezTo>
                      <a:cubicBezTo>
                        <a:pt x="20334" y="14311"/>
                        <a:pt x="33199" y="22572"/>
                        <a:pt x="41984" y="33291"/>
                      </a:cubicBezTo>
                      <a:cubicBezTo>
                        <a:pt x="49416" y="39857"/>
                        <a:pt x="54481" y="46746"/>
                        <a:pt x="61314" y="57143"/>
                      </a:cubicBezTo>
                      <a:cubicBezTo>
                        <a:pt x="64242" y="61637"/>
                        <a:pt x="67465" y="65983"/>
                        <a:pt x="69777" y="70643"/>
                      </a:cubicBezTo>
                      <a:cubicBezTo>
                        <a:pt x="79714" y="90673"/>
                        <a:pt x="83922" y="113207"/>
                        <a:pt x="78866" y="136083"/>
                      </a:cubicBezTo>
                      <a:cubicBezTo>
                        <a:pt x="78360" y="138422"/>
                        <a:pt x="77623" y="140899"/>
                        <a:pt x="76785" y="143431"/>
                      </a:cubicBezTo>
                      <a:cubicBezTo>
                        <a:pt x="74824" y="149233"/>
                        <a:pt x="71969" y="156186"/>
                        <a:pt x="68506" y="160920"/>
                      </a:cubicBezTo>
                      <a:cubicBezTo>
                        <a:pt x="64740" y="166187"/>
                        <a:pt x="59491" y="168038"/>
                        <a:pt x="57004" y="166417"/>
                      </a:cubicBezTo>
                      <a:cubicBezTo>
                        <a:pt x="57299" y="161260"/>
                        <a:pt x="63248" y="153994"/>
                        <a:pt x="66361" y="145246"/>
                      </a:cubicBezTo>
                      <a:cubicBezTo>
                        <a:pt x="69087" y="138044"/>
                        <a:pt x="71177" y="128982"/>
                        <a:pt x="71628" y="119838"/>
                      </a:cubicBezTo>
                      <a:cubicBezTo>
                        <a:pt x="72208" y="110693"/>
                        <a:pt x="71021" y="101604"/>
                        <a:pt x="69298" y="94292"/>
                      </a:cubicBezTo>
                      <a:cubicBezTo>
                        <a:pt x="66692" y="83048"/>
                        <a:pt x="61765" y="72245"/>
                        <a:pt x="56212" y="62410"/>
                      </a:cubicBezTo>
                      <a:cubicBezTo>
                        <a:pt x="50502" y="52289"/>
                        <a:pt x="43310" y="43393"/>
                        <a:pt x="35851" y="34912"/>
                      </a:cubicBezTo>
                      <a:cubicBezTo>
                        <a:pt x="30399" y="28733"/>
                        <a:pt x="25150" y="22572"/>
                        <a:pt x="19265" y="17083"/>
                      </a:cubicBezTo>
                      <a:cubicBezTo>
                        <a:pt x="12966" y="11217"/>
                        <a:pt x="6520" y="5599"/>
                        <a:pt x="0" y="0"/>
                      </a:cubicBezTo>
                      <a:close/>
                    </a:path>
                  </a:pathLst>
                </a:custGeom>
                <a:solidFill>
                  <a:srgbClr val="924A2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8" name="Google Shape;468;p13"/>
                <p:cNvGrpSpPr/>
                <p:nvPr/>
              </p:nvGrpSpPr>
              <p:grpSpPr>
                <a:xfrm>
                  <a:off x="-2513644" y="-9979133"/>
                  <a:ext cx="4403909" cy="7675063"/>
                  <a:chOff x="-2513644" y="-9979133"/>
                  <a:chExt cx="4403909" cy="7675063"/>
                </a:xfrm>
              </p:grpSpPr>
              <p:sp>
                <p:nvSpPr>
                  <p:cNvPr id="469" name="Google Shape;469;p13"/>
                  <p:cNvSpPr/>
                  <p:nvPr/>
                </p:nvSpPr>
                <p:spPr>
                  <a:xfrm>
                    <a:off x="-808980" y="-6984217"/>
                    <a:ext cx="935566" cy="793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015" h="55109" extrusionOk="0">
                        <a:moveTo>
                          <a:pt x="64951" y="0"/>
                        </a:moveTo>
                        <a:cubicBezTo>
                          <a:pt x="65403" y="2155"/>
                          <a:pt x="63368" y="3149"/>
                          <a:pt x="62465" y="4623"/>
                        </a:cubicBezTo>
                        <a:cubicBezTo>
                          <a:pt x="59601" y="9292"/>
                          <a:pt x="57621" y="15830"/>
                          <a:pt x="53339" y="20020"/>
                        </a:cubicBezTo>
                        <a:cubicBezTo>
                          <a:pt x="51571" y="24036"/>
                          <a:pt x="48863" y="26531"/>
                          <a:pt x="45373" y="30620"/>
                        </a:cubicBezTo>
                        <a:cubicBezTo>
                          <a:pt x="43881" y="32397"/>
                          <a:pt x="42757" y="34571"/>
                          <a:pt x="41201" y="36210"/>
                        </a:cubicBezTo>
                        <a:cubicBezTo>
                          <a:pt x="34378" y="43236"/>
                          <a:pt x="26559" y="48817"/>
                          <a:pt x="16917" y="52529"/>
                        </a:cubicBezTo>
                        <a:cubicBezTo>
                          <a:pt x="15913" y="52869"/>
                          <a:pt x="14845" y="53265"/>
                          <a:pt x="13676" y="53505"/>
                        </a:cubicBezTo>
                        <a:cubicBezTo>
                          <a:pt x="11060" y="54196"/>
                          <a:pt x="7846" y="55171"/>
                          <a:pt x="5230" y="55107"/>
                        </a:cubicBezTo>
                        <a:cubicBezTo>
                          <a:pt x="2321" y="55043"/>
                          <a:pt x="165" y="52391"/>
                          <a:pt x="0" y="49434"/>
                        </a:cubicBezTo>
                        <a:cubicBezTo>
                          <a:pt x="1731" y="46147"/>
                          <a:pt x="5553" y="46377"/>
                          <a:pt x="9255" y="45207"/>
                        </a:cubicBezTo>
                        <a:cubicBezTo>
                          <a:pt x="15416" y="43467"/>
                          <a:pt x="23538" y="39479"/>
                          <a:pt x="28659" y="35722"/>
                        </a:cubicBezTo>
                        <a:cubicBezTo>
                          <a:pt x="32646" y="32941"/>
                          <a:pt x="36210" y="29515"/>
                          <a:pt x="39746" y="26255"/>
                        </a:cubicBezTo>
                        <a:cubicBezTo>
                          <a:pt x="43375" y="22912"/>
                          <a:pt x="46432" y="19109"/>
                          <a:pt x="49738" y="15563"/>
                        </a:cubicBezTo>
                        <a:cubicBezTo>
                          <a:pt x="52151" y="12966"/>
                          <a:pt x="54969" y="10747"/>
                          <a:pt x="57280" y="8150"/>
                        </a:cubicBezTo>
                        <a:cubicBezTo>
                          <a:pt x="59757" y="5378"/>
                          <a:pt x="62281" y="2643"/>
                          <a:pt x="64951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0" name="Google Shape;470;p13"/>
                  <p:cNvSpPr/>
                  <p:nvPr/>
                </p:nvSpPr>
                <p:spPr>
                  <a:xfrm>
                    <a:off x="-2414" y="-7573640"/>
                    <a:ext cx="659206" cy="897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10" h="62404" extrusionOk="0">
                        <a:moveTo>
                          <a:pt x="41528" y="0"/>
                        </a:moveTo>
                        <a:cubicBezTo>
                          <a:pt x="43425" y="1123"/>
                          <a:pt x="42762" y="3306"/>
                          <a:pt x="43130" y="4982"/>
                        </a:cubicBezTo>
                        <a:cubicBezTo>
                          <a:pt x="44355" y="10241"/>
                          <a:pt x="46869" y="16862"/>
                          <a:pt x="45322" y="22885"/>
                        </a:cubicBezTo>
                        <a:cubicBezTo>
                          <a:pt x="45828" y="27342"/>
                          <a:pt x="44539" y="31016"/>
                          <a:pt x="42697" y="36238"/>
                        </a:cubicBezTo>
                        <a:cubicBezTo>
                          <a:pt x="41887" y="38485"/>
                          <a:pt x="41472" y="40999"/>
                          <a:pt x="40340" y="43089"/>
                        </a:cubicBezTo>
                        <a:cubicBezTo>
                          <a:pt x="35542" y="52059"/>
                          <a:pt x="27088" y="59261"/>
                          <a:pt x="16313" y="61701"/>
                        </a:cubicBezTo>
                        <a:cubicBezTo>
                          <a:pt x="15217" y="61958"/>
                          <a:pt x="14002" y="62115"/>
                          <a:pt x="12749" y="62207"/>
                        </a:cubicBezTo>
                        <a:cubicBezTo>
                          <a:pt x="9876" y="62419"/>
                          <a:pt x="6266" y="62659"/>
                          <a:pt x="3586" y="61765"/>
                        </a:cubicBezTo>
                        <a:cubicBezTo>
                          <a:pt x="575" y="60807"/>
                          <a:pt x="-632" y="57492"/>
                          <a:pt x="317" y="54674"/>
                        </a:cubicBezTo>
                        <a:cubicBezTo>
                          <a:pt x="3061" y="52252"/>
                          <a:pt x="6294" y="53597"/>
                          <a:pt x="9977" y="53201"/>
                        </a:cubicBezTo>
                        <a:cubicBezTo>
                          <a:pt x="16065" y="52869"/>
                          <a:pt x="23957" y="49452"/>
                          <a:pt x="28073" y="45189"/>
                        </a:cubicBezTo>
                        <a:cubicBezTo>
                          <a:pt x="31379" y="42085"/>
                          <a:pt x="33838" y="38080"/>
                          <a:pt x="35901" y="34092"/>
                        </a:cubicBezTo>
                        <a:cubicBezTo>
                          <a:pt x="38037" y="29966"/>
                          <a:pt x="39032" y="25490"/>
                          <a:pt x="39925" y="20978"/>
                        </a:cubicBezTo>
                        <a:cubicBezTo>
                          <a:pt x="40561" y="17700"/>
                          <a:pt x="41537" y="14375"/>
                          <a:pt x="41647" y="10977"/>
                        </a:cubicBezTo>
                        <a:cubicBezTo>
                          <a:pt x="41767" y="7376"/>
                          <a:pt x="41693" y="3721"/>
                          <a:pt x="41528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1" name="Google Shape;471;p13"/>
                  <p:cNvSpPr/>
                  <p:nvPr/>
                </p:nvSpPr>
                <p:spPr>
                  <a:xfrm>
                    <a:off x="-308841" y="-6686988"/>
                    <a:ext cx="279382" cy="380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15" h="26474" extrusionOk="0">
                        <a:moveTo>
                          <a:pt x="18859" y="0"/>
                        </a:moveTo>
                        <a:cubicBezTo>
                          <a:pt x="20139" y="1068"/>
                          <a:pt x="18831" y="1299"/>
                          <a:pt x="18693" y="1879"/>
                        </a:cubicBezTo>
                        <a:cubicBezTo>
                          <a:pt x="18214" y="3702"/>
                          <a:pt x="19071" y="6760"/>
                          <a:pt x="17330" y="8224"/>
                        </a:cubicBezTo>
                        <a:cubicBezTo>
                          <a:pt x="17505" y="10103"/>
                          <a:pt x="16363" y="10950"/>
                          <a:pt x="15516" y="12681"/>
                        </a:cubicBezTo>
                        <a:cubicBezTo>
                          <a:pt x="15166" y="13445"/>
                          <a:pt x="15277" y="14578"/>
                          <a:pt x="14917" y="15324"/>
                        </a:cubicBezTo>
                        <a:cubicBezTo>
                          <a:pt x="13269" y="18501"/>
                          <a:pt x="11197" y="21218"/>
                          <a:pt x="8664" y="23870"/>
                        </a:cubicBezTo>
                        <a:cubicBezTo>
                          <a:pt x="8397" y="24137"/>
                          <a:pt x="8084" y="24386"/>
                          <a:pt x="7744" y="24625"/>
                        </a:cubicBezTo>
                        <a:cubicBezTo>
                          <a:pt x="6970" y="25178"/>
                          <a:pt x="6279" y="26200"/>
                          <a:pt x="5349" y="26449"/>
                        </a:cubicBezTo>
                        <a:cubicBezTo>
                          <a:pt x="4299" y="26706"/>
                          <a:pt x="2264" y="24985"/>
                          <a:pt x="551" y="22526"/>
                        </a:cubicBezTo>
                        <a:cubicBezTo>
                          <a:pt x="-766" y="19459"/>
                          <a:pt x="579" y="19045"/>
                          <a:pt x="1454" y="17976"/>
                        </a:cubicBezTo>
                        <a:cubicBezTo>
                          <a:pt x="2909" y="16218"/>
                          <a:pt x="5128" y="14136"/>
                          <a:pt x="6537" y="12515"/>
                        </a:cubicBezTo>
                        <a:cubicBezTo>
                          <a:pt x="7642" y="11300"/>
                          <a:pt x="8499" y="9872"/>
                          <a:pt x="9641" y="8740"/>
                        </a:cubicBezTo>
                        <a:cubicBezTo>
                          <a:pt x="10801" y="7561"/>
                          <a:pt x="11565" y="6161"/>
                          <a:pt x="12753" y="5019"/>
                        </a:cubicBezTo>
                        <a:cubicBezTo>
                          <a:pt x="13600" y="4181"/>
                          <a:pt x="14982" y="3629"/>
                          <a:pt x="15847" y="2754"/>
                        </a:cubicBezTo>
                        <a:cubicBezTo>
                          <a:pt x="16741" y="1833"/>
                          <a:pt x="17726" y="921"/>
                          <a:pt x="18859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" name="Google Shape;472;p13"/>
                  <p:cNvSpPr/>
                  <p:nvPr/>
                </p:nvSpPr>
                <p:spPr>
                  <a:xfrm>
                    <a:off x="-59368" y="-7521838"/>
                    <a:ext cx="770369" cy="9843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535" h="68407" extrusionOk="0">
                        <a:moveTo>
                          <a:pt x="48359" y="0"/>
                        </a:moveTo>
                        <a:cubicBezTo>
                          <a:pt x="50348" y="1299"/>
                          <a:pt x="49823" y="3804"/>
                          <a:pt x="50293" y="5737"/>
                        </a:cubicBezTo>
                        <a:cubicBezTo>
                          <a:pt x="51840" y="11797"/>
                          <a:pt x="54630" y="19385"/>
                          <a:pt x="53083" y="26384"/>
                        </a:cubicBezTo>
                        <a:cubicBezTo>
                          <a:pt x="53571" y="31495"/>
                          <a:pt x="52208" y="35787"/>
                          <a:pt x="49971" y="41773"/>
                        </a:cubicBezTo>
                        <a:cubicBezTo>
                          <a:pt x="48994" y="44361"/>
                          <a:pt x="48341" y="47178"/>
                          <a:pt x="46950" y="49545"/>
                        </a:cubicBezTo>
                        <a:cubicBezTo>
                          <a:pt x="41111" y="59684"/>
                          <a:pt x="30447" y="67448"/>
                          <a:pt x="17665" y="68341"/>
                        </a:cubicBezTo>
                        <a:cubicBezTo>
                          <a:pt x="16367" y="68451"/>
                          <a:pt x="14958" y="68414"/>
                          <a:pt x="13503" y="68304"/>
                        </a:cubicBezTo>
                        <a:cubicBezTo>
                          <a:pt x="10187" y="68046"/>
                          <a:pt x="6034" y="67493"/>
                          <a:pt x="3161" y="65900"/>
                        </a:cubicBezTo>
                        <a:cubicBezTo>
                          <a:pt x="-72" y="64160"/>
                          <a:pt x="-762" y="60403"/>
                          <a:pt x="803" y="57898"/>
                        </a:cubicBezTo>
                        <a:cubicBezTo>
                          <a:pt x="4238" y="56351"/>
                          <a:pt x="7590" y="58607"/>
                          <a:pt x="11873" y="58929"/>
                        </a:cubicBezTo>
                        <a:cubicBezTo>
                          <a:pt x="15335" y="59252"/>
                          <a:pt x="19571" y="58957"/>
                          <a:pt x="23522" y="57732"/>
                        </a:cubicBezTo>
                        <a:cubicBezTo>
                          <a:pt x="27491" y="56590"/>
                          <a:pt x="30990" y="54435"/>
                          <a:pt x="33625" y="52243"/>
                        </a:cubicBezTo>
                        <a:cubicBezTo>
                          <a:pt x="37667" y="48891"/>
                          <a:pt x="40725" y="44305"/>
                          <a:pt x="43147" y="39673"/>
                        </a:cubicBezTo>
                        <a:cubicBezTo>
                          <a:pt x="45661" y="34884"/>
                          <a:pt x="46793" y="29672"/>
                          <a:pt x="47668" y="24386"/>
                        </a:cubicBezTo>
                        <a:cubicBezTo>
                          <a:pt x="48285" y="20537"/>
                          <a:pt x="49160" y="16641"/>
                          <a:pt x="49123" y="12709"/>
                        </a:cubicBezTo>
                        <a:cubicBezTo>
                          <a:pt x="49077" y="8509"/>
                          <a:pt x="48792" y="4292"/>
                          <a:pt x="48359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" name="Google Shape;473;p13"/>
                  <p:cNvSpPr/>
                  <p:nvPr/>
                </p:nvSpPr>
                <p:spPr>
                  <a:xfrm>
                    <a:off x="-214834" y="-6562691"/>
                    <a:ext cx="571038" cy="303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83" h="21123" extrusionOk="0">
                        <a:moveTo>
                          <a:pt x="39345" y="0"/>
                        </a:moveTo>
                        <a:cubicBezTo>
                          <a:pt x="40349" y="1464"/>
                          <a:pt x="38839" y="1851"/>
                          <a:pt x="38415" y="2634"/>
                        </a:cubicBezTo>
                        <a:cubicBezTo>
                          <a:pt x="37116" y="5139"/>
                          <a:pt x="36260" y="9356"/>
                          <a:pt x="33129" y="10867"/>
                        </a:cubicBezTo>
                        <a:cubicBezTo>
                          <a:pt x="31950" y="13206"/>
                          <a:pt x="29934" y="13998"/>
                          <a:pt x="27383" y="15600"/>
                        </a:cubicBezTo>
                        <a:cubicBezTo>
                          <a:pt x="26278" y="16309"/>
                          <a:pt x="25357" y="17534"/>
                          <a:pt x="24178" y="18133"/>
                        </a:cubicBezTo>
                        <a:cubicBezTo>
                          <a:pt x="19067" y="20600"/>
                          <a:pt x="13514" y="21494"/>
                          <a:pt x="7657" y="20988"/>
                        </a:cubicBezTo>
                        <a:cubicBezTo>
                          <a:pt x="7058" y="20914"/>
                          <a:pt x="6414" y="20822"/>
                          <a:pt x="5769" y="20637"/>
                        </a:cubicBezTo>
                        <a:cubicBezTo>
                          <a:pt x="4277" y="20269"/>
                          <a:pt x="2352" y="20131"/>
                          <a:pt x="1091" y="19302"/>
                        </a:cubicBezTo>
                        <a:cubicBezTo>
                          <a:pt x="-327" y="18381"/>
                          <a:pt x="-318" y="15508"/>
                          <a:pt x="861" y="12773"/>
                        </a:cubicBezTo>
                        <a:cubicBezTo>
                          <a:pt x="3061" y="10176"/>
                          <a:pt x="4654" y="11290"/>
                          <a:pt x="6644" y="11474"/>
                        </a:cubicBezTo>
                        <a:cubicBezTo>
                          <a:pt x="9885" y="11852"/>
                          <a:pt x="14315" y="11999"/>
                          <a:pt x="17335" y="11419"/>
                        </a:cubicBezTo>
                        <a:cubicBezTo>
                          <a:pt x="19665" y="11032"/>
                          <a:pt x="21830" y="10139"/>
                          <a:pt x="23976" y="9393"/>
                        </a:cubicBezTo>
                        <a:cubicBezTo>
                          <a:pt x="26204" y="8629"/>
                          <a:pt x="28073" y="7275"/>
                          <a:pt x="30108" y="6142"/>
                        </a:cubicBezTo>
                        <a:cubicBezTo>
                          <a:pt x="31582" y="5314"/>
                          <a:pt x="33451" y="4807"/>
                          <a:pt x="34851" y="3721"/>
                        </a:cubicBezTo>
                        <a:cubicBezTo>
                          <a:pt x="36334" y="2569"/>
                          <a:pt x="37817" y="1344"/>
                          <a:pt x="39345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13"/>
                  <p:cNvSpPr/>
                  <p:nvPr/>
                </p:nvSpPr>
                <p:spPr>
                  <a:xfrm>
                    <a:off x="288529" y="-6574088"/>
                    <a:ext cx="500902" cy="261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09" h="18187" extrusionOk="0">
                        <a:moveTo>
                          <a:pt x="34440" y="0"/>
                        </a:moveTo>
                        <a:cubicBezTo>
                          <a:pt x="35481" y="1381"/>
                          <a:pt x="34026" y="1621"/>
                          <a:pt x="33676" y="2302"/>
                        </a:cubicBezTo>
                        <a:cubicBezTo>
                          <a:pt x="32562" y="4448"/>
                          <a:pt x="31926" y="8307"/>
                          <a:pt x="29099" y="9495"/>
                        </a:cubicBezTo>
                        <a:cubicBezTo>
                          <a:pt x="28105" y="11631"/>
                          <a:pt x="26281" y="12211"/>
                          <a:pt x="24025" y="13593"/>
                        </a:cubicBezTo>
                        <a:cubicBezTo>
                          <a:pt x="23049" y="14201"/>
                          <a:pt x="22238" y="15342"/>
                          <a:pt x="21189" y="15849"/>
                        </a:cubicBezTo>
                        <a:cubicBezTo>
                          <a:pt x="16630" y="17949"/>
                          <a:pt x="11676" y="18594"/>
                          <a:pt x="6509" y="17949"/>
                        </a:cubicBezTo>
                        <a:cubicBezTo>
                          <a:pt x="5984" y="17866"/>
                          <a:pt x="5413" y="17755"/>
                          <a:pt x="4852" y="17562"/>
                        </a:cubicBezTo>
                        <a:cubicBezTo>
                          <a:pt x="3553" y="17166"/>
                          <a:pt x="1831" y="17009"/>
                          <a:pt x="763" y="16181"/>
                        </a:cubicBezTo>
                        <a:cubicBezTo>
                          <a:pt x="-434" y="15260"/>
                          <a:pt x="-167" y="12460"/>
                          <a:pt x="1178" y="9790"/>
                        </a:cubicBezTo>
                        <a:cubicBezTo>
                          <a:pt x="3397" y="7248"/>
                          <a:pt x="4640" y="8307"/>
                          <a:pt x="6316" y="8491"/>
                        </a:cubicBezTo>
                        <a:cubicBezTo>
                          <a:pt x="9042" y="8859"/>
                          <a:pt x="12735" y="9136"/>
                          <a:pt x="15276" y="8740"/>
                        </a:cubicBezTo>
                        <a:cubicBezTo>
                          <a:pt x="17238" y="8491"/>
                          <a:pt x="19052" y="7773"/>
                          <a:pt x="20875" y="7248"/>
                        </a:cubicBezTo>
                        <a:cubicBezTo>
                          <a:pt x="22773" y="6704"/>
                          <a:pt x="24357" y="5590"/>
                          <a:pt x="26125" y="4743"/>
                        </a:cubicBezTo>
                        <a:cubicBezTo>
                          <a:pt x="27405" y="4117"/>
                          <a:pt x="29099" y="3831"/>
                          <a:pt x="30352" y="2975"/>
                        </a:cubicBezTo>
                        <a:cubicBezTo>
                          <a:pt x="31669" y="2063"/>
                          <a:pt x="33022" y="1096"/>
                          <a:pt x="34440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13"/>
                  <p:cNvSpPr/>
                  <p:nvPr/>
                </p:nvSpPr>
                <p:spPr>
                  <a:xfrm>
                    <a:off x="63504" y="-6333567"/>
                    <a:ext cx="189545" cy="193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72" h="13440" extrusionOk="0">
                        <a:moveTo>
                          <a:pt x="12561" y="0"/>
                        </a:moveTo>
                        <a:cubicBezTo>
                          <a:pt x="13868" y="930"/>
                          <a:pt x="12680" y="792"/>
                          <a:pt x="12625" y="1105"/>
                        </a:cubicBezTo>
                        <a:cubicBezTo>
                          <a:pt x="12423" y="2063"/>
                          <a:pt x="13307" y="4494"/>
                          <a:pt x="11851" y="4926"/>
                        </a:cubicBezTo>
                        <a:cubicBezTo>
                          <a:pt x="12017" y="6354"/>
                          <a:pt x="11069" y="6548"/>
                          <a:pt x="10341" y="7477"/>
                        </a:cubicBezTo>
                        <a:cubicBezTo>
                          <a:pt x="10037" y="7901"/>
                          <a:pt x="10037" y="8831"/>
                          <a:pt x="9687" y="9264"/>
                        </a:cubicBezTo>
                        <a:cubicBezTo>
                          <a:pt x="8140" y="11014"/>
                          <a:pt x="6170" y="12229"/>
                          <a:pt x="3812" y="13049"/>
                        </a:cubicBezTo>
                        <a:cubicBezTo>
                          <a:pt x="3563" y="13132"/>
                          <a:pt x="3296" y="13160"/>
                          <a:pt x="3011" y="13169"/>
                        </a:cubicBezTo>
                        <a:cubicBezTo>
                          <a:pt x="2375" y="13196"/>
                          <a:pt x="1592" y="13648"/>
                          <a:pt x="957" y="13325"/>
                        </a:cubicBezTo>
                        <a:cubicBezTo>
                          <a:pt x="239" y="12939"/>
                          <a:pt x="-120" y="10342"/>
                          <a:pt x="36" y="7358"/>
                        </a:cubicBezTo>
                        <a:cubicBezTo>
                          <a:pt x="524" y="4089"/>
                          <a:pt x="994" y="4521"/>
                          <a:pt x="1547" y="4163"/>
                        </a:cubicBezTo>
                        <a:cubicBezTo>
                          <a:pt x="2403" y="3582"/>
                          <a:pt x="3554" y="3242"/>
                          <a:pt x="4337" y="2845"/>
                        </a:cubicBezTo>
                        <a:cubicBezTo>
                          <a:pt x="4954" y="2560"/>
                          <a:pt x="5405" y="2017"/>
                          <a:pt x="6077" y="1851"/>
                        </a:cubicBezTo>
                        <a:cubicBezTo>
                          <a:pt x="6768" y="1648"/>
                          <a:pt x="7173" y="1133"/>
                          <a:pt x="7947" y="948"/>
                        </a:cubicBezTo>
                        <a:cubicBezTo>
                          <a:pt x="8490" y="810"/>
                          <a:pt x="9568" y="1031"/>
                          <a:pt x="10203" y="792"/>
                        </a:cubicBezTo>
                        <a:cubicBezTo>
                          <a:pt x="10793" y="580"/>
                          <a:pt x="11557" y="331"/>
                          <a:pt x="12561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13"/>
                  <p:cNvSpPr/>
                  <p:nvPr/>
                </p:nvSpPr>
                <p:spPr>
                  <a:xfrm>
                    <a:off x="197025" y="-6536589"/>
                    <a:ext cx="645967" cy="3574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90" h="24842" extrusionOk="0">
                        <a:moveTo>
                          <a:pt x="44437" y="0"/>
                        </a:moveTo>
                        <a:cubicBezTo>
                          <a:pt x="45634" y="1409"/>
                          <a:pt x="44124" y="2210"/>
                          <a:pt x="43774" y="3205"/>
                        </a:cubicBezTo>
                        <a:cubicBezTo>
                          <a:pt x="42669" y="6327"/>
                          <a:pt x="41913" y="11189"/>
                          <a:pt x="38460" y="13372"/>
                        </a:cubicBezTo>
                        <a:cubicBezTo>
                          <a:pt x="37162" y="16088"/>
                          <a:pt x="34896" y="17258"/>
                          <a:pt x="31912" y="19201"/>
                        </a:cubicBezTo>
                        <a:cubicBezTo>
                          <a:pt x="30632" y="20067"/>
                          <a:pt x="29500" y="21393"/>
                          <a:pt x="28091" y="22074"/>
                        </a:cubicBezTo>
                        <a:cubicBezTo>
                          <a:pt x="21994" y="24892"/>
                          <a:pt x="15272" y="25518"/>
                          <a:pt x="8466" y="24137"/>
                        </a:cubicBezTo>
                        <a:cubicBezTo>
                          <a:pt x="7776" y="23971"/>
                          <a:pt x="7030" y="23787"/>
                          <a:pt x="6293" y="23483"/>
                        </a:cubicBezTo>
                        <a:cubicBezTo>
                          <a:pt x="4580" y="22866"/>
                          <a:pt x="2370" y="22323"/>
                          <a:pt x="1007" y="21190"/>
                        </a:cubicBezTo>
                        <a:cubicBezTo>
                          <a:pt x="-531" y="19938"/>
                          <a:pt x="-227" y="16954"/>
                          <a:pt x="1375" y="14458"/>
                        </a:cubicBezTo>
                        <a:cubicBezTo>
                          <a:pt x="4110" y="12359"/>
                          <a:pt x="5777" y="13869"/>
                          <a:pt x="8043" y="14412"/>
                        </a:cubicBezTo>
                        <a:cubicBezTo>
                          <a:pt x="11717" y="15425"/>
                          <a:pt x="16939" y="16015"/>
                          <a:pt x="20493" y="15453"/>
                        </a:cubicBezTo>
                        <a:cubicBezTo>
                          <a:pt x="23238" y="15112"/>
                          <a:pt x="25779" y="14109"/>
                          <a:pt x="28247" y="13132"/>
                        </a:cubicBezTo>
                        <a:cubicBezTo>
                          <a:pt x="30808" y="12119"/>
                          <a:pt x="32926" y="10416"/>
                          <a:pt x="35127" y="8832"/>
                        </a:cubicBezTo>
                        <a:cubicBezTo>
                          <a:pt x="36729" y="7671"/>
                          <a:pt x="38709" y="6741"/>
                          <a:pt x="40127" y="5231"/>
                        </a:cubicBezTo>
                        <a:cubicBezTo>
                          <a:pt x="41628" y="3638"/>
                          <a:pt x="43056" y="1916"/>
                          <a:pt x="44437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7" name="Google Shape;477;p13"/>
                  <p:cNvSpPr/>
                  <p:nvPr/>
                </p:nvSpPr>
                <p:spPr>
                  <a:xfrm>
                    <a:off x="-562242" y="-6316660"/>
                    <a:ext cx="244860" cy="2039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16" h="14176" extrusionOk="0">
                        <a:moveTo>
                          <a:pt x="16982" y="1376"/>
                        </a:moveTo>
                        <a:cubicBezTo>
                          <a:pt x="17185" y="2988"/>
                          <a:pt x="16448" y="2057"/>
                          <a:pt x="16126" y="2269"/>
                        </a:cubicBezTo>
                        <a:cubicBezTo>
                          <a:pt x="15113" y="2941"/>
                          <a:pt x="14735" y="5418"/>
                          <a:pt x="13363" y="5207"/>
                        </a:cubicBezTo>
                        <a:cubicBezTo>
                          <a:pt x="13059" y="6579"/>
                          <a:pt x="12203" y="6404"/>
                          <a:pt x="11429" y="7196"/>
                        </a:cubicBezTo>
                        <a:cubicBezTo>
                          <a:pt x="11088" y="7527"/>
                          <a:pt x="11098" y="8458"/>
                          <a:pt x="10812" y="8808"/>
                        </a:cubicBezTo>
                        <a:cubicBezTo>
                          <a:pt x="9587" y="10318"/>
                          <a:pt x="8399" y="11561"/>
                          <a:pt x="7202" y="12924"/>
                        </a:cubicBezTo>
                        <a:cubicBezTo>
                          <a:pt x="7083" y="13071"/>
                          <a:pt x="6917" y="13182"/>
                          <a:pt x="6742" y="13274"/>
                        </a:cubicBezTo>
                        <a:cubicBezTo>
                          <a:pt x="6318" y="13495"/>
                          <a:pt x="6152" y="14176"/>
                          <a:pt x="5591" y="14176"/>
                        </a:cubicBezTo>
                        <a:cubicBezTo>
                          <a:pt x="4992" y="14176"/>
                          <a:pt x="3030" y="12445"/>
                          <a:pt x="1041" y="10207"/>
                        </a:cubicBezTo>
                        <a:cubicBezTo>
                          <a:pt x="-791" y="7472"/>
                          <a:pt x="240" y="7141"/>
                          <a:pt x="793" y="6330"/>
                        </a:cubicBezTo>
                        <a:cubicBezTo>
                          <a:pt x="1732" y="4940"/>
                          <a:pt x="3574" y="3650"/>
                          <a:pt x="4872" y="2803"/>
                        </a:cubicBezTo>
                        <a:cubicBezTo>
                          <a:pt x="5867" y="2149"/>
                          <a:pt x="6824" y="1376"/>
                          <a:pt x="7957" y="1026"/>
                        </a:cubicBezTo>
                        <a:cubicBezTo>
                          <a:pt x="9108" y="685"/>
                          <a:pt x="10103" y="77"/>
                          <a:pt x="11318" y="4"/>
                        </a:cubicBezTo>
                        <a:cubicBezTo>
                          <a:pt x="12203" y="-52"/>
                          <a:pt x="13299" y="547"/>
                          <a:pt x="14155" y="630"/>
                        </a:cubicBezTo>
                        <a:cubicBezTo>
                          <a:pt x="15076" y="713"/>
                          <a:pt x="16015" y="943"/>
                          <a:pt x="16982" y="1376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8" name="Google Shape;478;p13"/>
                  <p:cNvSpPr/>
                  <p:nvPr/>
                </p:nvSpPr>
                <p:spPr>
                  <a:xfrm>
                    <a:off x="-327691" y="-5509610"/>
                    <a:ext cx="424016" cy="2505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66" h="17412" extrusionOk="0">
                        <a:moveTo>
                          <a:pt x="28908" y="0"/>
                        </a:moveTo>
                        <a:cubicBezTo>
                          <a:pt x="30207" y="1087"/>
                          <a:pt x="28862" y="1465"/>
                          <a:pt x="28668" y="2100"/>
                        </a:cubicBezTo>
                        <a:cubicBezTo>
                          <a:pt x="28079" y="4080"/>
                          <a:pt x="28153" y="7736"/>
                          <a:pt x="25666" y="8988"/>
                        </a:cubicBezTo>
                        <a:cubicBezTo>
                          <a:pt x="25058" y="11060"/>
                          <a:pt x="23419" y="11696"/>
                          <a:pt x="21485" y="13059"/>
                        </a:cubicBezTo>
                        <a:cubicBezTo>
                          <a:pt x="20647" y="13667"/>
                          <a:pt x="19984" y="14799"/>
                          <a:pt x="19036" y="15297"/>
                        </a:cubicBezTo>
                        <a:cubicBezTo>
                          <a:pt x="14928" y="17387"/>
                          <a:pt x="10297" y="17893"/>
                          <a:pt x="5590" y="16972"/>
                        </a:cubicBezTo>
                        <a:cubicBezTo>
                          <a:pt x="5112" y="16862"/>
                          <a:pt x="4596" y="16724"/>
                          <a:pt x="4099" y="16494"/>
                        </a:cubicBezTo>
                        <a:cubicBezTo>
                          <a:pt x="2938" y="16024"/>
                          <a:pt x="1355" y="15739"/>
                          <a:pt x="461" y="14836"/>
                        </a:cubicBezTo>
                        <a:cubicBezTo>
                          <a:pt x="-543" y="13832"/>
                          <a:pt x="167" y="11134"/>
                          <a:pt x="1870" y="8684"/>
                        </a:cubicBezTo>
                        <a:cubicBezTo>
                          <a:pt x="4320" y="6400"/>
                          <a:pt x="5121" y="7404"/>
                          <a:pt x="6493" y="7644"/>
                        </a:cubicBezTo>
                        <a:cubicBezTo>
                          <a:pt x="8675" y="8067"/>
                          <a:pt x="11641" y="8436"/>
                          <a:pt x="13667" y="8123"/>
                        </a:cubicBezTo>
                        <a:cubicBezTo>
                          <a:pt x="15242" y="7938"/>
                          <a:pt x="16614" y="7303"/>
                          <a:pt x="18050" y="6870"/>
                        </a:cubicBezTo>
                        <a:cubicBezTo>
                          <a:pt x="19561" y="6400"/>
                          <a:pt x="20749" y="5406"/>
                          <a:pt x="22158" y="4632"/>
                        </a:cubicBezTo>
                        <a:cubicBezTo>
                          <a:pt x="23180" y="4070"/>
                          <a:pt x="24672" y="3776"/>
                          <a:pt x="25666" y="2947"/>
                        </a:cubicBezTo>
                        <a:cubicBezTo>
                          <a:pt x="26707" y="2063"/>
                          <a:pt x="27775" y="1114"/>
                          <a:pt x="28908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13"/>
                  <p:cNvSpPr/>
                  <p:nvPr/>
                </p:nvSpPr>
                <p:spPr>
                  <a:xfrm>
                    <a:off x="111206" y="-5534705"/>
                    <a:ext cx="788745" cy="156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12" h="10845" extrusionOk="0">
                        <a:moveTo>
                          <a:pt x="54812" y="10318"/>
                        </a:moveTo>
                        <a:cubicBezTo>
                          <a:pt x="53440" y="11589"/>
                          <a:pt x="52529" y="10189"/>
                          <a:pt x="51423" y="9995"/>
                        </a:cubicBezTo>
                        <a:cubicBezTo>
                          <a:pt x="47915" y="9388"/>
                          <a:pt x="43476" y="10585"/>
                          <a:pt x="39986" y="9139"/>
                        </a:cubicBezTo>
                        <a:cubicBezTo>
                          <a:pt x="37159" y="9747"/>
                          <a:pt x="35031" y="8826"/>
                          <a:pt x="31679" y="8679"/>
                        </a:cubicBezTo>
                        <a:cubicBezTo>
                          <a:pt x="30242" y="8596"/>
                          <a:pt x="28723" y="9240"/>
                          <a:pt x="27351" y="9222"/>
                        </a:cubicBezTo>
                        <a:cubicBezTo>
                          <a:pt x="21402" y="9222"/>
                          <a:pt x="15858" y="9222"/>
                          <a:pt x="9946" y="9443"/>
                        </a:cubicBezTo>
                        <a:cubicBezTo>
                          <a:pt x="9338" y="9471"/>
                          <a:pt x="8693" y="9443"/>
                          <a:pt x="8012" y="9406"/>
                        </a:cubicBezTo>
                        <a:cubicBezTo>
                          <a:pt x="6455" y="9296"/>
                          <a:pt x="4595" y="9747"/>
                          <a:pt x="3131" y="9406"/>
                        </a:cubicBezTo>
                        <a:cubicBezTo>
                          <a:pt x="1529" y="9056"/>
                          <a:pt x="249" y="6505"/>
                          <a:pt x="0" y="3512"/>
                        </a:cubicBezTo>
                        <a:cubicBezTo>
                          <a:pt x="1059" y="206"/>
                          <a:pt x="3923" y="566"/>
                          <a:pt x="6640" y="271"/>
                        </a:cubicBezTo>
                        <a:cubicBezTo>
                          <a:pt x="11226" y="-245"/>
                          <a:pt x="17626" y="68"/>
                          <a:pt x="22055" y="446"/>
                        </a:cubicBezTo>
                        <a:cubicBezTo>
                          <a:pt x="25454" y="704"/>
                          <a:pt x="28916" y="925"/>
                          <a:pt x="32167" y="1616"/>
                        </a:cubicBezTo>
                        <a:cubicBezTo>
                          <a:pt x="35492" y="2324"/>
                          <a:pt x="38770" y="2794"/>
                          <a:pt x="41883" y="3826"/>
                        </a:cubicBezTo>
                        <a:cubicBezTo>
                          <a:pt x="44148" y="4599"/>
                          <a:pt x="46174" y="6026"/>
                          <a:pt x="48283" y="6929"/>
                        </a:cubicBezTo>
                        <a:cubicBezTo>
                          <a:pt x="50539" y="7877"/>
                          <a:pt x="52713" y="9001"/>
                          <a:pt x="54812" y="10318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13"/>
                  <p:cNvSpPr/>
                  <p:nvPr/>
                </p:nvSpPr>
                <p:spPr>
                  <a:xfrm>
                    <a:off x="-373925" y="-5357369"/>
                    <a:ext cx="564995" cy="275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63" h="19161" extrusionOk="0">
                        <a:moveTo>
                          <a:pt x="0" y="4717"/>
                        </a:moveTo>
                        <a:cubicBezTo>
                          <a:pt x="1676" y="4136"/>
                          <a:pt x="1639" y="5646"/>
                          <a:pt x="2367" y="6199"/>
                        </a:cubicBezTo>
                        <a:cubicBezTo>
                          <a:pt x="4715" y="7995"/>
                          <a:pt x="8546" y="8428"/>
                          <a:pt x="10581" y="10490"/>
                        </a:cubicBezTo>
                        <a:cubicBezTo>
                          <a:pt x="12902" y="10509"/>
                          <a:pt x="14191" y="11697"/>
                          <a:pt x="16622" y="11798"/>
                        </a:cubicBezTo>
                        <a:cubicBezTo>
                          <a:pt x="17672" y="11844"/>
                          <a:pt x="18648" y="11043"/>
                          <a:pt x="19477" y="10822"/>
                        </a:cubicBezTo>
                        <a:cubicBezTo>
                          <a:pt x="23179" y="9763"/>
                          <a:pt x="26163" y="7451"/>
                          <a:pt x="28760" y="4201"/>
                        </a:cubicBezTo>
                        <a:cubicBezTo>
                          <a:pt x="29027" y="3860"/>
                          <a:pt x="29340" y="3529"/>
                          <a:pt x="29690" y="3178"/>
                        </a:cubicBezTo>
                        <a:cubicBezTo>
                          <a:pt x="30491" y="2377"/>
                          <a:pt x="30997" y="1023"/>
                          <a:pt x="31918" y="324"/>
                        </a:cubicBezTo>
                        <a:cubicBezTo>
                          <a:pt x="32931" y="-432"/>
                          <a:pt x="35611" y="176"/>
                          <a:pt x="38190" y="1714"/>
                        </a:cubicBezTo>
                        <a:cubicBezTo>
                          <a:pt x="40400" y="4311"/>
                          <a:pt x="38715" y="6098"/>
                          <a:pt x="37435" y="8142"/>
                        </a:cubicBezTo>
                        <a:cubicBezTo>
                          <a:pt x="35418" y="11641"/>
                          <a:pt x="30684" y="15841"/>
                          <a:pt x="26439" y="17452"/>
                        </a:cubicBezTo>
                        <a:cubicBezTo>
                          <a:pt x="23354" y="18797"/>
                          <a:pt x="19496" y="19635"/>
                          <a:pt x="16033" y="18871"/>
                        </a:cubicBezTo>
                        <a:cubicBezTo>
                          <a:pt x="12524" y="18161"/>
                          <a:pt x="9402" y="16854"/>
                          <a:pt x="7091" y="14901"/>
                        </a:cubicBezTo>
                        <a:cubicBezTo>
                          <a:pt x="5387" y="13474"/>
                          <a:pt x="4402" y="11476"/>
                          <a:pt x="3214" y="9956"/>
                        </a:cubicBezTo>
                        <a:cubicBezTo>
                          <a:pt x="1934" y="8317"/>
                          <a:pt x="884" y="6567"/>
                          <a:pt x="0" y="4717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13"/>
                  <p:cNvSpPr/>
                  <p:nvPr/>
                </p:nvSpPr>
                <p:spPr>
                  <a:xfrm>
                    <a:off x="-690237" y="-5335224"/>
                    <a:ext cx="364427" cy="163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5" h="11388" extrusionOk="0">
                        <a:moveTo>
                          <a:pt x="0" y="1705"/>
                        </a:moveTo>
                        <a:cubicBezTo>
                          <a:pt x="1474" y="922"/>
                          <a:pt x="1096" y="2101"/>
                          <a:pt x="1556" y="2405"/>
                        </a:cubicBezTo>
                        <a:cubicBezTo>
                          <a:pt x="3104" y="3335"/>
                          <a:pt x="5700" y="2405"/>
                          <a:pt x="6787" y="3703"/>
                        </a:cubicBezTo>
                        <a:cubicBezTo>
                          <a:pt x="8260" y="3114"/>
                          <a:pt x="8951" y="3924"/>
                          <a:pt x="10416" y="3887"/>
                        </a:cubicBezTo>
                        <a:cubicBezTo>
                          <a:pt x="11032" y="3906"/>
                          <a:pt x="11742" y="3132"/>
                          <a:pt x="12276" y="3058"/>
                        </a:cubicBezTo>
                        <a:cubicBezTo>
                          <a:pt x="14642" y="2579"/>
                          <a:pt x="16659" y="1954"/>
                          <a:pt x="18492" y="949"/>
                        </a:cubicBezTo>
                        <a:cubicBezTo>
                          <a:pt x="18676" y="830"/>
                          <a:pt x="18879" y="756"/>
                          <a:pt x="19109" y="710"/>
                        </a:cubicBezTo>
                        <a:cubicBezTo>
                          <a:pt x="19661" y="600"/>
                          <a:pt x="20011" y="-91"/>
                          <a:pt x="20610" y="10"/>
                        </a:cubicBezTo>
                        <a:cubicBezTo>
                          <a:pt x="21218" y="84"/>
                          <a:pt x="23041" y="1999"/>
                          <a:pt x="24818" y="4412"/>
                        </a:cubicBezTo>
                        <a:cubicBezTo>
                          <a:pt x="26181" y="7424"/>
                          <a:pt x="24505" y="8004"/>
                          <a:pt x="23253" y="8879"/>
                        </a:cubicBezTo>
                        <a:cubicBezTo>
                          <a:pt x="21089" y="10481"/>
                          <a:pt x="17432" y="11245"/>
                          <a:pt x="14937" y="11319"/>
                        </a:cubicBezTo>
                        <a:cubicBezTo>
                          <a:pt x="13022" y="11457"/>
                          <a:pt x="11032" y="11430"/>
                          <a:pt x="9237" y="10868"/>
                        </a:cubicBezTo>
                        <a:cubicBezTo>
                          <a:pt x="7423" y="10269"/>
                          <a:pt x="5608" y="9763"/>
                          <a:pt x="4116" y="8630"/>
                        </a:cubicBezTo>
                        <a:cubicBezTo>
                          <a:pt x="3039" y="7765"/>
                          <a:pt x="2431" y="6309"/>
                          <a:pt x="1685" y="5315"/>
                        </a:cubicBezTo>
                        <a:cubicBezTo>
                          <a:pt x="893" y="4256"/>
                          <a:pt x="304" y="3021"/>
                          <a:pt x="0" y="1705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13"/>
                  <p:cNvSpPr/>
                  <p:nvPr/>
                </p:nvSpPr>
                <p:spPr>
                  <a:xfrm>
                    <a:off x="120617" y="-5389343"/>
                    <a:ext cx="826116" cy="1515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09" h="10532" extrusionOk="0">
                        <a:moveTo>
                          <a:pt x="57409" y="3375"/>
                        </a:moveTo>
                        <a:cubicBezTo>
                          <a:pt x="56424" y="4987"/>
                          <a:pt x="55089" y="3900"/>
                          <a:pt x="53947" y="4011"/>
                        </a:cubicBezTo>
                        <a:cubicBezTo>
                          <a:pt x="50291" y="4379"/>
                          <a:pt x="46054" y="6626"/>
                          <a:pt x="42132" y="5963"/>
                        </a:cubicBezTo>
                        <a:cubicBezTo>
                          <a:pt x="39359" y="7151"/>
                          <a:pt x="36956" y="6681"/>
                          <a:pt x="33457" y="7096"/>
                        </a:cubicBezTo>
                        <a:cubicBezTo>
                          <a:pt x="31946" y="7280"/>
                          <a:pt x="30464" y="8118"/>
                          <a:pt x="29027" y="8321"/>
                        </a:cubicBezTo>
                        <a:cubicBezTo>
                          <a:pt x="22774" y="9177"/>
                          <a:pt x="16889" y="9711"/>
                          <a:pt x="10581" y="10245"/>
                        </a:cubicBezTo>
                        <a:cubicBezTo>
                          <a:pt x="9937" y="10300"/>
                          <a:pt x="9237" y="10309"/>
                          <a:pt x="8518" y="10300"/>
                        </a:cubicBezTo>
                        <a:cubicBezTo>
                          <a:pt x="6852" y="10264"/>
                          <a:pt x="4872" y="10733"/>
                          <a:pt x="3297" y="10429"/>
                        </a:cubicBezTo>
                        <a:cubicBezTo>
                          <a:pt x="1575" y="10089"/>
                          <a:pt x="221" y="7538"/>
                          <a:pt x="0" y="4545"/>
                        </a:cubicBezTo>
                        <a:cubicBezTo>
                          <a:pt x="1114" y="1238"/>
                          <a:pt x="4015" y="1589"/>
                          <a:pt x="6778" y="1220"/>
                        </a:cubicBezTo>
                        <a:cubicBezTo>
                          <a:pt x="11438" y="594"/>
                          <a:pt x="17912" y="438"/>
                          <a:pt x="22424" y="290"/>
                        </a:cubicBezTo>
                        <a:cubicBezTo>
                          <a:pt x="25887" y="179"/>
                          <a:pt x="29395" y="-106"/>
                          <a:pt x="32757" y="41"/>
                        </a:cubicBezTo>
                        <a:cubicBezTo>
                          <a:pt x="36210" y="198"/>
                          <a:pt x="39562" y="5"/>
                          <a:pt x="42887" y="364"/>
                        </a:cubicBezTo>
                        <a:cubicBezTo>
                          <a:pt x="45309" y="621"/>
                          <a:pt x="47666" y="1533"/>
                          <a:pt x="49996" y="1874"/>
                        </a:cubicBezTo>
                        <a:cubicBezTo>
                          <a:pt x="52473" y="2233"/>
                          <a:pt x="54942" y="2721"/>
                          <a:pt x="57409" y="3375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13"/>
                  <p:cNvSpPr/>
                  <p:nvPr/>
                </p:nvSpPr>
                <p:spPr>
                  <a:xfrm>
                    <a:off x="-2513644" y="-3841565"/>
                    <a:ext cx="1723131" cy="8598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745" h="59751" extrusionOk="0">
                        <a:moveTo>
                          <a:pt x="0" y="59752"/>
                        </a:moveTo>
                        <a:cubicBezTo>
                          <a:pt x="718" y="56998"/>
                          <a:pt x="3767" y="55801"/>
                          <a:pt x="5719" y="53959"/>
                        </a:cubicBezTo>
                        <a:cubicBezTo>
                          <a:pt x="12036" y="48240"/>
                          <a:pt x="18869" y="40440"/>
                          <a:pt x="27047" y="36047"/>
                        </a:cubicBezTo>
                        <a:cubicBezTo>
                          <a:pt x="32011" y="31553"/>
                          <a:pt x="37113" y="29011"/>
                          <a:pt x="44323" y="24904"/>
                        </a:cubicBezTo>
                        <a:cubicBezTo>
                          <a:pt x="47390" y="23044"/>
                          <a:pt x="50291" y="20898"/>
                          <a:pt x="53311" y="19213"/>
                        </a:cubicBezTo>
                        <a:cubicBezTo>
                          <a:pt x="66563" y="12380"/>
                          <a:pt x="79824" y="7306"/>
                          <a:pt x="94439" y="3373"/>
                        </a:cubicBezTo>
                        <a:cubicBezTo>
                          <a:pt x="95986" y="3033"/>
                          <a:pt x="97570" y="2683"/>
                          <a:pt x="99274" y="2305"/>
                        </a:cubicBezTo>
                        <a:cubicBezTo>
                          <a:pt x="103151" y="1467"/>
                          <a:pt x="107820" y="298"/>
                          <a:pt x="111559" y="12"/>
                        </a:cubicBezTo>
                        <a:cubicBezTo>
                          <a:pt x="115703" y="-181"/>
                          <a:pt x="119064" y="1955"/>
                          <a:pt x="119745" y="4884"/>
                        </a:cubicBezTo>
                        <a:cubicBezTo>
                          <a:pt x="117379" y="8512"/>
                          <a:pt x="110803" y="8964"/>
                          <a:pt x="104597" y="10501"/>
                        </a:cubicBezTo>
                        <a:cubicBezTo>
                          <a:pt x="94163" y="12951"/>
                          <a:pt x="79907" y="17160"/>
                          <a:pt x="70293" y="20972"/>
                        </a:cubicBezTo>
                        <a:cubicBezTo>
                          <a:pt x="62861" y="23744"/>
                          <a:pt x="55669" y="27363"/>
                          <a:pt x="48689" y="30605"/>
                        </a:cubicBezTo>
                        <a:cubicBezTo>
                          <a:pt x="41551" y="33994"/>
                          <a:pt x="35004" y="38055"/>
                          <a:pt x="28392" y="41821"/>
                        </a:cubicBezTo>
                        <a:cubicBezTo>
                          <a:pt x="23621" y="44639"/>
                          <a:pt x="18685" y="46987"/>
                          <a:pt x="14182" y="49962"/>
                        </a:cubicBezTo>
                        <a:cubicBezTo>
                          <a:pt x="9430" y="53158"/>
                          <a:pt x="4743" y="56436"/>
                          <a:pt x="0" y="59752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" name="Google Shape;484;p13"/>
                  <p:cNvSpPr/>
                  <p:nvPr/>
                </p:nvSpPr>
                <p:spPr>
                  <a:xfrm>
                    <a:off x="-1732347" y="-3734176"/>
                    <a:ext cx="996407" cy="420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243" h="29199" extrusionOk="0">
                        <a:moveTo>
                          <a:pt x="69243" y="0"/>
                        </a:moveTo>
                        <a:cubicBezTo>
                          <a:pt x="68424" y="1897"/>
                          <a:pt x="66508" y="1289"/>
                          <a:pt x="65108" y="1796"/>
                        </a:cubicBezTo>
                        <a:cubicBezTo>
                          <a:pt x="60679" y="3417"/>
                          <a:pt x="56102" y="7100"/>
                          <a:pt x="51120" y="7957"/>
                        </a:cubicBezTo>
                        <a:cubicBezTo>
                          <a:pt x="48072" y="10148"/>
                          <a:pt x="45023" y="10627"/>
                          <a:pt x="40907" y="12442"/>
                        </a:cubicBezTo>
                        <a:cubicBezTo>
                          <a:pt x="39130" y="13215"/>
                          <a:pt x="37610" y="14642"/>
                          <a:pt x="35934" y="15416"/>
                        </a:cubicBezTo>
                        <a:cubicBezTo>
                          <a:pt x="28106" y="19090"/>
                          <a:pt x="21614" y="22139"/>
                          <a:pt x="14606" y="25427"/>
                        </a:cubicBezTo>
                        <a:cubicBezTo>
                          <a:pt x="13869" y="25785"/>
                          <a:pt x="13040" y="26126"/>
                          <a:pt x="12193" y="26458"/>
                        </a:cubicBezTo>
                        <a:cubicBezTo>
                          <a:pt x="10222" y="27204"/>
                          <a:pt x="8067" y="28622"/>
                          <a:pt x="6115" y="29101"/>
                        </a:cubicBezTo>
                        <a:cubicBezTo>
                          <a:pt x="3978" y="29635"/>
                          <a:pt x="1409" y="27959"/>
                          <a:pt x="0" y="25307"/>
                        </a:cubicBezTo>
                        <a:cubicBezTo>
                          <a:pt x="55" y="21697"/>
                          <a:pt x="3628" y="20546"/>
                          <a:pt x="6796" y="18842"/>
                        </a:cubicBezTo>
                        <a:cubicBezTo>
                          <a:pt x="12119" y="15959"/>
                          <a:pt x="19901" y="12792"/>
                          <a:pt x="25343" y="10664"/>
                        </a:cubicBezTo>
                        <a:cubicBezTo>
                          <a:pt x="29506" y="9016"/>
                          <a:pt x="33705" y="7257"/>
                          <a:pt x="37877" y="6004"/>
                        </a:cubicBezTo>
                        <a:cubicBezTo>
                          <a:pt x="42150" y="4734"/>
                          <a:pt x="46239" y="3233"/>
                          <a:pt x="50438" y="2293"/>
                        </a:cubicBezTo>
                        <a:cubicBezTo>
                          <a:pt x="53505" y="1621"/>
                          <a:pt x="56673" y="1630"/>
                          <a:pt x="59647" y="1124"/>
                        </a:cubicBezTo>
                        <a:cubicBezTo>
                          <a:pt x="62825" y="581"/>
                          <a:pt x="66020" y="203"/>
                          <a:pt x="69243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" name="Google Shape;485;p13"/>
                  <p:cNvSpPr/>
                  <p:nvPr/>
                </p:nvSpPr>
                <p:spPr>
                  <a:xfrm>
                    <a:off x="-1778753" y="-3363833"/>
                    <a:ext cx="272878" cy="4208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3" h="29245" extrusionOk="0">
                        <a:moveTo>
                          <a:pt x="18963" y="28882"/>
                        </a:moveTo>
                        <a:cubicBezTo>
                          <a:pt x="17628" y="29895"/>
                          <a:pt x="17564" y="28504"/>
                          <a:pt x="16965" y="28209"/>
                        </a:cubicBezTo>
                        <a:cubicBezTo>
                          <a:pt x="15123" y="27215"/>
                          <a:pt x="11633" y="26883"/>
                          <a:pt x="10611" y="24443"/>
                        </a:cubicBezTo>
                        <a:cubicBezTo>
                          <a:pt x="8631" y="23761"/>
                          <a:pt x="8115" y="22196"/>
                          <a:pt x="6752" y="20400"/>
                        </a:cubicBezTo>
                        <a:cubicBezTo>
                          <a:pt x="6126" y="19645"/>
                          <a:pt x="5021" y="19101"/>
                          <a:pt x="4431" y="18301"/>
                        </a:cubicBezTo>
                        <a:cubicBezTo>
                          <a:pt x="2111" y="14764"/>
                          <a:pt x="702" y="10850"/>
                          <a:pt x="85" y="6448"/>
                        </a:cubicBezTo>
                        <a:cubicBezTo>
                          <a:pt x="29" y="5997"/>
                          <a:pt x="29" y="5500"/>
                          <a:pt x="57" y="4993"/>
                        </a:cubicBezTo>
                        <a:cubicBezTo>
                          <a:pt x="94" y="3842"/>
                          <a:pt x="-192" y="2387"/>
                          <a:pt x="250" y="1319"/>
                        </a:cubicBezTo>
                        <a:cubicBezTo>
                          <a:pt x="803" y="131"/>
                          <a:pt x="3483" y="-293"/>
                          <a:pt x="6430" y="204"/>
                        </a:cubicBezTo>
                        <a:cubicBezTo>
                          <a:pt x="9552" y="1476"/>
                          <a:pt x="8925" y="2765"/>
                          <a:pt x="9174" y="4210"/>
                        </a:cubicBezTo>
                        <a:cubicBezTo>
                          <a:pt x="9561" y="6577"/>
                          <a:pt x="10058" y="9764"/>
                          <a:pt x="10786" y="11927"/>
                        </a:cubicBezTo>
                        <a:cubicBezTo>
                          <a:pt x="11283" y="13613"/>
                          <a:pt x="12213" y="15114"/>
                          <a:pt x="12784" y="16716"/>
                        </a:cubicBezTo>
                        <a:cubicBezTo>
                          <a:pt x="13401" y="18374"/>
                          <a:pt x="14478" y="19682"/>
                          <a:pt x="15206" y="21257"/>
                        </a:cubicBezTo>
                        <a:cubicBezTo>
                          <a:pt x="15768" y="22380"/>
                          <a:pt x="15924" y="23936"/>
                          <a:pt x="16615" y="25078"/>
                        </a:cubicBezTo>
                        <a:cubicBezTo>
                          <a:pt x="17241" y="26082"/>
                          <a:pt x="17996" y="27298"/>
                          <a:pt x="18963" y="28882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13"/>
                  <p:cNvSpPr/>
                  <p:nvPr/>
                </p:nvSpPr>
                <p:spPr>
                  <a:xfrm>
                    <a:off x="-1589012" y="-2895095"/>
                    <a:ext cx="1861001" cy="591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26" h="41072" extrusionOk="0">
                        <a:moveTo>
                          <a:pt x="129327" y="0"/>
                        </a:moveTo>
                        <a:cubicBezTo>
                          <a:pt x="128756" y="2882"/>
                          <a:pt x="125477" y="4070"/>
                          <a:pt x="123230" y="5534"/>
                        </a:cubicBezTo>
                        <a:cubicBezTo>
                          <a:pt x="116066" y="10461"/>
                          <a:pt x="105982" y="14955"/>
                          <a:pt x="96460" y="15490"/>
                        </a:cubicBezTo>
                        <a:cubicBezTo>
                          <a:pt x="89921" y="17626"/>
                          <a:pt x="84083" y="17644"/>
                          <a:pt x="76154" y="19974"/>
                        </a:cubicBezTo>
                        <a:cubicBezTo>
                          <a:pt x="72755" y="21033"/>
                          <a:pt x="69735" y="22958"/>
                          <a:pt x="66668" y="24386"/>
                        </a:cubicBezTo>
                        <a:cubicBezTo>
                          <a:pt x="60001" y="27489"/>
                          <a:pt x="53647" y="31145"/>
                          <a:pt x="46768" y="34341"/>
                        </a:cubicBezTo>
                        <a:cubicBezTo>
                          <a:pt x="39971" y="37554"/>
                          <a:pt x="32263" y="40299"/>
                          <a:pt x="23883" y="40953"/>
                        </a:cubicBezTo>
                        <a:cubicBezTo>
                          <a:pt x="22170" y="41100"/>
                          <a:pt x="20292" y="41118"/>
                          <a:pt x="18349" y="40971"/>
                        </a:cubicBezTo>
                        <a:cubicBezTo>
                          <a:pt x="13919" y="40750"/>
                          <a:pt x="8264" y="39857"/>
                          <a:pt x="4369" y="37582"/>
                        </a:cubicBezTo>
                        <a:cubicBezTo>
                          <a:pt x="-42" y="35096"/>
                          <a:pt x="-945" y="30436"/>
                          <a:pt x="906" y="28170"/>
                        </a:cubicBezTo>
                        <a:cubicBezTo>
                          <a:pt x="5032" y="27664"/>
                          <a:pt x="9508" y="31007"/>
                          <a:pt x="15623" y="31532"/>
                        </a:cubicBezTo>
                        <a:cubicBezTo>
                          <a:pt x="20549" y="32047"/>
                          <a:pt x="26719" y="31532"/>
                          <a:pt x="32641" y="29883"/>
                        </a:cubicBezTo>
                        <a:cubicBezTo>
                          <a:pt x="38507" y="28263"/>
                          <a:pt x="44410" y="25564"/>
                          <a:pt x="49263" y="23299"/>
                        </a:cubicBezTo>
                        <a:cubicBezTo>
                          <a:pt x="56713" y="19790"/>
                          <a:pt x="64532" y="15655"/>
                          <a:pt x="73014" y="13510"/>
                        </a:cubicBezTo>
                        <a:cubicBezTo>
                          <a:pt x="81661" y="11345"/>
                          <a:pt x="89903" y="10461"/>
                          <a:pt x="97685" y="9651"/>
                        </a:cubicBezTo>
                        <a:cubicBezTo>
                          <a:pt x="103367" y="9089"/>
                          <a:pt x="108837" y="8951"/>
                          <a:pt x="114021" y="7468"/>
                        </a:cubicBezTo>
                        <a:cubicBezTo>
                          <a:pt x="119519" y="5912"/>
                          <a:pt x="124769" y="3610"/>
                          <a:pt x="129327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13"/>
                  <p:cNvSpPr/>
                  <p:nvPr/>
                </p:nvSpPr>
                <p:spPr>
                  <a:xfrm>
                    <a:off x="-580387" y="-2837192"/>
                    <a:ext cx="878193" cy="3831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028" h="26623" extrusionOk="0">
                        <a:moveTo>
                          <a:pt x="61029" y="0"/>
                        </a:moveTo>
                        <a:cubicBezTo>
                          <a:pt x="60817" y="1943"/>
                          <a:pt x="58957" y="1713"/>
                          <a:pt x="57870" y="2441"/>
                        </a:cubicBezTo>
                        <a:cubicBezTo>
                          <a:pt x="54389" y="4688"/>
                          <a:pt x="50944" y="8832"/>
                          <a:pt x="46524" y="10010"/>
                        </a:cubicBezTo>
                        <a:cubicBezTo>
                          <a:pt x="44047" y="12350"/>
                          <a:pt x="41312" y="12985"/>
                          <a:pt x="37656" y="14753"/>
                        </a:cubicBezTo>
                        <a:cubicBezTo>
                          <a:pt x="36090" y="15545"/>
                          <a:pt x="34727" y="16853"/>
                          <a:pt x="33208" y="17599"/>
                        </a:cubicBezTo>
                        <a:cubicBezTo>
                          <a:pt x="26577" y="20684"/>
                          <a:pt x="20030" y="22986"/>
                          <a:pt x="12902" y="24975"/>
                        </a:cubicBezTo>
                        <a:cubicBezTo>
                          <a:pt x="12174" y="25168"/>
                          <a:pt x="11364" y="25334"/>
                          <a:pt x="10535" y="25472"/>
                        </a:cubicBezTo>
                        <a:cubicBezTo>
                          <a:pt x="8620" y="25822"/>
                          <a:pt x="6391" y="26633"/>
                          <a:pt x="4531" y="26624"/>
                        </a:cubicBezTo>
                        <a:cubicBezTo>
                          <a:pt x="2477" y="26568"/>
                          <a:pt x="599" y="24266"/>
                          <a:pt x="0" y="21328"/>
                        </a:cubicBezTo>
                        <a:cubicBezTo>
                          <a:pt x="847" y="17875"/>
                          <a:pt x="4052" y="17792"/>
                          <a:pt x="7026" y="16890"/>
                        </a:cubicBezTo>
                        <a:cubicBezTo>
                          <a:pt x="12018" y="15416"/>
                          <a:pt x="18971" y="13630"/>
                          <a:pt x="23732" y="12101"/>
                        </a:cubicBezTo>
                        <a:cubicBezTo>
                          <a:pt x="27332" y="10858"/>
                          <a:pt x="30721" y="9688"/>
                          <a:pt x="34552" y="8371"/>
                        </a:cubicBezTo>
                        <a:cubicBezTo>
                          <a:pt x="38208" y="7229"/>
                          <a:pt x="41588" y="5654"/>
                          <a:pt x="45106" y="4531"/>
                        </a:cubicBezTo>
                        <a:cubicBezTo>
                          <a:pt x="47666" y="3684"/>
                          <a:pt x="50429" y="3408"/>
                          <a:pt x="52934" y="2560"/>
                        </a:cubicBezTo>
                        <a:cubicBezTo>
                          <a:pt x="55577" y="1630"/>
                          <a:pt x="58256" y="774"/>
                          <a:pt x="61029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13"/>
                  <p:cNvSpPr/>
                  <p:nvPr/>
                </p:nvSpPr>
                <p:spPr>
                  <a:xfrm>
                    <a:off x="-526584" y="-5264989"/>
                    <a:ext cx="2247761" cy="2878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203" h="200043" extrusionOk="0">
                        <a:moveTo>
                          <a:pt x="156002" y="0"/>
                        </a:moveTo>
                        <a:cubicBezTo>
                          <a:pt x="156849" y="5185"/>
                          <a:pt x="154805" y="11355"/>
                          <a:pt x="154041" y="16954"/>
                        </a:cubicBezTo>
                        <a:cubicBezTo>
                          <a:pt x="151628" y="34700"/>
                          <a:pt x="150145" y="55862"/>
                          <a:pt x="144343" y="74299"/>
                        </a:cubicBezTo>
                        <a:cubicBezTo>
                          <a:pt x="141710" y="87864"/>
                          <a:pt x="137713" y="99062"/>
                          <a:pt x="130741" y="114985"/>
                        </a:cubicBezTo>
                        <a:cubicBezTo>
                          <a:pt x="127712" y="121845"/>
                          <a:pt x="124885" y="128789"/>
                          <a:pt x="121210" y="135033"/>
                        </a:cubicBezTo>
                        <a:cubicBezTo>
                          <a:pt x="105518" y="161859"/>
                          <a:pt x="82495" y="184117"/>
                          <a:pt x="51700" y="194625"/>
                        </a:cubicBezTo>
                        <a:cubicBezTo>
                          <a:pt x="48569" y="195711"/>
                          <a:pt x="45106" y="196632"/>
                          <a:pt x="41497" y="197452"/>
                        </a:cubicBezTo>
                        <a:cubicBezTo>
                          <a:pt x="33208" y="199331"/>
                          <a:pt x="22866" y="200611"/>
                          <a:pt x="14799" y="199791"/>
                        </a:cubicBezTo>
                        <a:cubicBezTo>
                          <a:pt x="5876" y="198990"/>
                          <a:pt x="-55" y="194745"/>
                          <a:pt x="0" y="191770"/>
                        </a:cubicBezTo>
                        <a:cubicBezTo>
                          <a:pt x="6281" y="190020"/>
                          <a:pt x="19533" y="192267"/>
                          <a:pt x="32481" y="189827"/>
                        </a:cubicBezTo>
                        <a:cubicBezTo>
                          <a:pt x="43265" y="188050"/>
                          <a:pt x="55844" y="183869"/>
                          <a:pt x="67180" y="177459"/>
                        </a:cubicBezTo>
                        <a:cubicBezTo>
                          <a:pt x="78627" y="171225"/>
                          <a:pt x="88499" y="162679"/>
                          <a:pt x="95821" y="154915"/>
                        </a:cubicBezTo>
                        <a:cubicBezTo>
                          <a:pt x="107102" y="143008"/>
                          <a:pt x="116007" y="128660"/>
                          <a:pt x="123199" y="114331"/>
                        </a:cubicBezTo>
                        <a:cubicBezTo>
                          <a:pt x="130603" y="99587"/>
                          <a:pt x="135631" y="84162"/>
                          <a:pt x="140024" y="68774"/>
                        </a:cubicBezTo>
                        <a:cubicBezTo>
                          <a:pt x="143211" y="57538"/>
                          <a:pt x="146406" y="46589"/>
                          <a:pt x="148754" y="35492"/>
                        </a:cubicBezTo>
                        <a:cubicBezTo>
                          <a:pt x="151121" y="23888"/>
                          <a:pt x="153515" y="12175"/>
                          <a:pt x="156002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13"/>
                  <p:cNvSpPr/>
                  <p:nvPr/>
                </p:nvSpPr>
                <p:spPr>
                  <a:xfrm>
                    <a:off x="-325432" y="-6756561"/>
                    <a:ext cx="2168659" cy="4260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706" h="296071" extrusionOk="0">
                        <a:moveTo>
                          <a:pt x="0" y="294746"/>
                        </a:moveTo>
                        <a:cubicBezTo>
                          <a:pt x="6695" y="294221"/>
                          <a:pt x="14974" y="295363"/>
                          <a:pt x="22369" y="294184"/>
                        </a:cubicBezTo>
                        <a:cubicBezTo>
                          <a:pt x="34037" y="292471"/>
                          <a:pt x="46018" y="287452"/>
                          <a:pt x="56756" y="280527"/>
                        </a:cubicBezTo>
                        <a:cubicBezTo>
                          <a:pt x="67577" y="273630"/>
                          <a:pt x="77071" y="264761"/>
                          <a:pt x="85405" y="255617"/>
                        </a:cubicBezTo>
                        <a:cubicBezTo>
                          <a:pt x="95894" y="241343"/>
                          <a:pt x="104284" y="228680"/>
                          <a:pt x="113170" y="208208"/>
                        </a:cubicBezTo>
                        <a:cubicBezTo>
                          <a:pt x="116946" y="199358"/>
                          <a:pt x="119580" y="190167"/>
                          <a:pt x="122435" y="181474"/>
                        </a:cubicBezTo>
                        <a:cubicBezTo>
                          <a:pt x="134729" y="143745"/>
                          <a:pt x="140899" y="106466"/>
                          <a:pt x="141286" y="66591"/>
                        </a:cubicBezTo>
                        <a:cubicBezTo>
                          <a:pt x="141415" y="62512"/>
                          <a:pt x="141258" y="58100"/>
                          <a:pt x="141286" y="53551"/>
                        </a:cubicBezTo>
                        <a:cubicBezTo>
                          <a:pt x="141175" y="43071"/>
                          <a:pt x="139987" y="30510"/>
                          <a:pt x="139177" y="20693"/>
                        </a:cubicBezTo>
                        <a:cubicBezTo>
                          <a:pt x="138495" y="9918"/>
                          <a:pt x="139472" y="1474"/>
                          <a:pt x="142391" y="0"/>
                        </a:cubicBezTo>
                        <a:cubicBezTo>
                          <a:pt x="146839" y="7036"/>
                          <a:pt x="149095" y="25647"/>
                          <a:pt x="150081" y="43541"/>
                        </a:cubicBezTo>
                        <a:cubicBezTo>
                          <a:pt x="151047" y="58598"/>
                          <a:pt x="150955" y="76684"/>
                          <a:pt x="149371" y="94541"/>
                        </a:cubicBezTo>
                        <a:cubicBezTo>
                          <a:pt x="147852" y="112406"/>
                          <a:pt x="144859" y="129986"/>
                          <a:pt x="141608" y="144233"/>
                        </a:cubicBezTo>
                        <a:cubicBezTo>
                          <a:pt x="136736" y="166123"/>
                          <a:pt x="129802" y="187875"/>
                          <a:pt x="121044" y="207840"/>
                        </a:cubicBezTo>
                        <a:cubicBezTo>
                          <a:pt x="112010" y="228229"/>
                          <a:pt x="101088" y="247789"/>
                          <a:pt x="85810" y="263527"/>
                        </a:cubicBezTo>
                        <a:cubicBezTo>
                          <a:pt x="74714" y="275002"/>
                          <a:pt x="61378" y="283502"/>
                          <a:pt x="47335" y="289267"/>
                        </a:cubicBezTo>
                        <a:cubicBezTo>
                          <a:pt x="32342" y="295492"/>
                          <a:pt x="15692" y="297767"/>
                          <a:pt x="0" y="294746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13"/>
                  <p:cNvSpPr/>
                  <p:nvPr/>
                </p:nvSpPr>
                <p:spPr>
                  <a:xfrm>
                    <a:off x="845334" y="-9123922"/>
                    <a:ext cx="1044930" cy="2320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615" h="161240" extrusionOk="0">
                        <a:moveTo>
                          <a:pt x="0" y="0"/>
                        </a:moveTo>
                        <a:cubicBezTo>
                          <a:pt x="3564" y="967"/>
                          <a:pt x="6078" y="4586"/>
                          <a:pt x="8970" y="6990"/>
                        </a:cubicBezTo>
                        <a:cubicBezTo>
                          <a:pt x="18142" y="14578"/>
                          <a:pt x="30031" y="22507"/>
                          <a:pt x="37987" y="32739"/>
                        </a:cubicBezTo>
                        <a:cubicBezTo>
                          <a:pt x="44867" y="38982"/>
                          <a:pt x="49443" y="45548"/>
                          <a:pt x="55513" y="55513"/>
                        </a:cubicBezTo>
                        <a:cubicBezTo>
                          <a:pt x="58091" y="59841"/>
                          <a:pt x="61010" y="64022"/>
                          <a:pt x="62935" y="68488"/>
                        </a:cubicBezTo>
                        <a:cubicBezTo>
                          <a:pt x="71288" y="87836"/>
                          <a:pt x="74216" y="108317"/>
                          <a:pt x="71794" y="129646"/>
                        </a:cubicBezTo>
                        <a:cubicBezTo>
                          <a:pt x="71472" y="131819"/>
                          <a:pt x="71113" y="134167"/>
                          <a:pt x="70643" y="136571"/>
                        </a:cubicBezTo>
                        <a:cubicBezTo>
                          <a:pt x="69399" y="142068"/>
                          <a:pt x="68138" y="148810"/>
                          <a:pt x="65873" y="153681"/>
                        </a:cubicBezTo>
                        <a:cubicBezTo>
                          <a:pt x="63589" y="159115"/>
                          <a:pt x="59214" y="161933"/>
                          <a:pt x="56415" y="161095"/>
                        </a:cubicBezTo>
                        <a:cubicBezTo>
                          <a:pt x="55034" y="156195"/>
                          <a:pt x="58957" y="148110"/>
                          <a:pt x="60623" y="139481"/>
                        </a:cubicBezTo>
                        <a:cubicBezTo>
                          <a:pt x="62152" y="132307"/>
                          <a:pt x="63276" y="123604"/>
                          <a:pt x="63312" y="114920"/>
                        </a:cubicBezTo>
                        <a:cubicBezTo>
                          <a:pt x="63414" y="106236"/>
                          <a:pt x="62428" y="97635"/>
                          <a:pt x="60992" y="90728"/>
                        </a:cubicBezTo>
                        <a:cubicBezTo>
                          <a:pt x="58911" y="80073"/>
                          <a:pt x="54923" y="69759"/>
                          <a:pt x="50134" y="60458"/>
                        </a:cubicBezTo>
                        <a:cubicBezTo>
                          <a:pt x="45309" y="50825"/>
                          <a:pt x="38651" y="42454"/>
                          <a:pt x="31928" y="34341"/>
                        </a:cubicBezTo>
                        <a:cubicBezTo>
                          <a:pt x="26982" y="28447"/>
                          <a:pt x="22268" y="22488"/>
                          <a:pt x="16981" y="17111"/>
                        </a:cubicBezTo>
                        <a:cubicBezTo>
                          <a:pt x="11585" y="11668"/>
                          <a:pt x="6014" y="605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1" name="Google Shape;491;p13"/>
                  <p:cNvSpPr/>
                  <p:nvPr/>
                </p:nvSpPr>
                <p:spPr>
                  <a:xfrm>
                    <a:off x="-407856" y="-9979133"/>
                    <a:ext cx="1249340" cy="831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820" h="57750" extrusionOk="0">
                        <a:moveTo>
                          <a:pt x="0" y="348"/>
                        </a:moveTo>
                        <a:cubicBezTo>
                          <a:pt x="2173" y="-721"/>
                          <a:pt x="4227" y="973"/>
                          <a:pt x="6280" y="1425"/>
                        </a:cubicBezTo>
                        <a:cubicBezTo>
                          <a:pt x="12736" y="3000"/>
                          <a:pt x="20960" y="3718"/>
                          <a:pt x="27259" y="7438"/>
                        </a:cubicBezTo>
                        <a:cubicBezTo>
                          <a:pt x="32425" y="8617"/>
                          <a:pt x="36201" y="11039"/>
                          <a:pt x="41957" y="14106"/>
                        </a:cubicBezTo>
                        <a:cubicBezTo>
                          <a:pt x="44489" y="15358"/>
                          <a:pt x="47197" y="16288"/>
                          <a:pt x="49591" y="17596"/>
                        </a:cubicBezTo>
                        <a:cubicBezTo>
                          <a:pt x="59693" y="23600"/>
                          <a:pt x="68515" y="30544"/>
                          <a:pt x="76979" y="38989"/>
                        </a:cubicBezTo>
                        <a:cubicBezTo>
                          <a:pt x="77826" y="39873"/>
                          <a:pt x="78710" y="40858"/>
                          <a:pt x="79594" y="41899"/>
                        </a:cubicBezTo>
                        <a:cubicBezTo>
                          <a:pt x="81666" y="44256"/>
                          <a:pt x="84327" y="46982"/>
                          <a:pt x="85902" y="49505"/>
                        </a:cubicBezTo>
                        <a:cubicBezTo>
                          <a:pt x="87551" y="52360"/>
                          <a:pt x="86897" y="55814"/>
                          <a:pt x="84603" y="57747"/>
                        </a:cubicBezTo>
                        <a:cubicBezTo>
                          <a:pt x="80644" y="57895"/>
                          <a:pt x="77982" y="53557"/>
                          <a:pt x="74538" y="49975"/>
                        </a:cubicBezTo>
                        <a:cubicBezTo>
                          <a:pt x="68865" y="43915"/>
                          <a:pt x="60522" y="35996"/>
                          <a:pt x="54177" y="31124"/>
                        </a:cubicBezTo>
                        <a:cubicBezTo>
                          <a:pt x="49397" y="27266"/>
                          <a:pt x="44084" y="24015"/>
                          <a:pt x="39157" y="20681"/>
                        </a:cubicBezTo>
                        <a:cubicBezTo>
                          <a:pt x="34055" y="17301"/>
                          <a:pt x="28686" y="14713"/>
                          <a:pt x="23520" y="11868"/>
                        </a:cubicBezTo>
                        <a:cubicBezTo>
                          <a:pt x="19726" y="9870"/>
                          <a:pt x="16190" y="7438"/>
                          <a:pt x="12368" y="5689"/>
                        </a:cubicBezTo>
                        <a:cubicBezTo>
                          <a:pt x="8288" y="3865"/>
                          <a:pt x="4172" y="2125"/>
                          <a:pt x="0" y="348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2" name="Google Shape;492;p13"/>
              <p:cNvGrpSpPr/>
              <p:nvPr/>
            </p:nvGrpSpPr>
            <p:grpSpPr>
              <a:xfrm flipH="1">
                <a:off x="-449513" y="886769"/>
                <a:ext cx="1336688" cy="2194352"/>
                <a:chOff x="-2733489" y="-10098623"/>
                <a:chExt cx="4780716" cy="7848183"/>
              </a:xfrm>
            </p:grpSpPr>
            <p:sp>
              <p:nvSpPr>
                <p:cNvPr id="493" name="Google Shape;493;p13"/>
                <p:cNvSpPr/>
                <p:nvPr/>
              </p:nvSpPr>
              <p:spPr>
                <a:xfrm>
                  <a:off x="-769092" y="-7229501"/>
                  <a:ext cx="340827" cy="39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5" h="27767" extrusionOk="0">
                      <a:moveTo>
                        <a:pt x="19763" y="0"/>
                      </a:moveTo>
                      <a:cubicBezTo>
                        <a:pt x="21107" y="277"/>
                        <a:pt x="20675" y="1465"/>
                        <a:pt x="20979" y="2238"/>
                      </a:cubicBezTo>
                      <a:cubicBezTo>
                        <a:pt x="21955" y="4623"/>
                        <a:pt x="24110" y="7653"/>
                        <a:pt x="23409" y="10738"/>
                      </a:cubicBezTo>
                      <a:cubicBezTo>
                        <a:pt x="24082" y="12939"/>
                        <a:pt x="23428" y="14873"/>
                        <a:pt x="22498" y="17525"/>
                      </a:cubicBezTo>
                      <a:cubicBezTo>
                        <a:pt x="22093" y="18667"/>
                        <a:pt x="21964" y="20039"/>
                        <a:pt x="21301" y="21107"/>
                      </a:cubicBezTo>
                      <a:cubicBezTo>
                        <a:pt x="19901" y="23391"/>
                        <a:pt x="17847" y="25380"/>
                        <a:pt x="15241" y="26596"/>
                      </a:cubicBezTo>
                      <a:cubicBezTo>
                        <a:pt x="12561" y="27848"/>
                        <a:pt x="9430" y="28097"/>
                        <a:pt x="6456" y="27342"/>
                      </a:cubicBezTo>
                      <a:cubicBezTo>
                        <a:pt x="5839" y="27185"/>
                        <a:pt x="5203" y="26937"/>
                        <a:pt x="4559" y="26615"/>
                      </a:cubicBezTo>
                      <a:cubicBezTo>
                        <a:pt x="3113" y="25914"/>
                        <a:pt x="1234" y="24883"/>
                        <a:pt x="359" y="23419"/>
                      </a:cubicBezTo>
                      <a:cubicBezTo>
                        <a:pt x="-654" y="21770"/>
                        <a:pt x="599" y="19717"/>
                        <a:pt x="2579" y="18879"/>
                      </a:cubicBezTo>
                      <a:cubicBezTo>
                        <a:pt x="5047" y="18630"/>
                        <a:pt x="5369" y="19643"/>
                        <a:pt x="6732" y="20251"/>
                      </a:cubicBezTo>
                      <a:cubicBezTo>
                        <a:pt x="8933" y="21283"/>
                        <a:pt x="12202" y="21236"/>
                        <a:pt x="14062" y="19827"/>
                      </a:cubicBezTo>
                      <a:cubicBezTo>
                        <a:pt x="15554" y="18870"/>
                        <a:pt x="16696" y="17267"/>
                        <a:pt x="17672" y="15646"/>
                      </a:cubicBezTo>
                      <a:cubicBezTo>
                        <a:pt x="18695" y="13952"/>
                        <a:pt x="19008" y="12046"/>
                        <a:pt x="19358" y="9992"/>
                      </a:cubicBezTo>
                      <a:cubicBezTo>
                        <a:pt x="19606" y="8518"/>
                        <a:pt x="20140" y="6907"/>
                        <a:pt x="20095" y="5295"/>
                      </a:cubicBezTo>
                      <a:cubicBezTo>
                        <a:pt x="20048" y="3601"/>
                        <a:pt x="19910" y="1842"/>
                        <a:pt x="197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13"/>
                <p:cNvSpPr/>
                <p:nvPr/>
              </p:nvSpPr>
              <p:spPr>
                <a:xfrm>
                  <a:off x="-1010866" y="-6880196"/>
                  <a:ext cx="1107253" cy="757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6" h="52638" extrusionOk="0">
                      <a:moveTo>
                        <a:pt x="76946" y="0"/>
                      </a:moveTo>
                      <a:cubicBezTo>
                        <a:pt x="76983" y="2090"/>
                        <a:pt x="75086" y="3527"/>
                        <a:pt x="74073" y="5194"/>
                      </a:cubicBezTo>
                      <a:cubicBezTo>
                        <a:pt x="70831" y="10489"/>
                        <a:pt x="67885" y="17442"/>
                        <a:pt x="63124" y="22277"/>
                      </a:cubicBezTo>
                      <a:cubicBezTo>
                        <a:pt x="60637" y="26485"/>
                        <a:pt x="57617" y="29358"/>
                        <a:pt x="53261" y="33613"/>
                      </a:cubicBezTo>
                      <a:cubicBezTo>
                        <a:pt x="51401" y="35473"/>
                        <a:pt x="49715" y="37554"/>
                        <a:pt x="47744" y="39184"/>
                      </a:cubicBezTo>
                      <a:cubicBezTo>
                        <a:pt x="39115" y="46119"/>
                        <a:pt x="29225" y="50834"/>
                        <a:pt x="17760" y="52372"/>
                      </a:cubicBezTo>
                      <a:cubicBezTo>
                        <a:pt x="16581" y="52473"/>
                        <a:pt x="15310" y="52639"/>
                        <a:pt x="13984" y="52602"/>
                      </a:cubicBezTo>
                      <a:cubicBezTo>
                        <a:pt x="10954" y="52704"/>
                        <a:pt x="7215" y="52630"/>
                        <a:pt x="4397" y="51865"/>
                      </a:cubicBezTo>
                      <a:cubicBezTo>
                        <a:pt x="1275" y="51018"/>
                        <a:pt x="-391" y="48394"/>
                        <a:pt x="78" y="46321"/>
                      </a:cubicBezTo>
                      <a:cubicBezTo>
                        <a:pt x="2703" y="44664"/>
                        <a:pt x="6930" y="46082"/>
                        <a:pt x="11396" y="45972"/>
                      </a:cubicBezTo>
                      <a:cubicBezTo>
                        <a:pt x="18819" y="46091"/>
                        <a:pt x="28995" y="43273"/>
                        <a:pt x="35413" y="39820"/>
                      </a:cubicBezTo>
                      <a:cubicBezTo>
                        <a:pt x="40414" y="37315"/>
                        <a:pt x="44926" y="33889"/>
                        <a:pt x="49163" y="30381"/>
                      </a:cubicBezTo>
                      <a:cubicBezTo>
                        <a:pt x="53519" y="26798"/>
                        <a:pt x="57211" y="22636"/>
                        <a:pt x="60932" y="18575"/>
                      </a:cubicBezTo>
                      <a:cubicBezTo>
                        <a:pt x="63640" y="15600"/>
                        <a:pt x="66531" y="12856"/>
                        <a:pt x="69008" y="9798"/>
                      </a:cubicBezTo>
                      <a:cubicBezTo>
                        <a:pt x="71347" y="6897"/>
                        <a:pt x="73926" y="3721"/>
                        <a:pt x="769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13"/>
                <p:cNvSpPr/>
                <p:nvPr/>
              </p:nvSpPr>
              <p:spPr>
                <a:xfrm>
                  <a:off x="-24877" y="-7479288"/>
                  <a:ext cx="689195" cy="84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94" h="58521" extrusionOk="0">
                      <a:moveTo>
                        <a:pt x="46193" y="0"/>
                      </a:moveTo>
                      <a:cubicBezTo>
                        <a:pt x="47408" y="1501"/>
                        <a:pt x="46672" y="3518"/>
                        <a:pt x="46791" y="5267"/>
                      </a:cubicBezTo>
                      <a:cubicBezTo>
                        <a:pt x="47169" y="10774"/>
                        <a:pt x="48744" y="17414"/>
                        <a:pt x="47289" y="23373"/>
                      </a:cubicBezTo>
                      <a:cubicBezTo>
                        <a:pt x="47417" y="27774"/>
                        <a:pt x="46230" y="31430"/>
                        <a:pt x="44240" y="36578"/>
                      </a:cubicBezTo>
                      <a:cubicBezTo>
                        <a:pt x="43356" y="38788"/>
                        <a:pt x="42711" y="41183"/>
                        <a:pt x="41459" y="43199"/>
                      </a:cubicBezTo>
                      <a:cubicBezTo>
                        <a:pt x="36265" y="52151"/>
                        <a:pt x="26172" y="57474"/>
                        <a:pt x="15978" y="58321"/>
                      </a:cubicBezTo>
                      <a:cubicBezTo>
                        <a:pt x="14928" y="58459"/>
                        <a:pt x="13795" y="58487"/>
                        <a:pt x="12616" y="58505"/>
                      </a:cubicBezTo>
                      <a:cubicBezTo>
                        <a:pt x="9936" y="58505"/>
                        <a:pt x="6704" y="58643"/>
                        <a:pt x="4255" y="58118"/>
                      </a:cubicBezTo>
                      <a:cubicBezTo>
                        <a:pt x="1556" y="57547"/>
                        <a:pt x="-138" y="55346"/>
                        <a:pt x="9" y="53173"/>
                      </a:cubicBezTo>
                      <a:cubicBezTo>
                        <a:pt x="2164" y="51128"/>
                        <a:pt x="6280" y="52013"/>
                        <a:pt x="10296" y="51874"/>
                      </a:cubicBezTo>
                      <a:cubicBezTo>
                        <a:pt x="17046" y="51856"/>
                        <a:pt x="26025" y="49913"/>
                        <a:pt x="30657" y="46027"/>
                      </a:cubicBezTo>
                      <a:cubicBezTo>
                        <a:pt x="34350" y="43292"/>
                        <a:pt x="37085" y="39267"/>
                        <a:pt x="39231" y="35160"/>
                      </a:cubicBezTo>
                      <a:cubicBezTo>
                        <a:pt x="41441" y="30887"/>
                        <a:pt x="42528" y="26236"/>
                        <a:pt x="43439" y="21540"/>
                      </a:cubicBezTo>
                      <a:cubicBezTo>
                        <a:pt x="44093" y="18105"/>
                        <a:pt x="44958" y="14688"/>
                        <a:pt x="45253" y="11207"/>
                      </a:cubicBezTo>
                      <a:cubicBezTo>
                        <a:pt x="45529" y="7938"/>
                        <a:pt x="45824" y="4310"/>
                        <a:pt x="461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" name="Google Shape;496;p13"/>
                <p:cNvSpPr/>
                <p:nvPr/>
              </p:nvSpPr>
              <p:spPr>
                <a:xfrm>
                  <a:off x="-392876" y="-6366735"/>
                  <a:ext cx="751503" cy="278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24" h="19329" extrusionOk="0">
                      <a:moveTo>
                        <a:pt x="52225" y="16339"/>
                      </a:moveTo>
                      <a:cubicBezTo>
                        <a:pt x="51875" y="17812"/>
                        <a:pt x="50319" y="17573"/>
                        <a:pt x="49305" y="17895"/>
                      </a:cubicBezTo>
                      <a:cubicBezTo>
                        <a:pt x="46073" y="19028"/>
                        <a:pt x="41349" y="20188"/>
                        <a:pt x="37656" y="18420"/>
                      </a:cubicBezTo>
                      <a:cubicBezTo>
                        <a:pt x="34682" y="18319"/>
                        <a:pt x="32545" y="16919"/>
                        <a:pt x="29405" y="15391"/>
                      </a:cubicBezTo>
                      <a:cubicBezTo>
                        <a:pt x="28042" y="14727"/>
                        <a:pt x="26458" y="14442"/>
                        <a:pt x="25187" y="13779"/>
                      </a:cubicBezTo>
                      <a:cubicBezTo>
                        <a:pt x="19680" y="10906"/>
                        <a:pt x="14882" y="8088"/>
                        <a:pt x="9540" y="7111"/>
                      </a:cubicBezTo>
                      <a:cubicBezTo>
                        <a:pt x="8951" y="6992"/>
                        <a:pt x="8463" y="6900"/>
                        <a:pt x="7837" y="6771"/>
                      </a:cubicBezTo>
                      <a:cubicBezTo>
                        <a:pt x="6465" y="6494"/>
                        <a:pt x="4872" y="6771"/>
                        <a:pt x="3656" y="6660"/>
                      </a:cubicBezTo>
                      <a:cubicBezTo>
                        <a:pt x="2367" y="6503"/>
                        <a:pt x="857" y="5030"/>
                        <a:pt x="0" y="3004"/>
                      </a:cubicBezTo>
                      <a:cubicBezTo>
                        <a:pt x="460" y="306"/>
                        <a:pt x="4070" y="-108"/>
                        <a:pt x="7137" y="21"/>
                      </a:cubicBezTo>
                      <a:cubicBezTo>
                        <a:pt x="12506" y="-62"/>
                        <a:pt x="19090" y="2967"/>
                        <a:pt x="22940" y="5362"/>
                      </a:cubicBezTo>
                      <a:cubicBezTo>
                        <a:pt x="25988" y="7158"/>
                        <a:pt x="28898" y="8944"/>
                        <a:pt x="31523" y="10666"/>
                      </a:cubicBezTo>
                      <a:cubicBezTo>
                        <a:pt x="34240" y="12453"/>
                        <a:pt x="36928" y="13687"/>
                        <a:pt x="39590" y="14755"/>
                      </a:cubicBezTo>
                      <a:cubicBezTo>
                        <a:pt x="41533" y="15529"/>
                        <a:pt x="43458" y="16542"/>
                        <a:pt x="45530" y="16763"/>
                      </a:cubicBezTo>
                      <a:cubicBezTo>
                        <a:pt x="47721" y="17030"/>
                        <a:pt x="49950" y="16937"/>
                        <a:pt x="52225" y="1633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7" name="Google Shape;497;p13"/>
                <p:cNvSpPr/>
                <p:nvPr/>
              </p:nvSpPr>
              <p:spPr>
                <a:xfrm>
                  <a:off x="-85183" y="-6509018"/>
                  <a:ext cx="420821" cy="295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20565" extrusionOk="0">
                      <a:moveTo>
                        <a:pt x="28926" y="0"/>
                      </a:moveTo>
                      <a:cubicBezTo>
                        <a:pt x="29773" y="1013"/>
                        <a:pt x="28687" y="1501"/>
                        <a:pt x="28438" y="2164"/>
                      </a:cubicBezTo>
                      <a:cubicBezTo>
                        <a:pt x="27664" y="4282"/>
                        <a:pt x="27361" y="7597"/>
                        <a:pt x="25141" y="9182"/>
                      </a:cubicBezTo>
                      <a:cubicBezTo>
                        <a:pt x="24460" y="11106"/>
                        <a:pt x="23014" y="11990"/>
                        <a:pt x="21228" y="13556"/>
                      </a:cubicBezTo>
                      <a:cubicBezTo>
                        <a:pt x="20463" y="14247"/>
                        <a:pt x="19892" y="15278"/>
                        <a:pt x="19063" y="15895"/>
                      </a:cubicBezTo>
                      <a:cubicBezTo>
                        <a:pt x="15453" y="18473"/>
                        <a:pt x="11337" y="19965"/>
                        <a:pt x="6788" y="20509"/>
                      </a:cubicBezTo>
                      <a:cubicBezTo>
                        <a:pt x="6318" y="20546"/>
                        <a:pt x="5811" y="20582"/>
                        <a:pt x="5287" y="20546"/>
                      </a:cubicBezTo>
                      <a:cubicBezTo>
                        <a:pt x="4090" y="20509"/>
                        <a:pt x="2607" y="20711"/>
                        <a:pt x="1502" y="20315"/>
                      </a:cubicBezTo>
                      <a:cubicBezTo>
                        <a:pt x="267" y="19882"/>
                        <a:pt x="-257" y="17829"/>
                        <a:pt x="120" y="15701"/>
                      </a:cubicBezTo>
                      <a:cubicBezTo>
                        <a:pt x="1317" y="13519"/>
                        <a:pt x="2809" y="14072"/>
                        <a:pt x="4412" y="13896"/>
                      </a:cubicBezTo>
                      <a:cubicBezTo>
                        <a:pt x="7055" y="13676"/>
                        <a:pt x="10619" y="13068"/>
                        <a:pt x="12958" y="12138"/>
                      </a:cubicBezTo>
                      <a:cubicBezTo>
                        <a:pt x="14772" y="11474"/>
                        <a:pt x="16393" y="10443"/>
                        <a:pt x="18013" y="9531"/>
                      </a:cubicBezTo>
                      <a:cubicBezTo>
                        <a:pt x="19690" y="8583"/>
                        <a:pt x="21025" y="7257"/>
                        <a:pt x="22489" y="6069"/>
                      </a:cubicBezTo>
                      <a:cubicBezTo>
                        <a:pt x="23548" y="5194"/>
                        <a:pt x="24920" y="4522"/>
                        <a:pt x="25887" y="3481"/>
                      </a:cubicBezTo>
                      <a:cubicBezTo>
                        <a:pt x="26891" y="2403"/>
                        <a:pt x="27904" y="1252"/>
                        <a:pt x="289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8" name="Google Shape;498;p13"/>
                <p:cNvSpPr/>
                <p:nvPr/>
              </p:nvSpPr>
              <p:spPr>
                <a:xfrm>
                  <a:off x="247792" y="-6503061"/>
                  <a:ext cx="571628" cy="242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24" h="16824" extrusionOk="0">
                      <a:moveTo>
                        <a:pt x="39584" y="0"/>
                      </a:moveTo>
                      <a:cubicBezTo>
                        <a:pt x="40145" y="1280"/>
                        <a:pt x="38883" y="1722"/>
                        <a:pt x="38405" y="2468"/>
                      </a:cubicBezTo>
                      <a:cubicBezTo>
                        <a:pt x="36913" y="4825"/>
                        <a:pt x="35421" y="8472"/>
                        <a:pt x="32363" y="9835"/>
                      </a:cubicBezTo>
                      <a:cubicBezTo>
                        <a:pt x="30881" y="11778"/>
                        <a:pt x="28919" y="12469"/>
                        <a:pt x="26267" y="13694"/>
                      </a:cubicBezTo>
                      <a:cubicBezTo>
                        <a:pt x="25125" y="14237"/>
                        <a:pt x="24057" y="15130"/>
                        <a:pt x="22851" y="15535"/>
                      </a:cubicBezTo>
                      <a:cubicBezTo>
                        <a:pt x="17657" y="17184"/>
                        <a:pt x="12251" y="17221"/>
                        <a:pt x="6808" y="15821"/>
                      </a:cubicBezTo>
                      <a:cubicBezTo>
                        <a:pt x="6256" y="15655"/>
                        <a:pt x="5657" y="15481"/>
                        <a:pt x="5068" y="15213"/>
                      </a:cubicBezTo>
                      <a:cubicBezTo>
                        <a:pt x="3705" y="14661"/>
                        <a:pt x="1955" y="14145"/>
                        <a:pt x="859" y="13243"/>
                      </a:cubicBezTo>
                      <a:cubicBezTo>
                        <a:pt x="-365" y="12239"/>
                        <a:pt x="-227" y="10010"/>
                        <a:pt x="933" y="8187"/>
                      </a:cubicBezTo>
                      <a:cubicBezTo>
                        <a:pt x="3033" y="6741"/>
                        <a:pt x="4524" y="8040"/>
                        <a:pt x="6440" y="8610"/>
                      </a:cubicBezTo>
                      <a:cubicBezTo>
                        <a:pt x="9571" y="9651"/>
                        <a:pt x="14047" y="10452"/>
                        <a:pt x="17178" y="10259"/>
                      </a:cubicBezTo>
                      <a:cubicBezTo>
                        <a:pt x="19581" y="10176"/>
                        <a:pt x="21911" y="9586"/>
                        <a:pt x="24149" y="8988"/>
                      </a:cubicBezTo>
                      <a:cubicBezTo>
                        <a:pt x="26470" y="8380"/>
                        <a:pt x="28514" y="7201"/>
                        <a:pt x="30595" y="6124"/>
                      </a:cubicBezTo>
                      <a:cubicBezTo>
                        <a:pt x="32106" y="5332"/>
                        <a:pt x="33846" y="4761"/>
                        <a:pt x="35237" y="3693"/>
                      </a:cubicBezTo>
                      <a:cubicBezTo>
                        <a:pt x="36720" y="2569"/>
                        <a:pt x="38165" y="1353"/>
                        <a:pt x="395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9" name="Google Shape;499;p13"/>
                <p:cNvSpPr/>
                <p:nvPr/>
              </p:nvSpPr>
              <p:spPr>
                <a:xfrm>
                  <a:off x="-1329985" y="-6800679"/>
                  <a:ext cx="364110" cy="624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03" h="43404" extrusionOk="0">
                      <a:moveTo>
                        <a:pt x="3008" y="0"/>
                      </a:moveTo>
                      <a:cubicBezTo>
                        <a:pt x="3938" y="1142"/>
                        <a:pt x="2925" y="2099"/>
                        <a:pt x="2852" y="3149"/>
                      </a:cubicBezTo>
                      <a:cubicBezTo>
                        <a:pt x="2612" y="6501"/>
                        <a:pt x="4159" y="10176"/>
                        <a:pt x="4150" y="13528"/>
                      </a:cubicBezTo>
                      <a:cubicBezTo>
                        <a:pt x="5338" y="15766"/>
                        <a:pt x="5393" y="17819"/>
                        <a:pt x="6683" y="20555"/>
                      </a:cubicBezTo>
                      <a:cubicBezTo>
                        <a:pt x="7217" y="21733"/>
                        <a:pt x="8294" y="22627"/>
                        <a:pt x="8930" y="23640"/>
                      </a:cubicBezTo>
                      <a:cubicBezTo>
                        <a:pt x="11757" y="27996"/>
                        <a:pt x="15155" y="31532"/>
                        <a:pt x="19354" y="34405"/>
                      </a:cubicBezTo>
                      <a:cubicBezTo>
                        <a:pt x="19824" y="34746"/>
                        <a:pt x="20202" y="35013"/>
                        <a:pt x="20699" y="35372"/>
                      </a:cubicBezTo>
                      <a:cubicBezTo>
                        <a:pt x="21767" y="36191"/>
                        <a:pt x="23305" y="36707"/>
                        <a:pt x="24291" y="37509"/>
                      </a:cubicBezTo>
                      <a:cubicBezTo>
                        <a:pt x="25358" y="38383"/>
                        <a:pt x="25607" y="40483"/>
                        <a:pt x="24916" y="42574"/>
                      </a:cubicBezTo>
                      <a:cubicBezTo>
                        <a:pt x="22992" y="44360"/>
                        <a:pt x="20524" y="42896"/>
                        <a:pt x="18176" y="41653"/>
                      </a:cubicBezTo>
                      <a:cubicBezTo>
                        <a:pt x="14096" y="39654"/>
                        <a:pt x="9427" y="35252"/>
                        <a:pt x="6894" y="31670"/>
                      </a:cubicBezTo>
                      <a:cubicBezTo>
                        <a:pt x="4878" y="28981"/>
                        <a:pt x="3091" y="25988"/>
                        <a:pt x="2050" y="22866"/>
                      </a:cubicBezTo>
                      <a:cubicBezTo>
                        <a:pt x="982" y="19689"/>
                        <a:pt x="126" y="16512"/>
                        <a:pt x="6" y="13307"/>
                      </a:cubicBezTo>
                      <a:cubicBezTo>
                        <a:pt x="-68" y="10968"/>
                        <a:pt x="549" y="8712"/>
                        <a:pt x="918" y="6566"/>
                      </a:cubicBezTo>
                      <a:cubicBezTo>
                        <a:pt x="1323" y="4273"/>
                        <a:pt x="2014" y="2054"/>
                        <a:pt x="30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13"/>
                <p:cNvSpPr/>
                <p:nvPr/>
              </p:nvSpPr>
              <p:spPr>
                <a:xfrm>
                  <a:off x="-2114707" y="-8600619"/>
                  <a:ext cx="806027" cy="1841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13" h="127944" extrusionOk="0">
                      <a:moveTo>
                        <a:pt x="56014" y="127877"/>
                      </a:moveTo>
                      <a:cubicBezTo>
                        <a:pt x="53131" y="128319"/>
                        <a:pt x="50028" y="126487"/>
                        <a:pt x="47246" y="125336"/>
                      </a:cubicBezTo>
                      <a:cubicBezTo>
                        <a:pt x="38360" y="121845"/>
                        <a:pt x="28027" y="115823"/>
                        <a:pt x="21820" y="107212"/>
                      </a:cubicBezTo>
                      <a:cubicBezTo>
                        <a:pt x="16516" y="101834"/>
                        <a:pt x="13293" y="96069"/>
                        <a:pt x="9434" y="87468"/>
                      </a:cubicBezTo>
                      <a:cubicBezTo>
                        <a:pt x="7786" y="83747"/>
                        <a:pt x="5953" y="80082"/>
                        <a:pt x="4820" y="76325"/>
                      </a:cubicBezTo>
                      <a:cubicBezTo>
                        <a:pt x="-70" y="60025"/>
                        <a:pt x="-724" y="43715"/>
                        <a:pt x="593" y="26826"/>
                      </a:cubicBezTo>
                      <a:cubicBezTo>
                        <a:pt x="731" y="25085"/>
                        <a:pt x="943" y="23225"/>
                        <a:pt x="1183" y="21310"/>
                      </a:cubicBezTo>
                      <a:cubicBezTo>
                        <a:pt x="1763" y="16899"/>
                        <a:pt x="2251" y="11557"/>
                        <a:pt x="3200" y="7487"/>
                      </a:cubicBezTo>
                      <a:cubicBezTo>
                        <a:pt x="4231" y="3020"/>
                        <a:pt x="6717" y="-9"/>
                        <a:pt x="8928" y="0"/>
                      </a:cubicBezTo>
                      <a:cubicBezTo>
                        <a:pt x="10696" y="3536"/>
                        <a:pt x="9029" y="10931"/>
                        <a:pt x="8283" y="18151"/>
                      </a:cubicBezTo>
                      <a:cubicBezTo>
                        <a:pt x="6855" y="30270"/>
                        <a:pt x="6027" y="47123"/>
                        <a:pt x="7546" y="58634"/>
                      </a:cubicBezTo>
                      <a:cubicBezTo>
                        <a:pt x="8532" y="67475"/>
                        <a:pt x="10732" y="76233"/>
                        <a:pt x="13689" y="84235"/>
                      </a:cubicBezTo>
                      <a:cubicBezTo>
                        <a:pt x="16728" y="92459"/>
                        <a:pt x="21120" y="99835"/>
                        <a:pt x="26379" y="106337"/>
                      </a:cubicBezTo>
                      <a:cubicBezTo>
                        <a:pt x="30219" y="111071"/>
                        <a:pt x="34234" y="115565"/>
                        <a:pt x="39078" y="119083"/>
                      </a:cubicBezTo>
                      <a:cubicBezTo>
                        <a:pt x="44235" y="122822"/>
                        <a:pt x="49908" y="125805"/>
                        <a:pt x="56014" y="12787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13"/>
                <p:cNvSpPr/>
                <p:nvPr/>
              </p:nvSpPr>
              <p:spPr>
                <a:xfrm>
                  <a:off x="-2042615" y="-10098623"/>
                  <a:ext cx="2822699" cy="1528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57" h="106194" extrusionOk="0">
                      <a:moveTo>
                        <a:pt x="196157" y="48646"/>
                      </a:moveTo>
                      <a:cubicBezTo>
                        <a:pt x="192023" y="46363"/>
                        <a:pt x="188275" y="41758"/>
                        <a:pt x="184379" y="38342"/>
                      </a:cubicBezTo>
                      <a:cubicBezTo>
                        <a:pt x="172020" y="27429"/>
                        <a:pt x="155868" y="16636"/>
                        <a:pt x="139853" y="9922"/>
                      </a:cubicBezTo>
                      <a:cubicBezTo>
                        <a:pt x="128038" y="6414"/>
                        <a:pt x="117448" y="3402"/>
                        <a:pt x="102151" y="5889"/>
                      </a:cubicBezTo>
                      <a:cubicBezTo>
                        <a:pt x="95585" y="7086"/>
                        <a:pt x="89489" y="9711"/>
                        <a:pt x="83770" y="12381"/>
                      </a:cubicBezTo>
                      <a:cubicBezTo>
                        <a:pt x="71338" y="18211"/>
                        <a:pt x="60425" y="26361"/>
                        <a:pt x="50452" y="35321"/>
                      </a:cubicBezTo>
                      <a:cubicBezTo>
                        <a:pt x="40515" y="44364"/>
                        <a:pt x="31702" y="54679"/>
                        <a:pt x="24022" y="66254"/>
                      </a:cubicBezTo>
                      <a:cubicBezTo>
                        <a:pt x="22539" y="68686"/>
                        <a:pt x="20771" y="71200"/>
                        <a:pt x="19196" y="73953"/>
                      </a:cubicBezTo>
                      <a:cubicBezTo>
                        <a:pt x="15392" y="80197"/>
                        <a:pt x="11727" y="88190"/>
                        <a:pt x="8928" y="94453"/>
                      </a:cubicBezTo>
                      <a:cubicBezTo>
                        <a:pt x="5834" y="101286"/>
                        <a:pt x="2408" y="106185"/>
                        <a:pt x="69" y="106194"/>
                      </a:cubicBezTo>
                      <a:cubicBezTo>
                        <a:pt x="-631" y="100318"/>
                        <a:pt x="4111" y="87850"/>
                        <a:pt x="10051" y="76642"/>
                      </a:cubicBezTo>
                      <a:cubicBezTo>
                        <a:pt x="14877" y="67101"/>
                        <a:pt x="21949" y="56373"/>
                        <a:pt x="30164" y="46685"/>
                      </a:cubicBezTo>
                      <a:cubicBezTo>
                        <a:pt x="38397" y="37016"/>
                        <a:pt x="47744" y="28442"/>
                        <a:pt x="56023" y="22217"/>
                      </a:cubicBezTo>
                      <a:cubicBezTo>
                        <a:pt x="68603" y="12648"/>
                        <a:pt x="83097" y="4296"/>
                        <a:pt x="98771" y="1266"/>
                      </a:cubicBezTo>
                      <a:cubicBezTo>
                        <a:pt x="114869" y="-1930"/>
                        <a:pt x="131261" y="1183"/>
                        <a:pt x="145056" y="7703"/>
                      </a:cubicBezTo>
                      <a:cubicBezTo>
                        <a:pt x="155242" y="12427"/>
                        <a:pt x="163834" y="19012"/>
                        <a:pt x="171929" y="25698"/>
                      </a:cubicBezTo>
                      <a:cubicBezTo>
                        <a:pt x="180612" y="32871"/>
                        <a:pt x="188440" y="40745"/>
                        <a:pt x="196157" y="4864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13"/>
                <p:cNvSpPr/>
                <p:nvPr/>
              </p:nvSpPr>
              <p:spPr>
                <a:xfrm>
                  <a:off x="-775841" y="-10051929"/>
                  <a:ext cx="1720785" cy="905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82" h="62917" extrusionOk="0">
                      <a:moveTo>
                        <a:pt x="0" y="1272"/>
                      </a:moveTo>
                      <a:cubicBezTo>
                        <a:pt x="2403" y="-27"/>
                        <a:pt x="5700" y="581"/>
                        <a:pt x="8518" y="333"/>
                      </a:cubicBezTo>
                      <a:cubicBezTo>
                        <a:pt x="17469" y="-64"/>
                        <a:pt x="28327" y="-616"/>
                        <a:pt x="37757" y="2082"/>
                      </a:cubicBezTo>
                      <a:cubicBezTo>
                        <a:pt x="41229" y="2506"/>
                        <a:pt x="44443" y="3077"/>
                        <a:pt x="47721" y="4182"/>
                      </a:cubicBezTo>
                      <a:cubicBezTo>
                        <a:pt x="51064" y="5112"/>
                        <a:pt x="54517" y="6383"/>
                        <a:pt x="58625" y="7958"/>
                      </a:cubicBezTo>
                      <a:cubicBezTo>
                        <a:pt x="62226" y="9155"/>
                        <a:pt x="65762" y="10472"/>
                        <a:pt x="69132" y="11862"/>
                      </a:cubicBezTo>
                      <a:cubicBezTo>
                        <a:pt x="83314" y="18723"/>
                        <a:pt x="95627" y="27637"/>
                        <a:pt x="106650" y="39296"/>
                      </a:cubicBezTo>
                      <a:cubicBezTo>
                        <a:pt x="107728" y="40567"/>
                        <a:pt x="108851" y="41893"/>
                        <a:pt x="110048" y="43302"/>
                      </a:cubicBezTo>
                      <a:cubicBezTo>
                        <a:pt x="112802" y="46489"/>
                        <a:pt x="115896" y="50559"/>
                        <a:pt x="117950" y="53957"/>
                      </a:cubicBezTo>
                      <a:cubicBezTo>
                        <a:pt x="120013" y="57844"/>
                        <a:pt x="120086" y="61564"/>
                        <a:pt x="118364" y="62918"/>
                      </a:cubicBezTo>
                      <a:cubicBezTo>
                        <a:pt x="114782" y="61582"/>
                        <a:pt x="111522" y="55513"/>
                        <a:pt x="107249" y="50347"/>
                      </a:cubicBezTo>
                      <a:cubicBezTo>
                        <a:pt x="100287" y="41525"/>
                        <a:pt x="88683" y="30990"/>
                        <a:pt x="79612" y="25059"/>
                      </a:cubicBezTo>
                      <a:cubicBezTo>
                        <a:pt x="72816" y="20243"/>
                        <a:pt x="65163" y="16614"/>
                        <a:pt x="57879" y="13188"/>
                      </a:cubicBezTo>
                      <a:cubicBezTo>
                        <a:pt x="50328" y="9772"/>
                        <a:pt x="42537" y="7589"/>
                        <a:pt x="34838" y="5545"/>
                      </a:cubicBezTo>
                      <a:cubicBezTo>
                        <a:pt x="32002" y="4919"/>
                        <a:pt x="29220" y="4256"/>
                        <a:pt x="26448" y="3537"/>
                      </a:cubicBezTo>
                      <a:cubicBezTo>
                        <a:pt x="23658" y="2994"/>
                        <a:pt x="20858" y="2524"/>
                        <a:pt x="18068" y="2119"/>
                      </a:cubicBezTo>
                      <a:cubicBezTo>
                        <a:pt x="15158" y="1889"/>
                        <a:pt x="12174" y="1659"/>
                        <a:pt x="9062" y="1410"/>
                      </a:cubicBezTo>
                      <a:cubicBezTo>
                        <a:pt x="6161" y="1364"/>
                        <a:pt x="3168" y="1318"/>
                        <a:pt x="0" y="12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13"/>
                <p:cNvSpPr/>
                <p:nvPr/>
              </p:nvSpPr>
              <p:spPr>
                <a:xfrm>
                  <a:off x="956983" y="-9185811"/>
                  <a:ext cx="1090244" cy="2412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64" h="167642" extrusionOk="0">
                      <a:moveTo>
                        <a:pt x="53463" y="167642"/>
                      </a:moveTo>
                      <a:cubicBezTo>
                        <a:pt x="54145" y="164004"/>
                        <a:pt x="57036" y="160450"/>
                        <a:pt x="58814" y="156895"/>
                      </a:cubicBezTo>
                      <a:cubicBezTo>
                        <a:pt x="64551" y="145596"/>
                        <a:pt x="69137" y="131432"/>
                        <a:pt x="70988" y="118318"/>
                      </a:cubicBezTo>
                      <a:cubicBezTo>
                        <a:pt x="71117" y="108815"/>
                        <a:pt x="71228" y="100637"/>
                        <a:pt x="68290" y="89052"/>
                      </a:cubicBezTo>
                      <a:cubicBezTo>
                        <a:pt x="66964" y="84079"/>
                        <a:pt x="64855" y="79438"/>
                        <a:pt x="62903" y="74980"/>
                      </a:cubicBezTo>
                      <a:cubicBezTo>
                        <a:pt x="54403" y="55586"/>
                        <a:pt x="41280" y="40023"/>
                        <a:pt x="25339" y="25785"/>
                      </a:cubicBezTo>
                      <a:cubicBezTo>
                        <a:pt x="23681" y="24312"/>
                        <a:pt x="21932" y="22765"/>
                        <a:pt x="20099" y="21126"/>
                      </a:cubicBezTo>
                      <a:cubicBezTo>
                        <a:pt x="15863" y="17396"/>
                        <a:pt x="10356" y="13381"/>
                        <a:pt x="6267" y="9946"/>
                      </a:cubicBezTo>
                      <a:cubicBezTo>
                        <a:pt x="1800" y="6179"/>
                        <a:pt x="-695" y="2072"/>
                        <a:pt x="170" y="0"/>
                      </a:cubicBezTo>
                      <a:cubicBezTo>
                        <a:pt x="4913" y="488"/>
                        <a:pt x="12796" y="6686"/>
                        <a:pt x="20375" y="12672"/>
                      </a:cubicBezTo>
                      <a:cubicBezTo>
                        <a:pt x="33268" y="22544"/>
                        <a:pt x="49384" y="38954"/>
                        <a:pt x="57866" y="52593"/>
                      </a:cubicBezTo>
                      <a:cubicBezTo>
                        <a:pt x="64570" y="62861"/>
                        <a:pt x="69966" y="74299"/>
                        <a:pt x="72849" y="85948"/>
                      </a:cubicBezTo>
                      <a:cubicBezTo>
                        <a:pt x="75786" y="97856"/>
                        <a:pt x="76744" y="110141"/>
                        <a:pt x="74607" y="121864"/>
                      </a:cubicBezTo>
                      <a:cubicBezTo>
                        <a:pt x="73106" y="130446"/>
                        <a:pt x="69671" y="138090"/>
                        <a:pt x="66200" y="145384"/>
                      </a:cubicBezTo>
                      <a:cubicBezTo>
                        <a:pt x="62442" y="153212"/>
                        <a:pt x="58004" y="160478"/>
                        <a:pt x="53463" y="16764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13"/>
                <p:cNvSpPr/>
                <p:nvPr/>
              </p:nvSpPr>
              <p:spPr>
                <a:xfrm>
                  <a:off x="1642058" y="-6815256"/>
                  <a:ext cx="252401" cy="2372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40" h="164875" extrusionOk="0">
                      <a:moveTo>
                        <a:pt x="5707" y="0"/>
                      </a:moveTo>
                      <a:cubicBezTo>
                        <a:pt x="7494" y="2625"/>
                        <a:pt x="7558" y="6529"/>
                        <a:pt x="8368" y="9780"/>
                      </a:cubicBezTo>
                      <a:cubicBezTo>
                        <a:pt x="10763" y="20149"/>
                        <a:pt x="14243" y="32324"/>
                        <a:pt x="14778" y="43789"/>
                      </a:cubicBezTo>
                      <a:cubicBezTo>
                        <a:pt x="16315" y="51875"/>
                        <a:pt x="16472" y="58901"/>
                        <a:pt x="16813" y="69188"/>
                      </a:cubicBezTo>
                      <a:cubicBezTo>
                        <a:pt x="17071" y="73626"/>
                        <a:pt x="17430" y="78028"/>
                        <a:pt x="17540" y="82274"/>
                      </a:cubicBezTo>
                      <a:cubicBezTo>
                        <a:pt x="17430" y="100692"/>
                        <a:pt x="15708" y="118079"/>
                        <a:pt x="12236" y="136387"/>
                      </a:cubicBezTo>
                      <a:cubicBezTo>
                        <a:pt x="11813" y="138274"/>
                        <a:pt x="11371" y="140245"/>
                        <a:pt x="10910" y="142336"/>
                      </a:cubicBezTo>
                      <a:cubicBezTo>
                        <a:pt x="9842" y="147115"/>
                        <a:pt x="8553" y="152880"/>
                        <a:pt x="7116" y="157254"/>
                      </a:cubicBezTo>
                      <a:cubicBezTo>
                        <a:pt x="5403" y="162033"/>
                        <a:pt x="2530" y="165119"/>
                        <a:pt x="329" y="164861"/>
                      </a:cubicBezTo>
                      <a:cubicBezTo>
                        <a:pt x="-942" y="160818"/>
                        <a:pt x="1765" y="152963"/>
                        <a:pt x="3460" y="145126"/>
                      </a:cubicBezTo>
                      <a:cubicBezTo>
                        <a:pt x="6444" y="131984"/>
                        <a:pt x="9409" y="113511"/>
                        <a:pt x="10459" y="100544"/>
                      </a:cubicBezTo>
                      <a:cubicBezTo>
                        <a:pt x="11444" y="90608"/>
                        <a:pt x="11527" y="80478"/>
                        <a:pt x="11711" y="70799"/>
                      </a:cubicBezTo>
                      <a:cubicBezTo>
                        <a:pt x="11831" y="60863"/>
                        <a:pt x="11122" y="51193"/>
                        <a:pt x="10523" y="41662"/>
                      </a:cubicBezTo>
                      <a:cubicBezTo>
                        <a:pt x="9998" y="34718"/>
                        <a:pt x="9768" y="27931"/>
                        <a:pt x="8930" y="21245"/>
                      </a:cubicBezTo>
                      <a:cubicBezTo>
                        <a:pt x="7972" y="14127"/>
                        <a:pt x="6876" y="7072"/>
                        <a:pt x="57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13"/>
                <p:cNvSpPr/>
                <p:nvPr/>
              </p:nvSpPr>
              <p:spPr>
                <a:xfrm>
                  <a:off x="-707332" y="-4543312"/>
                  <a:ext cx="2413563" cy="2180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725" h="151509" extrusionOk="0">
                      <a:moveTo>
                        <a:pt x="0" y="139463"/>
                      </a:moveTo>
                      <a:cubicBezTo>
                        <a:pt x="4475" y="140752"/>
                        <a:pt x="9237" y="143984"/>
                        <a:pt x="14145" y="145550"/>
                      </a:cubicBezTo>
                      <a:cubicBezTo>
                        <a:pt x="21862" y="148045"/>
                        <a:pt x="30684" y="148948"/>
                        <a:pt x="39479" y="148607"/>
                      </a:cubicBezTo>
                      <a:cubicBezTo>
                        <a:pt x="48302" y="148257"/>
                        <a:pt x="57068" y="146508"/>
                        <a:pt x="65292" y="144352"/>
                      </a:cubicBezTo>
                      <a:cubicBezTo>
                        <a:pt x="76583" y="139886"/>
                        <a:pt x="86188" y="135632"/>
                        <a:pt x="98104" y="126045"/>
                      </a:cubicBezTo>
                      <a:cubicBezTo>
                        <a:pt x="103206" y="121873"/>
                        <a:pt x="107534" y="116983"/>
                        <a:pt x="111669" y="112305"/>
                      </a:cubicBezTo>
                      <a:cubicBezTo>
                        <a:pt x="129682" y="91934"/>
                        <a:pt x="140853" y="68377"/>
                        <a:pt x="149841" y="42436"/>
                      </a:cubicBezTo>
                      <a:cubicBezTo>
                        <a:pt x="150771" y="39756"/>
                        <a:pt x="151747" y="36892"/>
                        <a:pt x="152779" y="33908"/>
                      </a:cubicBezTo>
                      <a:cubicBezTo>
                        <a:pt x="155118" y="27038"/>
                        <a:pt x="157383" y="18584"/>
                        <a:pt x="159566" y="12092"/>
                      </a:cubicBezTo>
                      <a:cubicBezTo>
                        <a:pt x="161960" y="4964"/>
                        <a:pt x="165330" y="18"/>
                        <a:pt x="167614" y="0"/>
                      </a:cubicBezTo>
                      <a:cubicBezTo>
                        <a:pt x="168425" y="5710"/>
                        <a:pt x="164668" y="17838"/>
                        <a:pt x="161159" y="29598"/>
                      </a:cubicBezTo>
                      <a:cubicBezTo>
                        <a:pt x="155514" y="49416"/>
                        <a:pt x="144776" y="76463"/>
                        <a:pt x="133559" y="93454"/>
                      </a:cubicBezTo>
                      <a:cubicBezTo>
                        <a:pt x="125299" y="106586"/>
                        <a:pt x="115077" y="118954"/>
                        <a:pt x="103215" y="128513"/>
                      </a:cubicBezTo>
                      <a:cubicBezTo>
                        <a:pt x="91142" y="138293"/>
                        <a:pt x="77384" y="145881"/>
                        <a:pt x="62668" y="149316"/>
                      </a:cubicBezTo>
                      <a:cubicBezTo>
                        <a:pt x="51967" y="151821"/>
                        <a:pt x="41220" y="152024"/>
                        <a:pt x="30859" y="150716"/>
                      </a:cubicBezTo>
                      <a:cubicBezTo>
                        <a:pt x="19781" y="149362"/>
                        <a:pt x="9108" y="145540"/>
                        <a:pt x="0" y="1394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13"/>
                <p:cNvSpPr/>
                <p:nvPr/>
              </p:nvSpPr>
              <p:spPr>
                <a:xfrm>
                  <a:off x="-1690473" y="-2832947"/>
                  <a:ext cx="1971085" cy="582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76" h="40480" extrusionOk="0">
                      <a:moveTo>
                        <a:pt x="136976" y="0"/>
                      </a:moveTo>
                      <a:cubicBezTo>
                        <a:pt x="135457" y="2440"/>
                        <a:pt x="132096" y="3600"/>
                        <a:pt x="129425" y="4872"/>
                      </a:cubicBezTo>
                      <a:cubicBezTo>
                        <a:pt x="120999" y="9237"/>
                        <a:pt x="110150" y="13012"/>
                        <a:pt x="100066" y="14467"/>
                      </a:cubicBezTo>
                      <a:cubicBezTo>
                        <a:pt x="93095" y="16751"/>
                        <a:pt x="86897" y="17516"/>
                        <a:pt x="78499" y="20766"/>
                      </a:cubicBezTo>
                      <a:cubicBezTo>
                        <a:pt x="74889" y="22221"/>
                        <a:pt x="71629" y="24339"/>
                        <a:pt x="68304" y="26053"/>
                      </a:cubicBezTo>
                      <a:cubicBezTo>
                        <a:pt x="61103" y="29755"/>
                        <a:pt x="54094" y="33733"/>
                        <a:pt x="46340" y="36615"/>
                      </a:cubicBezTo>
                      <a:cubicBezTo>
                        <a:pt x="38642" y="39452"/>
                        <a:pt x="30087" y="41413"/>
                        <a:pt x="20988" y="40023"/>
                      </a:cubicBezTo>
                      <a:cubicBezTo>
                        <a:pt x="19128" y="39746"/>
                        <a:pt x="17175" y="39203"/>
                        <a:pt x="15205" y="38494"/>
                      </a:cubicBezTo>
                      <a:cubicBezTo>
                        <a:pt x="10692" y="36919"/>
                        <a:pt x="5434" y="33945"/>
                        <a:pt x="2478" y="30233"/>
                      </a:cubicBezTo>
                      <a:cubicBezTo>
                        <a:pt x="-911" y="26144"/>
                        <a:pt x="-405" y="21577"/>
                        <a:pt x="1502" y="20637"/>
                      </a:cubicBezTo>
                      <a:cubicBezTo>
                        <a:pt x="3178" y="21604"/>
                        <a:pt x="4624" y="23465"/>
                        <a:pt x="6622" y="25436"/>
                      </a:cubicBezTo>
                      <a:cubicBezTo>
                        <a:pt x="8620" y="27388"/>
                        <a:pt x="11190" y="29469"/>
                        <a:pt x="14155" y="30823"/>
                      </a:cubicBezTo>
                      <a:cubicBezTo>
                        <a:pt x="19100" y="33226"/>
                        <a:pt x="25685" y="34258"/>
                        <a:pt x="32352" y="33318"/>
                      </a:cubicBezTo>
                      <a:cubicBezTo>
                        <a:pt x="39001" y="32480"/>
                        <a:pt x="45512" y="30077"/>
                        <a:pt x="50724" y="27793"/>
                      </a:cubicBezTo>
                      <a:cubicBezTo>
                        <a:pt x="58764" y="24266"/>
                        <a:pt x="66766" y="19597"/>
                        <a:pt x="75322" y="16457"/>
                      </a:cubicBezTo>
                      <a:cubicBezTo>
                        <a:pt x="84144" y="13178"/>
                        <a:pt x="92975" y="11456"/>
                        <a:pt x="101475" y="10019"/>
                      </a:cubicBezTo>
                      <a:cubicBezTo>
                        <a:pt x="107673" y="8997"/>
                        <a:pt x="113696" y="8454"/>
                        <a:pt x="119460" y="6981"/>
                      </a:cubicBezTo>
                      <a:cubicBezTo>
                        <a:pt x="125594" y="5415"/>
                        <a:pt x="131506" y="3223"/>
                        <a:pt x="1369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7" name="Google Shape;507;p13"/>
                <p:cNvSpPr/>
                <p:nvPr/>
              </p:nvSpPr>
              <p:spPr>
                <a:xfrm>
                  <a:off x="-1705107" y="-3555358"/>
                  <a:ext cx="1863016" cy="1086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66" h="75528" extrusionOk="0">
                      <a:moveTo>
                        <a:pt x="129466" y="787"/>
                      </a:moveTo>
                      <a:cubicBezTo>
                        <a:pt x="126537" y="1718"/>
                        <a:pt x="122983" y="769"/>
                        <a:pt x="119760" y="1054"/>
                      </a:cubicBezTo>
                      <a:cubicBezTo>
                        <a:pt x="109473" y="1828"/>
                        <a:pt x="98505" y="6783"/>
                        <a:pt x="89305" y="11986"/>
                      </a:cubicBezTo>
                      <a:cubicBezTo>
                        <a:pt x="83126" y="16609"/>
                        <a:pt x="78650" y="20928"/>
                        <a:pt x="71614" y="27991"/>
                      </a:cubicBezTo>
                      <a:cubicBezTo>
                        <a:pt x="68520" y="30910"/>
                        <a:pt x="65159" y="34051"/>
                        <a:pt x="61033" y="35644"/>
                      </a:cubicBezTo>
                      <a:cubicBezTo>
                        <a:pt x="52165" y="39106"/>
                        <a:pt x="43287" y="38554"/>
                        <a:pt x="35542" y="40212"/>
                      </a:cubicBezTo>
                      <a:cubicBezTo>
                        <a:pt x="27908" y="41759"/>
                        <a:pt x="20919" y="45866"/>
                        <a:pt x="15550" y="51870"/>
                      </a:cubicBezTo>
                      <a:cubicBezTo>
                        <a:pt x="14445" y="53095"/>
                        <a:pt x="13339" y="54467"/>
                        <a:pt x="12234" y="55941"/>
                      </a:cubicBezTo>
                      <a:cubicBezTo>
                        <a:pt x="9684" y="59348"/>
                        <a:pt x="7860" y="64128"/>
                        <a:pt x="6644" y="67839"/>
                      </a:cubicBezTo>
                      <a:cubicBezTo>
                        <a:pt x="5245" y="71863"/>
                        <a:pt x="3384" y="75095"/>
                        <a:pt x="1137" y="75528"/>
                      </a:cubicBezTo>
                      <a:cubicBezTo>
                        <a:pt x="-1294" y="72084"/>
                        <a:pt x="346" y="63124"/>
                        <a:pt x="4407" y="55950"/>
                      </a:cubicBezTo>
                      <a:cubicBezTo>
                        <a:pt x="7611" y="49807"/>
                        <a:pt x="13229" y="43306"/>
                        <a:pt x="20421" y="39042"/>
                      </a:cubicBezTo>
                      <a:cubicBezTo>
                        <a:pt x="27512" y="34493"/>
                        <a:pt x="36224" y="33148"/>
                        <a:pt x="42394" y="32734"/>
                      </a:cubicBezTo>
                      <a:cubicBezTo>
                        <a:pt x="47229" y="32310"/>
                        <a:pt x="51898" y="31979"/>
                        <a:pt x="56079" y="30873"/>
                      </a:cubicBezTo>
                      <a:cubicBezTo>
                        <a:pt x="60287" y="29824"/>
                        <a:pt x="63741" y="27871"/>
                        <a:pt x="67111" y="25081"/>
                      </a:cubicBezTo>
                      <a:cubicBezTo>
                        <a:pt x="70555" y="22272"/>
                        <a:pt x="73723" y="18782"/>
                        <a:pt x="77379" y="15522"/>
                      </a:cubicBezTo>
                      <a:cubicBezTo>
                        <a:pt x="81054" y="12253"/>
                        <a:pt x="85069" y="9462"/>
                        <a:pt x="89324" y="7225"/>
                      </a:cubicBezTo>
                      <a:cubicBezTo>
                        <a:pt x="95549" y="3955"/>
                        <a:pt x="102143" y="2215"/>
                        <a:pt x="108626" y="1009"/>
                      </a:cubicBezTo>
                      <a:cubicBezTo>
                        <a:pt x="115588" y="-253"/>
                        <a:pt x="122651" y="-336"/>
                        <a:pt x="129466" y="7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8" name="Google Shape;508;p13"/>
                <p:cNvSpPr/>
                <p:nvPr/>
              </p:nvSpPr>
              <p:spPr>
                <a:xfrm>
                  <a:off x="-2555921" y="-3780035"/>
                  <a:ext cx="1816162" cy="866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10" h="60209" extrusionOk="0">
                      <a:moveTo>
                        <a:pt x="126210" y="0"/>
                      </a:moveTo>
                      <a:cubicBezTo>
                        <a:pt x="124129" y="1805"/>
                        <a:pt x="120860" y="1907"/>
                        <a:pt x="118180" y="2754"/>
                      </a:cubicBezTo>
                      <a:cubicBezTo>
                        <a:pt x="109680" y="5535"/>
                        <a:pt x="100324" y="10333"/>
                        <a:pt x="91271" y="13178"/>
                      </a:cubicBezTo>
                      <a:cubicBezTo>
                        <a:pt x="85211" y="16365"/>
                        <a:pt x="79686" y="18124"/>
                        <a:pt x="71969" y="21770"/>
                      </a:cubicBezTo>
                      <a:cubicBezTo>
                        <a:pt x="68617" y="23290"/>
                        <a:pt x="65596" y="25408"/>
                        <a:pt x="62456" y="26955"/>
                      </a:cubicBezTo>
                      <a:cubicBezTo>
                        <a:pt x="48965" y="33890"/>
                        <a:pt x="36505" y="40879"/>
                        <a:pt x="23594" y="49001"/>
                      </a:cubicBezTo>
                      <a:cubicBezTo>
                        <a:pt x="22240" y="49840"/>
                        <a:pt x="20849" y="50705"/>
                        <a:pt x="19358" y="51626"/>
                      </a:cubicBezTo>
                      <a:cubicBezTo>
                        <a:pt x="15904" y="53671"/>
                        <a:pt x="12055" y="56599"/>
                        <a:pt x="8767" y="58450"/>
                      </a:cubicBezTo>
                      <a:cubicBezTo>
                        <a:pt x="5194" y="60541"/>
                        <a:pt x="1547" y="60752"/>
                        <a:pt x="0" y="59168"/>
                      </a:cubicBezTo>
                      <a:cubicBezTo>
                        <a:pt x="1050" y="55568"/>
                        <a:pt x="7073" y="51819"/>
                        <a:pt x="12681" y="47979"/>
                      </a:cubicBezTo>
                      <a:cubicBezTo>
                        <a:pt x="22093" y="41450"/>
                        <a:pt x="35943" y="33558"/>
                        <a:pt x="45806" y="28511"/>
                      </a:cubicBezTo>
                      <a:cubicBezTo>
                        <a:pt x="53330" y="24561"/>
                        <a:pt x="61093" y="20794"/>
                        <a:pt x="68690" y="17580"/>
                      </a:cubicBezTo>
                      <a:cubicBezTo>
                        <a:pt x="76491" y="14320"/>
                        <a:pt x="84125" y="11189"/>
                        <a:pt x="91833" y="8611"/>
                      </a:cubicBezTo>
                      <a:cubicBezTo>
                        <a:pt x="97469" y="6778"/>
                        <a:pt x="103105" y="5562"/>
                        <a:pt x="108584" y="4061"/>
                      </a:cubicBezTo>
                      <a:cubicBezTo>
                        <a:pt x="114441" y="2477"/>
                        <a:pt x="120308" y="1133"/>
                        <a:pt x="1262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9" name="Google Shape;509;p13"/>
                <p:cNvSpPr/>
                <p:nvPr/>
              </p:nvSpPr>
              <p:spPr>
                <a:xfrm>
                  <a:off x="-2733489" y="-4082546"/>
                  <a:ext cx="2052575" cy="879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639" h="61111" extrusionOk="0">
                      <a:moveTo>
                        <a:pt x="142639" y="2587"/>
                      </a:moveTo>
                      <a:cubicBezTo>
                        <a:pt x="139646" y="3121"/>
                        <a:pt x="136304" y="1703"/>
                        <a:pt x="133108" y="1583"/>
                      </a:cubicBezTo>
                      <a:cubicBezTo>
                        <a:pt x="122941" y="975"/>
                        <a:pt x="111688" y="4548"/>
                        <a:pt x="101521" y="7275"/>
                      </a:cubicBezTo>
                      <a:cubicBezTo>
                        <a:pt x="94577" y="10415"/>
                        <a:pt x="88444" y="12413"/>
                        <a:pt x="79861" y="16640"/>
                      </a:cubicBezTo>
                      <a:cubicBezTo>
                        <a:pt x="76168" y="18463"/>
                        <a:pt x="72752" y="20766"/>
                        <a:pt x="69280" y="22608"/>
                      </a:cubicBezTo>
                      <a:cubicBezTo>
                        <a:pt x="54260" y="30619"/>
                        <a:pt x="40410" y="38705"/>
                        <a:pt x="26034" y="48034"/>
                      </a:cubicBezTo>
                      <a:cubicBezTo>
                        <a:pt x="24533" y="48991"/>
                        <a:pt x="22968" y="49986"/>
                        <a:pt x="21310" y="51036"/>
                      </a:cubicBezTo>
                      <a:cubicBezTo>
                        <a:pt x="17506" y="53440"/>
                        <a:pt x="13151" y="56681"/>
                        <a:pt x="9522" y="58873"/>
                      </a:cubicBezTo>
                      <a:cubicBezTo>
                        <a:pt x="5525" y="61258"/>
                        <a:pt x="1602" y="61783"/>
                        <a:pt x="0" y="60227"/>
                      </a:cubicBezTo>
                      <a:cubicBezTo>
                        <a:pt x="1289" y="56396"/>
                        <a:pt x="7957" y="52086"/>
                        <a:pt x="14210" y="47730"/>
                      </a:cubicBezTo>
                      <a:cubicBezTo>
                        <a:pt x="24690" y="40317"/>
                        <a:pt x="40032" y="31209"/>
                        <a:pt x="50963" y="25342"/>
                      </a:cubicBezTo>
                      <a:cubicBezTo>
                        <a:pt x="59334" y="20821"/>
                        <a:pt x="67908" y="16345"/>
                        <a:pt x="76343" y="12588"/>
                      </a:cubicBezTo>
                      <a:cubicBezTo>
                        <a:pt x="85027" y="8748"/>
                        <a:pt x="93629" y="5018"/>
                        <a:pt x="102626" y="2697"/>
                      </a:cubicBezTo>
                      <a:cubicBezTo>
                        <a:pt x="109174" y="1003"/>
                        <a:pt x="115768" y="276"/>
                        <a:pt x="122251" y="45"/>
                      </a:cubicBezTo>
                      <a:cubicBezTo>
                        <a:pt x="129194" y="-203"/>
                        <a:pt x="136138" y="561"/>
                        <a:pt x="142639" y="25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" name="Google Shape;510;p13"/>
                <p:cNvSpPr/>
                <p:nvPr/>
              </p:nvSpPr>
              <p:spPr>
                <a:xfrm>
                  <a:off x="-1802194" y="-3388871"/>
                  <a:ext cx="280015" cy="52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59" h="36148" extrusionOk="0">
                      <a:moveTo>
                        <a:pt x="19460" y="35972"/>
                      </a:moveTo>
                      <a:cubicBezTo>
                        <a:pt x="18235" y="36599"/>
                        <a:pt x="17821" y="35383"/>
                        <a:pt x="17102" y="34969"/>
                      </a:cubicBezTo>
                      <a:cubicBezTo>
                        <a:pt x="14828" y="33670"/>
                        <a:pt x="11282" y="32611"/>
                        <a:pt x="9790" y="29894"/>
                      </a:cubicBezTo>
                      <a:cubicBezTo>
                        <a:pt x="7810" y="28734"/>
                        <a:pt x="7009" y="26985"/>
                        <a:pt x="5526" y="24710"/>
                      </a:cubicBezTo>
                      <a:cubicBezTo>
                        <a:pt x="4882" y="23725"/>
                        <a:pt x="3869" y="22886"/>
                        <a:pt x="3326" y="21855"/>
                      </a:cubicBezTo>
                      <a:cubicBezTo>
                        <a:pt x="1023" y="17370"/>
                        <a:pt x="-36" y="12535"/>
                        <a:pt x="1" y="7351"/>
                      </a:cubicBezTo>
                      <a:cubicBezTo>
                        <a:pt x="19" y="6816"/>
                        <a:pt x="47" y="6246"/>
                        <a:pt x="158" y="5656"/>
                      </a:cubicBezTo>
                      <a:cubicBezTo>
                        <a:pt x="342" y="4312"/>
                        <a:pt x="351" y="2626"/>
                        <a:pt x="903" y="1429"/>
                      </a:cubicBezTo>
                      <a:cubicBezTo>
                        <a:pt x="1502" y="94"/>
                        <a:pt x="3648" y="-330"/>
                        <a:pt x="5729" y="260"/>
                      </a:cubicBezTo>
                      <a:cubicBezTo>
                        <a:pt x="7737" y="1807"/>
                        <a:pt x="6935" y="3501"/>
                        <a:pt x="6880" y="5389"/>
                      </a:cubicBezTo>
                      <a:cubicBezTo>
                        <a:pt x="6724" y="8502"/>
                        <a:pt x="6917" y="12784"/>
                        <a:pt x="7654" y="15657"/>
                      </a:cubicBezTo>
                      <a:cubicBezTo>
                        <a:pt x="8160" y="17877"/>
                        <a:pt x="9081" y="19967"/>
                        <a:pt x="9928" y="21993"/>
                      </a:cubicBezTo>
                      <a:cubicBezTo>
                        <a:pt x="10803" y="24093"/>
                        <a:pt x="12120" y="25879"/>
                        <a:pt x="13308" y="27758"/>
                      </a:cubicBezTo>
                      <a:cubicBezTo>
                        <a:pt x="14174" y="29121"/>
                        <a:pt x="14809" y="30733"/>
                        <a:pt x="15877" y="31994"/>
                      </a:cubicBezTo>
                      <a:cubicBezTo>
                        <a:pt x="16983" y="33329"/>
                        <a:pt x="18170" y="34646"/>
                        <a:pt x="19460" y="359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1" name="Google Shape;511;p13"/>
                <p:cNvSpPr/>
                <p:nvPr/>
              </p:nvSpPr>
              <p:spPr>
                <a:xfrm>
                  <a:off x="-1385384" y="-5640108"/>
                  <a:ext cx="543151" cy="1615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5" h="112284" extrusionOk="0">
                      <a:moveTo>
                        <a:pt x="17089" y="112285"/>
                      </a:moveTo>
                      <a:cubicBezTo>
                        <a:pt x="14750" y="111355"/>
                        <a:pt x="13553" y="108555"/>
                        <a:pt x="12098" y="106511"/>
                      </a:cubicBezTo>
                      <a:cubicBezTo>
                        <a:pt x="7484" y="100028"/>
                        <a:pt x="2364" y="91408"/>
                        <a:pt x="1572" y="82530"/>
                      </a:cubicBezTo>
                      <a:cubicBezTo>
                        <a:pt x="-196" y="76443"/>
                        <a:pt x="-233" y="70927"/>
                        <a:pt x="301" y="63035"/>
                      </a:cubicBezTo>
                      <a:cubicBezTo>
                        <a:pt x="485" y="59618"/>
                        <a:pt x="559" y="56165"/>
                        <a:pt x="1167" y="52905"/>
                      </a:cubicBezTo>
                      <a:cubicBezTo>
                        <a:pt x="4040" y="38870"/>
                        <a:pt x="10256" y="26493"/>
                        <a:pt x="18774" y="14945"/>
                      </a:cubicBezTo>
                      <a:cubicBezTo>
                        <a:pt x="19668" y="13776"/>
                        <a:pt x="20626" y="12504"/>
                        <a:pt x="21712" y="11280"/>
                      </a:cubicBezTo>
                      <a:cubicBezTo>
                        <a:pt x="24134" y="8388"/>
                        <a:pt x="27008" y="4852"/>
                        <a:pt x="29678" y="2503"/>
                      </a:cubicBezTo>
                      <a:cubicBezTo>
                        <a:pt x="32606" y="-84"/>
                        <a:pt x="36060" y="-646"/>
                        <a:pt x="37745" y="726"/>
                      </a:cubicBezTo>
                      <a:cubicBezTo>
                        <a:pt x="37432" y="4263"/>
                        <a:pt x="32726" y="8333"/>
                        <a:pt x="28951" y="13020"/>
                      </a:cubicBezTo>
                      <a:cubicBezTo>
                        <a:pt x="22440" y="20737"/>
                        <a:pt x="14778" y="32442"/>
                        <a:pt x="11232" y="41384"/>
                      </a:cubicBezTo>
                      <a:cubicBezTo>
                        <a:pt x="8350" y="48171"/>
                        <a:pt x="6508" y="55419"/>
                        <a:pt x="5541" y="62408"/>
                      </a:cubicBezTo>
                      <a:cubicBezTo>
                        <a:pt x="4510" y="69619"/>
                        <a:pt x="4896" y="76766"/>
                        <a:pt x="5891" y="83672"/>
                      </a:cubicBezTo>
                      <a:cubicBezTo>
                        <a:pt x="6637" y="88701"/>
                        <a:pt x="7503" y="93664"/>
                        <a:pt x="9353" y="98305"/>
                      </a:cubicBezTo>
                      <a:cubicBezTo>
                        <a:pt x="11324" y="103242"/>
                        <a:pt x="13894" y="107938"/>
                        <a:pt x="17089" y="11228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2" name="Google Shape;512;p13"/>
                <p:cNvSpPr/>
                <p:nvPr/>
              </p:nvSpPr>
              <p:spPr>
                <a:xfrm>
                  <a:off x="-837256" y="-6221286"/>
                  <a:ext cx="322868" cy="69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7" h="48631" extrusionOk="0">
                      <a:moveTo>
                        <a:pt x="19619" y="45029"/>
                      </a:moveTo>
                      <a:cubicBezTo>
                        <a:pt x="19002" y="46751"/>
                        <a:pt x="16948" y="46871"/>
                        <a:pt x="15493" y="47387"/>
                      </a:cubicBezTo>
                      <a:cubicBezTo>
                        <a:pt x="13173" y="48252"/>
                        <a:pt x="10373" y="49063"/>
                        <a:pt x="7389" y="48372"/>
                      </a:cubicBezTo>
                      <a:cubicBezTo>
                        <a:pt x="4488" y="47709"/>
                        <a:pt x="1633" y="45351"/>
                        <a:pt x="1100" y="42193"/>
                      </a:cubicBezTo>
                      <a:cubicBezTo>
                        <a:pt x="123" y="40103"/>
                        <a:pt x="529" y="37625"/>
                        <a:pt x="1698" y="35728"/>
                      </a:cubicBezTo>
                      <a:cubicBezTo>
                        <a:pt x="2269" y="34761"/>
                        <a:pt x="3006" y="33905"/>
                        <a:pt x="3835" y="33085"/>
                      </a:cubicBezTo>
                      <a:cubicBezTo>
                        <a:pt x="4626" y="32330"/>
                        <a:pt x="4866" y="32136"/>
                        <a:pt x="5428" y="31657"/>
                      </a:cubicBezTo>
                      <a:cubicBezTo>
                        <a:pt x="5888" y="31262"/>
                        <a:pt x="6312" y="30921"/>
                        <a:pt x="5115" y="30884"/>
                      </a:cubicBezTo>
                      <a:cubicBezTo>
                        <a:pt x="4498" y="30773"/>
                        <a:pt x="4056" y="30645"/>
                        <a:pt x="3798" y="30488"/>
                      </a:cubicBezTo>
                      <a:cubicBezTo>
                        <a:pt x="3798" y="30553"/>
                        <a:pt x="3162" y="29954"/>
                        <a:pt x="2711" y="29420"/>
                      </a:cubicBezTo>
                      <a:cubicBezTo>
                        <a:pt x="2269" y="28886"/>
                        <a:pt x="1855" y="28315"/>
                        <a:pt x="1523" y="27716"/>
                      </a:cubicBezTo>
                      <a:cubicBezTo>
                        <a:pt x="833" y="26519"/>
                        <a:pt x="354" y="25184"/>
                        <a:pt x="132" y="23784"/>
                      </a:cubicBezTo>
                      <a:cubicBezTo>
                        <a:pt x="-300" y="20947"/>
                        <a:pt x="363" y="18176"/>
                        <a:pt x="1597" y="15818"/>
                      </a:cubicBezTo>
                      <a:cubicBezTo>
                        <a:pt x="4065" y="11020"/>
                        <a:pt x="9093" y="8036"/>
                        <a:pt x="14020" y="6996"/>
                      </a:cubicBezTo>
                      <a:lnTo>
                        <a:pt x="15235" y="6765"/>
                      </a:lnTo>
                      <a:lnTo>
                        <a:pt x="15282" y="6784"/>
                      </a:lnTo>
                      <a:lnTo>
                        <a:pt x="15318" y="6784"/>
                      </a:lnTo>
                      <a:cubicBezTo>
                        <a:pt x="15300" y="6729"/>
                        <a:pt x="15226" y="6692"/>
                        <a:pt x="15226" y="6692"/>
                      </a:cubicBezTo>
                      <a:cubicBezTo>
                        <a:pt x="15226" y="5974"/>
                        <a:pt x="15327" y="4537"/>
                        <a:pt x="15567" y="3653"/>
                      </a:cubicBezTo>
                      <a:cubicBezTo>
                        <a:pt x="16230" y="909"/>
                        <a:pt x="18735" y="-436"/>
                        <a:pt x="20825" y="126"/>
                      </a:cubicBezTo>
                      <a:cubicBezTo>
                        <a:pt x="21700" y="1267"/>
                        <a:pt x="21848" y="2612"/>
                        <a:pt x="21857" y="4132"/>
                      </a:cubicBezTo>
                      <a:cubicBezTo>
                        <a:pt x="21857" y="5154"/>
                        <a:pt x="21857" y="5835"/>
                        <a:pt x="21839" y="6526"/>
                      </a:cubicBezTo>
                      <a:cubicBezTo>
                        <a:pt x="21802" y="7493"/>
                        <a:pt x="22013" y="9896"/>
                        <a:pt x="22262" y="11656"/>
                      </a:cubicBezTo>
                      <a:cubicBezTo>
                        <a:pt x="22317" y="12079"/>
                        <a:pt x="22363" y="12494"/>
                        <a:pt x="22437" y="13027"/>
                      </a:cubicBezTo>
                      <a:cubicBezTo>
                        <a:pt x="14600" y="13368"/>
                        <a:pt x="13458" y="14114"/>
                        <a:pt x="10603" y="15652"/>
                      </a:cubicBezTo>
                      <a:cubicBezTo>
                        <a:pt x="8218" y="17126"/>
                        <a:pt x="6680" y="19640"/>
                        <a:pt x="6441" y="21555"/>
                      </a:cubicBezTo>
                      <a:cubicBezTo>
                        <a:pt x="6247" y="22826"/>
                        <a:pt x="6478" y="23894"/>
                        <a:pt x="7086" y="24981"/>
                      </a:cubicBezTo>
                      <a:cubicBezTo>
                        <a:pt x="7242" y="25239"/>
                        <a:pt x="7408" y="25478"/>
                        <a:pt x="7583" y="25708"/>
                      </a:cubicBezTo>
                      <a:cubicBezTo>
                        <a:pt x="7877" y="25939"/>
                        <a:pt x="7619" y="26012"/>
                        <a:pt x="8789" y="26740"/>
                      </a:cubicBezTo>
                      <a:cubicBezTo>
                        <a:pt x="10585" y="27642"/>
                        <a:pt x="14969" y="28250"/>
                        <a:pt x="18532" y="29171"/>
                      </a:cubicBezTo>
                      <a:cubicBezTo>
                        <a:pt x="16994" y="30138"/>
                        <a:pt x="15512" y="31087"/>
                        <a:pt x="13965" y="32063"/>
                      </a:cubicBezTo>
                      <a:cubicBezTo>
                        <a:pt x="11754" y="33472"/>
                        <a:pt x="9498" y="34779"/>
                        <a:pt x="7748" y="36253"/>
                      </a:cubicBezTo>
                      <a:cubicBezTo>
                        <a:pt x="6800" y="37073"/>
                        <a:pt x="6349" y="37579"/>
                        <a:pt x="5888" y="38242"/>
                      </a:cubicBezTo>
                      <a:cubicBezTo>
                        <a:pt x="5096" y="39513"/>
                        <a:pt x="4893" y="40554"/>
                        <a:pt x="5290" y="41824"/>
                      </a:cubicBezTo>
                      <a:cubicBezTo>
                        <a:pt x="5851" y="43721"/>
                        <a:pt x="7730" y="45996"/>
                        <a:pt x="10382" y="46457"/>
                      </a:cubicBezTo>
                      <a:cubicBezTo>
                        <a:pt x="13228" y="47009"/>
                        <a:pt x="16515" y="46309"/>
                        <a:pt x="19619" y="450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3" name="Google Shape;513;p13"/>
                <p:cNvSpPr/>
                <p:nvPr/>
              </p:nvSpPr>
              <p:spPr>
                <a:xfrm>
                  <a:off x="-678553" y="-5519280"/>
                  <a:ext cx="844549" cy="32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90" h="22578" extrusionOk="0">
                      <a:moveTo>
                        <a:pt x="3037" y="0"/>
                      </a:moveTo>
                      <a:cubicBezTo>
                        <a:pt x="2973" y="1787"/>
                        <a:pt x="1592" y="2882"/>
                        <a:pt x="1389" y="4568"/>
                      </a:cubicBezTo>
                      <a:cubicBezTo>
                        <a:pt x="1113" y="7091"/>
                        <a:pt x="2227" y="9780"/>
                        <a:pt x="3977" y="11604"/>
                      </a:cubicBezTo>
                      <a:cubicBezTo>
                        <a:pt x="5727" y="13454"/>
                        <a:pt x="8047" y="14375"/>
                        <a:pt x="10331" y="15075"/>
                      </a:cubicBezTo>
                      <a:cubicBezTo>
                        <a:pt x="13950" y="14790"/>
                        <a:pt x="16280" y="14698"/>
                        <a:pt x="20590" y="12064"/>
                      </a:cubicBezTo>
                      <a:cubicBezTo>
                        <a:pt x="21409" y="11686"/>
                        <a:pt x="22441" y="11291"/>
                        <a:pt x="23620" y="11300"/>
                      </a:cubicBezTo>
                      <a:cubicBezTo>
                        <a:pt x="25618" y="11336"/>
                        <a:pt x="27119" y="12285"/>
                        <a:pt x="28096" y="12930"/>
                      </a:cubicBezTo>
                      <a:cubicBezTo>
                        <a:pt x="34109" y="17102"/>
                        <a:pt x="42102" y="17018"/>
                        <a:pt x="47425" y="12773"/>
                      </a:cubicBezTo>
                      <a:cubicBezTo>
                        <a:pt x="47968" y="12331"/>
                        <a:pt x="48576" y="11871"/>
                        <a:pt x="49147" y="11336"/>
                      </a:cubicBezTo>
                      <a:cubicBezTo>
                        <a:pt x="50529" y="10121"/>
                        <a:pt x="51551" y="8169"/>
                        <a:pt x="52481" y="6769"/>
                      </a:cubicBezTo>
                      <a:cubicBezTo>
                        <a:pt x="53531" y="5295"/>
                        <a:pt x="55631" y="4319"/>
                        <a:pt x="57831" y="4531"/>
                      </a:cubicBezTo>
                      <a:cubicBezTo>
                        <a:pt x="59857" y="6704"/>
                        <a:pt x="58007" y="11134"/>
                        <a:pt x="55345" y="14422"/>
                      </a:cubicBezTo>
                      <a:cubicBezTo>
                        <a:pt x="53199" y="17295"/>
                        <a:pt x="49663" y="20113"/>
                        <a:pt x="45454" y="21485"/>
                      </a:cubicBezTo>
                      <a:cubicBezTo>
                        <a:pt x="41273" y="22912"/>
                        <a:pt x="36826" y="22792"/>
                        <a:pt x="33400" y="21982"/>
                      </a:cubicBezTo>
                      <a:cubicBezTo>
                        <a:pt x="31061" y="21448"/>
                        <a:pt x="28758" y="20564"/>
                        <a:pt x="26677" y="19284"/>
                      </a:cubicBezTo>
                      <a:cubicBezTo>
                        <a:pt x="24485" y="17866"/>
                        <a:pt x="22782" y="16457"/>
                        <a:pt x="23021" y="16742"/>
                      </a:cubicBezTo>
                      <a:cubicBezTo>
                        <a:pt x="23021" y="16742"/>
                        <a:pt x="23021" y="16696"/>
                        <a:pt x="22828" y="16742"/>
                      </a:cubicBezTo>
                      <a:cubicBezTo>
                        <a:pt x="22100" y="16807"/>
                        <a:pt x="18988" y="18814"/>
                        <a:pt x="16345" y="19201"/>
                      </a:cubicBezTo>
                      <a:cubicBezTo>
                        <a:pt x="13637" y="19754"/>
                        <a:pt x="10801" y="19670"/>
                        <a:pt x="8167" y="18768"/>
                      </a:cubicBezTo>
                      <a:cubicBezTo>
                        <a:pt x="4281" y="17497"/>
                        <a:pt x="1408" y="13943"/>
                        <a:pt x="487" y="10443"/>
                      </a:cubicBezTo>
                      <a:cubicBezTo>
                        <a:pt x="-655" y="6732"/>
                        <a:pt x="220" y="2394"/>
                        <a:pt x="3037" y="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" name="Google Shape;514;p13"/>
                <p:cNvSpPr/>
                <p:nvPr/>
              </p:nvSpPr>
              <p:spPr>
                <a:xfrm>
                  <a:off x="98370" y="-5455750"/>
                  <a:ext cx="828475" cy="1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73" h="8082" extrusionOk="0">
                      <a:moveTo>
                        <a:pt x="57574" y="6590"/>
                      </a:moveTo>
                      <a:cubicBezTo>
                        <a:pt x="56515" y="7713"/>
                        <a:pt x="55216" y="6857"/>
                        <a:pt x="54056" y="6885"/>
                      </a:cubicBezTo>
                      <a:cubicBezTo>
                        <a:pt x="50363" y="6967"/>
                        <a:pt x="45970" y="8321"/>
                        <a:pt x="42057" y="7538"/>
                      </a:cubicBezTo>
                      <a:cubicBezTo>
                        <a:pt x="39184" y="8183"/>
                        <a:pt x="36798" y="7658"/>
                        <a:pt x="33235" y="7631"/>
                      </a:cubicBezTo>
                      <a:cubicBezTo>
                        <a:pt x="31696" y="7631"/>
                        <a:pt x="30140" y="8082"/>
                        <a:pt x="28676" y="8082"/>
                      </a:cubicBezTo>
                      <a:cubicBezTo>
                        <a:pt x="22303" y="8064"/>
                        <a:pt x="16317" y="7732"/>
                        <a:pt x="9917" y="7244"/>
                      </a:cubicBezTo>
                      <a:cubicBezTo>
                        <a:pt x="9263" y="7189"/>
                        <a:pt x="8563" y="7096"/>
                        <a:pt x="7836" y="6986"/>
                      </a:cubicBezTo>
                      <a:cubicBezTo>
                        <a:pt x="6169" y="6728"/>
                        <a:pt x="4115" y="6765"/>
                        <a:pt x="2578" y="6305"/>
                      </a:cubicBezTo>
                      <a:cubicBezTo>
                        <a:pt x="892" y="5789"/>
                        <a:pt x="-148" y="3754"/>
                        <a:pt x="17" y="1571"/>
                      </a:cubicBezTo>
                      <a:cubicBezTo>
                        <a:pt x="1546" y="-621"/>
                        <a:pt x="4355" y="79"/>
                        <a:pt x="7145" y="208"/>
                      </a:cubicBezTo>
                      <a:cubicBezTo>
                        <a:pt x="11833" y="438"/>
                        <a:pt x="18279" y="1157"/>
                        <a:pt x="22782" y="1553"/>
                      </a:cubicBezTo>
                      <a:cubicBezTo>
                        <a:pt x="26236" y="1875"/>
                        <a:pt x="29744" y="2013"/>
                        <a:pt x="33087" y="2446"/>
                      </a:cubicBezTo>
                      <a:cubicBezTo>
                        <a:pt x="36513" y="2879"/>
                        <a:pt x="39874" y="3017"/>
                        <a:pt x="43171" y="3523"/>
                      </a:cubicBezTo>
                      <a:cubicBezTo>
                        <a:pt x="45575" y="3883"/>
                        <a:pt x="47877" y="4702"/>
                        <a:pt x="50198" y="5089"/>
                      </a:cubicBezTo>
                      <a:cubicBezTo>
                        <a:pt x="52656" y="5522"/>
                        <a:pt x="55106" y="5992"/>
                        <a:pt x="57574" y="659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5" name="Google Shape;515;p13"/>
                <p:cNvSpPr/>
                <p:nvPr/>
              </p:nvSpPr>
              <p:spPr>
                <a:xfrm>
                  <a:off x="-1456757" y="-6195327"/>
                  <a:ext cx="568937" cy="595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7" h="41403" extrusionOk="0">
                      <a:moveTo>
                        <a:pt x="36057" y="264"/>
                      </a:moveTo>
                      <a:cubicBezTo>
                        <a:pt x="34501" y="1434"/>
                        <a:pt x="32530" y="725"/>
                        <a:pt x="30780" y="1093"/>
                      </a:cubicBezTo>
                      <a:cubicBezTo>
                        <a:pt x="25162" y="2152"/>
                        <a:pt x="19923" y="6140"/>
                        <a:pt x="15207" y="9234"/>
                      </a:cubicBezTo>
                      <a:cubicBezTo>
                        <a:pt x="12574" y="12429"/>
                        <a:pt x="9885" y="14667"/>
                        <a:pt x="7518" y="19171"/>
                      </a:cubicBezTo>
                      <a:cubicBezTo>
                        <a:pt x="6541" y="21104"/>
                        <a:pt x="6348" y="23269"/>
                        <a:pt x="6173" y="25064"/>
                      </a:cubicBezTo>
                      <a:cubicBezTo>
                        <a:pt x="5022" y="33445"/>
                        <a:pt x="14802" y="34439"/>
                        <a:pt x="24122" y="34347"/>
                      </a:cubicBezTo>
                      <a:cubicBezTo>
                        <a:pt x="25116" y="34412"/>
                        <a:pt x="26083" y="34467"/>
                        <a:pt x="27170" y="34541"/>
                      </a:cubicBezTo>
                      <a:cubicBezTo>
                        <a:pt x="29620" y="34743"/>
                        <a:pt x="32576" y="34623"/>
                        <a:pt x="34869" y="35020"/>
                      </a:cubicBezTo>
                      <a:cubicBezTo>
                        <a:pt x="37383" y="35462"/>
                        <a:pt x="39289" y="37460"/>
                        <a:pt x="39538" y="39652"/>
                      </a:cubicBezTo>
                      <a:cubicBezTo>
                        <a:pt x="37733" y="41917"/>
                        <a:pt x="33294" y="41355"/>
                        <a:pt x="29039" y="41309"/>
                      </a:cubicBezTo>
                      <a:cubicBezTo>
                        <a:pt x="25448" y="41273"/>
                        <a:pt x="21156" y="41107"/>
                        <a:pt x="16902" y="40876"/>
                      </a:cubicBezTo>
                      <a:cubicBezTo>
                        <a:pt x="12592" y="40361"/>
                        <a:pt x="7656" y="39348"/>
                        <a:pt x="4101" y="36124"/>
                      </a:cubicBezTo>
                      <a:cubicBezTo>
                        <a:pt x="1348" y="33767"/>
                        <a:pt x="-153" y="29770"/>
                        <a:pt x="12" y="26381"/>
                      </a:cubicBezTo>
                      <a:cubicBezTo>
                        <a:pt x="123" y="22965"/>
                        <a:pt x="1200" y="20018"/>
                        <a:pt x="2600" y="17476"/>
                      </a:cubicBezTo>
                      <a:cubicBezTo>
                        <a:pt x="5483" y="12420"/>
                        <a:pt x="9249" y="8138"/>
                        <a:pt x="13853" y="5182"/>
                      </a:cubicBezTo>
                      <a:cubicBezTo>
                        <a:pt x="17215" y="3027"/>
                        <a:pt x="20926" y="1885"/>
                        <a:pt x="24490" y="973"/>
                      </a:cubicBezTo>
                      <a:cubicBezTo>
                        <a:pt x="28312" y="7"/>
                        <a:pt x="32263" y="-260"/>
                        <a:pt x="36057" y="26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16" name="Google Shape;516;p13"/>
            <p:cNvGrpSpPr/>
            <p:nvPr/>
          </p:nvGrpSpPr>
          <p:grpSpPr>
            <a:xfrm rot="1470450" flipH="1">
              <a:off x="8097399" y="3437181"/>
              <a:ext cx="1087235" cy="1784642"/>
              <a:chOff x="-449513" y="886769"/>
              <a:chExt cx="1336688" cy="2194352"/>
            </a:xfrm>
          </p:grpSpPr>
          <p:grpSp>
            <p:nvGrpSpPr>
              <p:cNvPr id="517" name="Google Shape;517;p13"/>
              <p:cNvGrpSpPr/>
              <p:nvPr/>
            </p:nvGrpSpPr>
            <p:grpSpPr>
              <a:xfrm flipH="1">
                <a:off x="-436976" y="899201"/>
                <a:ext cx="1323595" cy="2164665"/>
                <a:chOff x="-2731503" y="-10054160"/>
                <a:chExt cx="4733888" cy="7742007"/>
              </a:xfrm>
            </p:grpSpPr>
            <p:sp>
              <p:nvSpPr>
                <p:cNvPr id="518" name="Google Shape;518;p13"/>
                <p:cNvSpPr/>
                <p:nvPr/>
              </p:nvSpPr>
              <p:spPr>
                <a:xfrm>
                  <a:off x="-2731503" y="-4059336"/>
                  <a:ext cx="2062116" cy="1133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02" h="78799" extrusionOk="0">
                      <a:moveTo>
                        <a:pt x="12754" y="78800"/>
                      </a:moveTo>
                      <a:lnTo>
                        <a:pt x="0" y="58844"/>
                      </a:lnTo>
                      <a:cubicBezTo>
                        <a:pt x="103418" y="-7231"/>
                        <a:pt x="134673" y="-2443"/>
                        <a:pt x="143302" y="2705"/>
                      </a:cubicBezTo>
                      <a:lnTo>
                        <a:pt x="131201" y="23066"/>
                      </a:lnTo>
                      <a:cubicBezTo>
                        <a:pt x="132261" y="23692"/>
                        <a:pt x="132924" y="23868"/>
                        <a:pt x="132924" y="23868"/>
                      </a:cubicBezTo>
                      <a:cubicBezTo>
                        <a:pt x="132675" y="23775"/>
                        <a:pt x="107185" y="18471"/>
                        <a:pt x="12754" y="78800"/>
                      </a:cubicBezTo>
                      <a:close/>
                    </a:path>
                  </a:pathLst>
                </a:custGeom>
                <a:solidFill>
                  <a:srgbClr val="BE613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9" name="Google Shape;519;p13"/>
                <p:cNvSpPr/>
                <p:nvPr/>
              </p:nvSpPr>
              <p:spPr>
                <a:xfrm>
                  <a:off x="-2050400" y="-10054160"/>
                  <a:ext cx="4052785" cy="7742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639" h="538013" extrusionOk="0">
                      <a:moveTo>
                        <a:pt x="73435" y="268066"/>
                      </a:moveTo>
                      <a:cubicBezTo>
                        <a:pt x="73435" y="268066"/>
                        <a:pt x="54814" y="250873"/>
                        <a:pt x="53203" y="230861"/>
                      </a:cubicBezTo>
                      <a:cubicBezTo>
                        <a:pt x="53203" y="230861"/>
                        <a:pt x="13254" y="219792"/>
                        <a:pt x="3814" y="179226"/>
                      </a:cubicBezTo>
                      <a:cubicBezTo>
                        <a:pt x="-5616" y="138669"/>
                        <a:pt x="3317" y="91178"/>
                        <a:pt x="20971" y="63965"/>
                      </a:cubicBezTo>
                      <a:cubicBezTo>
                        <a:pt x="38625" y="36743"/>
                        <a:pt x="73195" y="5119"/>
                        <a:pt x="96006" y="1067"/>
                      </a:cubicBezTo>
                      <a:cubicBezTo>
                        <a:pt x="118808" y="-2975"/>
                        <a:pt x="147503" y="4382"/>
                        <a:pt x="172147" y="24606"/>
                      </a:cubicBezTo>
                      <a:cubicBezTo>
                        <a:pt x="196791" y="44838"/>
                        <a:pt x="201598" y="49083"/>
                        <a:pt x="209048" y="62658"/>
                      </a:cubicBezTo>
                      <a:cubicBezTo>
                        <a:pt x="209048" y="62658"/>
                        <a:pt x="267728" y="105139"/>
                        <a:pt x="278678" y="140170"/>
                      </a:cubicBezTo>
                      <a:cubicBezTo>
                        <a:pt x="289627" y="175202"/>
                        <a:pt x="266853" y="211550"/>
                        <a:pt x="264662" y="226441"/>
                      </a:cubicBezTo>
                      <a:cubicBezTo>
                        <a:pt x="262470" y="241332"/>
                        <a:pt x="281238" y="292304"/>
                        <a:pt x="267185" y="353637"/>
                      </a:cubicBezTo>
                      <a:cubicBezTo>
                        <a:pt x="253132" y="414969"/>
                        <a:pt x="226434" y="484111"/>
                        <a:pt x="196892" y="507861"/>
                      </a:cubicBezTo>
                      <a:cubicBezTo>
                        <a:pt x="167340" y="531612"/>
                        <a:pt x="142153" y="533656"/>
                        <a:pt x="92424" y="525515"/>
                      </a:cubicBezTo>
                      <a:cubicBezTo>
                        <a:pt x="92424" y="525515"/>
                        <a:pt x="74927" y="537689"/>
                        <a:pt x="62099" y="538003"/>
                      </a:cubicBezTo>
                      <a:cubicBezTo>
                        <a:pt x="49270" y="538316"/>
                        <a:pt x="26377" y="531897"/>
                        <a:pt x="27288" y="521822"/>
                      </a:cubicBezTo>
                      <a:cubicBezTo>
                        <a:pt x="28209" y="511747"/>
                        <a:pt x="31561" y="505034"/>
                        <a:pt x="38588" y="500752"/>
                      </a:cubicBezTo>
                      <a:cubicBezTo>
                        <a:pt x="38588" y="500752"/>
                        <a:pt x="31257" y="494646"/>
                        <a:pt x="23328" y="484268"/>
                      </a:cubicBezTo>
                      <a:cubicBezTo>
                        <a:pt x="23328" y="484268"/>
                        <a:pt x="6697" y="440294"/>
                        <a:pt x="59566" y="413588"/>
                      </a:cubicBezTo>
                      <a:cubicBezTo>
                        <a:pt x="59566" y="413588"/>
                        <a:pt x="37639" y="395943"/>
                        <a:pt x="50818" y="357385"/>
                      </a:cubicBezTo>
                      <a:cubicBezTo>
                        <a:pt x="63996" y="318827"/>
                        <a:pt x="85959" y="308089"/>
                        <a:pt x="85959" y="308089"/>
                      </a:cubicBezTo>
                      <a:cubicBezTo>
                        <a:pt x="85959" y="308089"/>
                        <a:pt x="81769" y="302508"/>
                        <a:pt x="89063" y="296881"/>
                      </a:cubicBezTo>
                      <a:cubicBezTo>
                        <a:pt x="89063" y="296881"/>
                        <a:pt x="48635" y="313762"/>
                        <a:pt x="46554" y="297093"/>
                      </a:cubicBezTo>
                      <a:cubicBezTo>
                        <a:pt x="44445" y="280416"/>
                        <a:pt x="63876" y="271344"/>
                        <a:pt x="73435" y="268066"/>
                      </a:cubicBezTo>
                      <a:close/>
                    </a:path>
                  </a:pathLst>
                </a:custGeom>
                <a:solidFill>
                  <a:srgbClr val="BE613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0" name="Google Shape;520;p13"/>
              <p:cNvGrpSpPr/>
              <p:nvPr/>
            </p:nvGrpSpPr>
            <p:grpSpPr>
              <a:xfrm flipH="1">
                <a:off x="50770" y="909574"/>
                <a:ext cx="813436" cy="2105651"/>
                <a:chOff x="-2651338" y="-10017063"/>
                <a:chExt cx="2909285" cy="7530939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-2007864" y="-10017063"/>
                  <a:ext cx="1514173" cy="1861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24" h="129369" extrusionOk="0">
                      <a:moveTo>
                        <a:pt x="105224" y="0"/>
                      </a:moveTo>
                      <a:cubicBezTo>
                        <a:pt x="102959" y="2671"/>
                        <a:pt x="98934" y="3149"/>
                        <a:pt x="95748" y="4586"/>
                      </a:cubicBezTo>
                      <a:cubicBezTo>
                        <a:pt x="85784" y="9550"/>
                        <a:pt x="75939" y="17958"/>
                        <a:pt x="66306" y="24431"/>
                      </a:cubicBezTo>
                      <a:cubicBezTo>
                        <a:pt x="63387" y="27480"/>
                        <a:pt x="60404" y="29902"/>
                        <a:pt x="57457" y="32784"/>
                      </a:cubicBezTo>
                      <a:cubicBezTo>
                        <a:pt x="54372" y="35510"/>
                        <a:pt x="51195" y="38531"/>
                        <a:pt x="47741" y="42444"/>
                      </a:cubicBezTo>
                      <a:cubicBezTo>
                        <a:pt x="44610" y="45686"/>
                        <a:pt x="42566" y="49793"/>
                        <a:pt x="39858" y="53063"/>
                      </a:cubicBezTo>
                      <a:cubicBezTo>
                        <a:pt x="28927" y="67944"/>
                        <a:pt x="20574" y="83342"/>
                        <a:pt x="14588" y="100775"/>
                      </a:cubicBezTo>
                      <a:cubicBezTo>
                        <a:pt x="13990" y="102589"/>
                        <a:pt x="13364" y="104486"/>
                        <a:pt x="12710" y="106494"/>
                      </a:cubicBezTo>
                      <a:cubicBezTo>
                        <a:pt x="11015" y="111043"/>
                        <a:pt x="10205" y="116854"/>
                        <a:pt x="8814" y="121182"/>
                      </a:cubicBezTo>
                      <a:cubicBezTo>
                        <a:pt x="7562" y="125980"/>
                        <a:pt x="4330" y="129323"/>
                        <a:pt x="1281" y="129369"/>
                      </a:cubicBezTo>
                      <a:cubicBezTo>
                        <a:pt x="-1343" y="125326"/>
                        <a:pt x="554" y="116532"/>
                        <a:pt x="2607" y="108225"/>
                      </a:cubicBezTo>
                      <a:cubicBezTo>
                        <a:pt x="5775" y="94089"/>
                        <a:pt x="14331" y="75726"/>
                        <a:pt x="21965" y="64049"/>
                      </a:cubicBezTo>
                      <a:cubicBezTo>
                        <a:pt x="27527" y="54895"/>
                        <a:pt x="34333" y="46340"/>
                        <a:pt x="41442" y="38789"/>
                      </a:cubicBezTo>
                      <a:cubicBezTo>
                        <a:pt x="48846" y="31136"/>
                        <a:pt x="56655" y="24229"/>
                        <a:pt x="65017" y="18344"/>
                      </a:cubicBezTo>
                      <a:cubicBezTo>
                        <a:pt x="68148" y="16319"/>
                        <a:pt x="71362" y="14523"/>
                        <a:pt x="74512" y="12745"/>
                      </a:cubicBezTo>
                      <a:cubicBezTo>
                        <a:pt x="77873" y="11088"/>
                        <a:pt x="81207" y="9439"/>
                        <a:pt x="84163" y="7975"/>
                      </a:cubicBezTo>
                      <a:cubicBezTo>
                        <a:pt x="87598" y="6364"/>
                        <a:pt x="91107" y="4945"/>
                        <a:pt x="94560" y="3481"/>
                      </a:cubicBezTo>
                      <a:cubicBezTo>
                        <a:pt x="98106" y="2238"/>
                        <a:pt x="101679" y="1114"/>
                        <a:pt x="105224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-2044284" y="-8338989"/>
                  <a:ext cx="724738" cy="1556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64" h="108196" extrusionOk="0">
                      <a:moveTo>
                        <a:pt x="50364" y="108194"/>
                      </a:moveTo>
                      <a:cubicBezTo>
                        <a:pt x="47648" y="108286"/>
                        <a:pt x="45953" y="105707"/>
                        <a:pt x="43937" y="104262"/>
                      </a:cubicBezTo>
                      <a:cubicBezTo>
                        <a:pt x="37564" y="99685"/>
                        <a:pt x="29230" y="94518"/>
                        <a:pt x="24579" y="87124"/>
                      </a:cubicBezTo>
                      <a:cubicBezTo>
                        <a:pt x="19965" y="82869"/>
                        <a:pt x="17368" y="78154"/>
                        <a:pt x="13547" y="71376"/>
                      </a:cubicBezTo>
                      <a:cubicBezTo>
                        <a:pt x="11861" y="68466"/>
                        <a:pt x="9826" y="65703"/>
                        <a:pt x="8454" y="62738"/>
                      </a:cubicBezTo>
                      <a:cubicBezTo>
                        <a:pt x="2744" y="49845"/>
                        <a:pt x="28" y="36427"/>
                        <a:pt x="0" y="22061"/>
                      </a:cubicBezTo>
                      <a:cubicBezTo>
                        <a:pt x="37" y="20588"/>
                        <a:pt x="55" y="19004"/>
                        <a:pt x="239" y="17365"/>
                      </a:cubicBezTo>
                      <a:cubicBezTo>
                        <a:pt x="534" y="13608"/>
                        <a:pt x="764" y="9021"/>
                        <a:pt x="1759" y="5577"/>
                      </a:cubicBezTo>
                      <a:cubicBezTo>
                        <a:pt x="2846" y="1774"/>
                        <a:pt x="6152" y="-399"/>
                        <a:pt x="9080" y="61"/>
                      </a:cubicBezTo>
                      <a:cubicBezTo>
                        <a:pt x="11613" y="3358"/>
                        <a:pt x="9891" y="9049"/>
                        <a:pt x="9614" y="14869"/>
                      </a:cubicBezTo>
                      <a:cubicBezTo>
                        <a:pt x="8905" y="24566"/>
                        <a:pt x="9854" y="38058"/>
                        <a:pt x="12193" y="47110"/>
                      </a:cubicBezTo>
                      <a:cubicBezTo>
                        <a:pt x="13823" y="54100"/>
                        <a:pt x="16503" y="60850"/>
                        <a:pt x="19358" y="67167"/>
                      </a:cubicBezTo>
                      <a:cubicBezTo>
                        <a:pt x="22277" y="73687"/>
                        <a:pt x="26172" y="79489"/>
                        <a:pt x="30105" y="85153"/>
                      </a:cubicBezTo>
                      <a:cubicBezTo>
                        <a:pt x="32987" y="89260"/>
                        <a:pt x="35630" y="93505"/>
                        <a:pt x="38982" y="97143"/>
                      </a:cubicBezTo>
                      <a:cubicBezTo>
                        <a:pt x="42565" y="101011"/>
                        <a:pt x="46349" y="104685"/>
                        <a:pt x="50364" y="108194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3" name="Google Shape;523;p13"/>
                <p:cNvSpPr/>
                <p:nvPr/>
              </p:nvSpPr>
              <p:spPr>
                <a:xfrm>
                  <a:off x="-1259087" y="-7097261"/>
                  <a:ext cx="431024" cy="89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3" h="62270" extrusionOk="0">
                      <a:moveTo>
                        <a:pt x="9316" y="0"/>
                      </a:moveTo>
                      <a:cubicBezTo>
                        <a:pt x="10071" y="1888"/>
                        <a:pt x="8368" y="2772"/>
                        <a:pt x="7861" y="4144"/>
                      </a:cubicBezTo>
                      <a:cubicBezTo>
                        <a:pt x="6250" y="8546"/>
                        <a:pt x="7041" y="14016"/>
                        <a:pt x="6019" y="18520"/>
                      </a:cubicBezTo>
                      <a:cubicBezTo>
                        <a:pt x="6940" y="21890"/>
                        <a:pt x="6424" y="24690"/>
                        <a:pt x="7465" y="28723"/>
                      </a:cubicBezTo>
                      <a:cubicBezTo>
                        <a:pt x="7889" y="30464"/>
                        <a:pt x="9150" y="31928"/>
                        <a:pt x="9777" y="33429"/>
                      </a:cubicBezTo>
                      <a:cubicBezTo>
                        <a:pt x="12650" y="39921"/>
                        <a:pt x="16776" y="45309"/>
                        <a:pt x="22209" y="49628"/>
                      </a:cubicBezTo>
                      <a:cubicBezTo>
                        <a:pt x="22789" y="50107"/>
                        <a:pt x="23323" y="50549"/>
                        <a:pt x="23950" y="51065"/>
                      </a:cubicBezTo>
                      <a:cubicBezTo>
                        <a:pt x="25322" y="52280"/>
                        <a:pt x="27394" y="53081"/>
                        <a:pt x="28692" y="54223"/>
                      </a:cubicBezTo>
                      <a:cubicBezTo>
                        <a:pt x="30083" y="55466"/>
                        <a:pt x="30359" y="58358"/>
                        <a:pt x="29346" y="61222"/>
                      </a:cubicBezTo>
                      <a:cubicBezTo>
                        <a:pt x="26629" y="63607"/>
                        <a:pt x="23167" y="61443"/>
                        <a:pt x="19980" y="59500"/>
                      </a:cubicBezTo>
                      <a:cubicBezTo>
                        <a:pt x="14381" y="56369"/>
                        <a:pt x="8368" y="49545"/>
                        <a:pt x="5485" y="44038"/>
                      </a:cubicBezTo>
                      <a:cubicBezTo>
                        <a:pt x="3146" y="39921"/>
                        <a:pt x="1286" y="35298"/>
                        <a:pt x="632" y="30703"/>
                      </a:cubicBezTo>
                      <a:cubicBezTo>
                        <a:pt x="-49" y="26016"/>
                        <a:pt x="-316" y="21374"/>
                        <a:pt x="531" y="16936"/>
                      </a:cubicBezTo>
                      <a:cubicBezTo>
                        <a:pt x="1166" y="13694"/>
                        <a:pt x="2750" y="10812"/>
                        <a:pt x="4021" y="8049"/>
                      </a:cubicBezTo>
                      <a:cubicBezTo>
                        <a:pt x="5375" y="5074"/>
                        <a:pt x="7152" y="2339"/>
                        <a:pt x="9316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4" name="Google Shape;524;p13"/>
                <p:cNvSpPr/>
                <p:nvPr/>
              </p:nvSpPr>
              <p:spPr>
                <a:xfrm>
                  <a:off x="-1367067" y="-6207026"/>
                  <a:ext cx="403050" cy="466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09" h="32388" extrusionOk="0">
                      <a:moveTo>
                        <a:pt x="724" y="32388"/>
                      </a:moveTo>
                      <a:cubicBezTo>
                        <a:pt x="-759" y="31458"/>
                        <a:pt x="484" y="30620"/>
                        <a:pt x="558" y="29800"/>
                      </a:cubicBezTo>
                      <a:cubicBezTo>
                        <a:pt x="769" y="27194"/>
                        <a:pt x="-188" y="23262"/>
                        <a:pt x="1921" y="20821"/>
                      </a:cubicBezTo>
                      <a:cubicBezTo>
                        <a:pt x="1948" y="18363"/>
                        <a:pt x="3376" y="16954"/>
                        <a:pt x="4849" y="14587"/>
                      </a:cubicBezTo>
                      <a:cubicBezTo>
                        <a:pt x="5476" y="13556"/>
                        <a:pt x="5706" y="12119"/>
                        <a:pt x="6433" y="11143"/>
                      </a:cubicBezTo>
                      <a:cubicBezTo>
                        <a:pt x="9620" y="6980"/>
                        <a:pt x="13736" y="3868"/>
                        <a:pt x="18672" y="1639"/>
                      </a:cubicBezTo>
                      <a:cubicBezTo>
                        <a:pt x="19179" y="1418"/>
                        <a:pt x="19750" y="1215"/>
                        <a:pt x="20357" y="1077"/>
                      </a:cubicBezTo>
                      <a:cubicBezTo>
                        <a:pt x="21720" y="709"/>
                        <a:pt x="23313" y="-92"/>
                        <a:pt x="24713" y="9"/>
                      </a:cubicBezTo>
                      <a:cubicBezTo>
                        <a:pt x="26269" y="119"/>
                        <a:pt x="27632" y="2597"/>
                        <a:pt x="28010" y="5553"/>
                      </a:cubicBezTo>
                      <a:cubicBezTo>
                        <a:pt x="27504" y="8905"/>
                        <a:pt x="25689" y="8730"/>
                        <a:pt x="24013" y="9513"/>
                      </a:cubicBezTo>
                      <a:cubicBezTo>
                        <a:pt x="21232" y="10728"/>
                        <a:pt x="17549" y="12561"/>
                        <a:pt x="15302" y="14320"/>
                      </a:cubicBezTo>
                      <a:cubicBezTo>
                        <a:pt x="13543" y="15628"/>
                        <a:pt x="12106" y="17285"/>
                        <a:pt x="10586" y="18759"/>
                      </a:cubicBezTo>
                      <a:cubicBezTo>
                        <a:pt x="9012" y="20287"/>
                        <a:pt x="7962" y="22157"/>
                        <a:pt x="6636" y="23870"/>
                      </a:cubicBezTo>
                      <a:cubicBezTo>
                        <a:pt x="5678" y="25122"/>
                        <a:pt x="4214" y="26218"/>
                        <a:pt x="3385" y="27636"/>
                      </a:cubicBezTo>
                      <a:cubicBezTo>
                        <a:pt x="2676" y="28898"/>
                        <a:pt x="1819" y="30427"/>
                        <a:pt x="724" y="3238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5" name="Google Shape;525;p13"/>
                <p:cNvSpPr/>
                <p:nvPr/>
              </p:nvSpPr>
              <p:spPr>
                <a:xfrm>
                  <a:off x="-760084" y="-6074053"/>
                  <a:ext cx="201129" cy="309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77" h="21526" extrusionOk="0">
                      <a:moveTo>
                        <a:pt x="10839" y="20772"/>
                      </a:moveTo>
                      <a:cubicBezTo>
                        <a:pt x="10194" y="22291"/>
                        <a:pt x="9706" y="21057"/>
                        <a:pt x="9237" y="20993"/>
                      </a:cubicBezTo>
                      <a:cubicBezTo>
                        <a:pt x="7745" y="20864"/>
                        <a:pt x="4310" y="21020"/>
                        <a:pt x="3637" y="18626"/>
                      </a:cubicBezTo>
                      <a:cubicBezTo>
                        <a:pt x="1851" y="17899"/>
                        <a:pt x="1612" y="16315"/>
                        <a:pt x="1041" y="14288"/>
                      </a:cubicBezTo>
                      <a:cubicBezTo>
                        <a:pt x="764" y="13404"/>
                        <a:pt x="9" y="12392"/>
                        <a:pt x="0" y="11332"/>
                      </a:cubicBezTo>
                      <a:cubicBezTo>
                        <a:pt x="129" y="6756"/>
                        <a:pt x="3076" y="2943"/>
                        <a:pt x="7211" y="982"/>
                      </a:cubicBezTo>
                      <a:cubicBezTo>
                        <a:pt x="7653" y="797"/>
                        <a:pt x="8132" y="613"/>
                        <a:pt x="8675" y="530"/>
                      </a:cubicBezTo>
                      <a:cubicBezTo>
                        <a:pt x="9853" y="272"/>
                        <a:pt x="11410" y="-271"/>
                        <a:pt x="12635" y="162"/>
                      </a:cubicBezTo>
                      <a:cubicBezTo>
                        <a:pt x="14053" y="641"/>
                        <a:pt x="14348" y="3459"/>
                        <a:pt x="13519" y="6314"/>
                      </a:cubicBezTo>
                      <a:cubicBezTo>
                        <a:pt x="12211" y="9371"/>
                        <a:pt x="11935" y="8920"/>
                        <a:pt x="11226" y="9307"/>
                      </a:cubicBezTo>
                      <a:cubicBezTo>
                        <a:pt x="10231" y="9914"/>
                        <a:pt x="8905" y="10881"/>
                        <a:pt x="8491" y="11692"/>
                      </a:cubicBezTo>
                      <a:cubicBezTo>
                        <a:pt x="8122" y="12327"/>
                        <a:pt x="8242" y="12778"/>
                        <a:pt x="8049" y="13377"/>
                      </a:cubicBezTo>
                      <a:cubicBezTo>
                        <a:pt x="7855" y="14049"/>
                        <a:pt x="8242" y="14767"/>
                        <a:pt x="8389" y="15698"/>
                      </a:cubicBezTo>
                      <a:cubicBezTo>
                        <a:pt x="8491" y="16360"/>
                        <a:pt x="8334" y="17567"/>
                        <a:pt x="8804" y="18331"/>
                      </a:cubicBezTo>
                      <a:cubicBezTo>
                        <a:pt x="9283" y="19114"/>
                        <a:pt x="9890" y="19952"/>
                        <a:pt x="10839" y="20772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" name="Google Shape;526;p13"/>
                <p:cNvSpPr/>
                <p:nvPr/>
              </p:nvSpPr>
              <p:spPr>
                <a:xfrm>
                  <a:off x="-770963" y="-5812768"/>
                  <a:ext cx="166032" cy="26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38" h="18459" extrusionOk="0">
                      <a:moveTo>
                        <a:pt x="9045" y="17118"/>
                      </a:moveTo>
                      <a:cubicBezTo>
                        <a:pt x="9294" y="18721"/>
                        <a:pt x="8391" y="17800"/>
                        <a:pt x="8096" y="17874"/>
                      </a:cubicBezTo>
                      <a:cubicBezTo>
                        <a:pt x="7120" y="18343"/>
                        <a:pt x="3925" y="19236"/>
                        <a:pt x="3197" y="17063"/>
                      </a:cubicBezTo>
                      <a:cubicBezTo>
                        <a:pt x="1438" y="16575"/>
                        <a:pt x="1318" y="14945"/>
                        <a:pt x="932" y="13296"/>
                      </a:cubicBezTo>
                      <a:cubicBezTo>
                        <a:pt x="747" y="12550"/>
                        <a:pt x="11" y="11685"/>
                        <a:pt x="2" y="10865"/>
                      </a:cubicBezTo>
                      <a:cubicBezTo>
                        <a:pt x="-63" y="7375"/>
                        <a:pt x="1742" y="4290"/>
                        <a:pt x="3612" y="2062"/>
                      </a:cubicBezTo>
                      <a:cubicBezTo>
                        <a:pt x="3805" y="1822"/>
                        <a:pt x="4044" y="1619"/>
                        <a:pt x="4311" y="1426"/>
                      </a:cubicBezTo>
                      <a:cubicBezTo>
                        <a:pt x="4919" y="993"/>
                        <a:pt x="5324" y="118"/>
                        <a:pt x="6042" y="8"/>
                      </a:cubicBezTo>
                      <a:cubicBezTo>
                        <a:pt x="6835" y="-130"/>
                        <a:pt x="8796" y="1629"/>
                        <a:pt x="10675" y="3958"/>
                      </a:cubicBezTo>
                      <a:cubicBezTo>
                        <a:pt x="12314" y="6832"/>
                        <a:pt x="11209" y="7154"/>
                        <a:pt x="10693" y="7983"/>
                      </a:cubicBezTo>
                      <a:cubicBezTo>
                        <a:pt x="9800" y="9364"/>
                        <a:pt x="8677" y="10653"/>
                        <a:pt x="8409" y="11381"/>
                      </a:cubicBezTo>
                      <a:cubicBezTo>
                        <a:pt x="8124" y="12007"/>
                        <a:pt x="8207" y="12597"/>
                        <a:pt x="7995" y="12919"/>
                      </a:cubicBezTo>
                      <a:cubicBezTo>
                        <a:pt x="7811" y="13398"/>
                        <a:pt x="7884" y="13315"/>
                        <a:pt x="7654" y="13702"/>
                      </a:cubicBezTo>
                      <a:cubicBezTo>
                        <a:pt x="7498" y="14006"/>
                        <a:pt x="7203" y="15037"/>
                        <a:pt x="7479" y="15553"/>
                      </a:cubicBezTo>
                      <a:cubicBezTo>
                        <a:pt x="7756" y="16059"/>
                        <a:pt x="8124" y="16686"/>
                        <a:pt x="9045" y="1711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-682424" y="-5551886"/>
                  <a:ext cx="237996" cy="2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39" h="17156" extrusionOk="0">
                      <a:moveTo>
                        <a:pt x="16539" y="15592"/>
                      </a:moveTo>
                      <a:cubicBezTo>
                        <a:pt x="16282" y="17203"/>
                        <a:pt x="15655" y="16108"/>
                        <a:pt x="15250" y="16181"/>
                      </a:cubicBezTo>
                      <a:cubicBezTo>
                        <a:pt x="13970" y="16439"/>
                        <a:pt x="11429" y="18041"/>
                        <a:pt x="10084" y="16485"/>
                      </a:cubicBezTo>
                      <a:cubicBezTo>
                        <a:pt x="8426" y="16863"/>
                        <a:pt x="7680" y="15794"/>
                        <a:pt x="6290" y="14855"/>
                      </a:cubicBezTo>
                      <a:cubicBezTo>
                        <a:pt x="5673" y="14459"/>
                        <a:pt x="4568" y="14376"/>
                        <a:pt x="3979" y="13833"/>
                      </a:cubicBezTo>
                      <a:cubicBezTo>
                        <a:pt x="1483" y="11448"/>
                        <a:pt x="156" y="8178"/>
                        <a:pt x="0" y="4559"/>
                      </a:cubicBezTo>
                      <a:cubicBezTo>
                        <a:pt x="0" y="4182"/>
                        <a:pt x="28" y="3785"/>
                        <a:pt x="129" y="3380"/>
                      </a:cubicBezTo>
                      <a:cubicBezTo>
                        <a:pt x="313" y="2459"/>
                        <a:pt x="212" y="1207"/>
                        <a:pt x="847" y="443"/>
                      </a:cubicBezTo>
                      <a:cubicBezTo>
                        <a:pt x="1556" y="-432"/>
                        <a:pt x="4236" y="47"/>
                        <a:pt x="6907" y="1373"/>
                      </a:cubicBezTo>
                      <a:cubicBezTo>
                        <a:pt x="9670" y="3196"/>
                        <a:pt x="9080" y="3528"/>
                        <a:pt x="9228" y="4311"/>
                      </a:cubicBezTo>
                      <a:cubicBezTo>
                        <a:pt x="9476" y="5508"/>
                        <a:pt x="9642" y="7000"/>
                        <a:pt x="10066" y="7921"/>
                      </a:cubicBezTo>
                      <a:cubicBezTo>
                        <a:pt x="10370" y="8657"/>
                        <a:pt x="10913" y="9099"/>
                        <a:pt x="11226" y="9781"/>
                      </a:cubicBezTo>
                      <a:cubicBezTo>
                        <a:pt x="11585" y="10508"/>
                        <a:pt x="12294" y="10868"/>
                        <a:pt x="12828" y="11613"/>
                      </a:cubicBezTo>
                      <a:cubicBezTo>
                        <a:pt x="13215" y="12147"/>
                        <a:pt x="13528" y="13280"/>
                        <a:pt x="14173" y="13805"/>
                      </a:cubicBezTo>
                      <a:cubicBezTo>
                        <a:pt x="14827" y="14357"/>
                        <a:pt x="15582" y="14956"/>
                        <a:pt x="16539" y="15592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" name="Google Shape;528;p13"/>
                <p:cNvSpPr/>
                <p:nvPr/>
              </p:nvSpPr>
              <p:spPr>
                <a:xfrm>
                  <a:off x="-1344029" y="-5599847"/>
                  <a:ext cx="525393" cy="1545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1" h="107368" extrusionOk="0">
                      <a:moveTo>
                        <a:pt x="36512" y="0"/>
                      </a:moveTo>
                      <a:cubicBezTo>
                        <a:pt x="35931" y="2569"/>
                        <a:pt x="33224" y="3472"/>
                        <a:pt x="31575" y="5194"/>
                      </a:cubicBezTo>
                      <a:cubicBezTo>
                        <a:pt x="26345" y="10710"/>
                        <a:pt x="22661" y="18759"/>
                        <a:pt x="18149" y="25123"/>
                      </a:cubicBezTo>
                      <a:cubicBezTo>
                        <a:pt x="16344" y="30537"/>
                        <a:pt x="13728" y="34543"/>
                        <a:pt x="11739" y="41275"/>
                      </a:cubicBezTo>
                      <a:cubicBezTo>
                        <a:pt x="10855" y="44167"/>
                        <a:pt x="10883" y="47252"/>
                        <a:pt x="10367" y="50033"/>
                      </a:cubicBezTo>
                      <a:cubicBezTo>
                        <a:pt x="8341" y="62152"/>
                        <a:pt x="8599" y="73848"/>
                        <a:pt x="11269" y="85755"/>
                      </a:cubicBezTo>
                      <a:cubicBezTo>
                        <a:pt x="11545" y="87007"/>
                        <a:pt x="11822" y="88269"/>
                        <a:pt x="12135" y="89650"/>
                      </a:cubicBezTo>
                      <a:cubicBezTo>
                        <a:pt x="12780" y="92809"/>
                        <a:pt x="14382" y="96327"/>
                        <a:pt x="15100" y="99265"/>
                      </a:cubicBezTo>
                      <a:cubicBezTo>
                        <a:pt x="15874" y="102469"/>
                        <a:pt x="14631" y="105794"/>
                        <a:pt x="12015" y="107369"/>
                      </a:cubicBezTo>
                      <a:cubicBezTo>
                        <a:pt x="8000" y="106494"/>
                        <a:pt x="5947" y="100563"/>
                        <a:pt x="4086" y="94964"/>
                      </a:cubicBezTo>
                      <a:cubicBezTo>
                        <a:pt x="660" y="85534"/>
                        <a:pt x="-638" y="71472"/>
                        <a:pt x="292" y="61811"/>
                      </a:cubicBezTo>
                      <a:cubicBezTo>
                        <a:pt x="808" y="54407"/>
                        <a:pt x="2171" y="46865"/>
                        <a:pt x="4666" y="40078"/>
                      </a:cubicBezTo>
                      <a:cubicBezTo>
                        <a:pt x="7199" y="33134"/>
                        <a:pt x="10219" y="26531"/>
                        <a:pt x="14253" y="20693"/>
                      </a:cubicBezTo>
                      <a:cubicBezTo>
                        <a:pt x="17218" y="16448"/>
                        <a:pt x="20930" y="13013"/>
                        <a:pt x="24392" y="9578"/>
                      </a:cubicBezTo>
                      <a:cubicBezTo>
                        <a:pt x="28103" y="5913"/>
                        <a:pt x="32156" y="2689"/>
                        <a:pt x="36512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" name="Google Shape;529;p13"/>
                <p:cNvSpPr/>
                <p:nvPr/>
              </p:nvSpPr>
              <p:spPr>
                <a:xfrm>
                  <a:off x="-2651338" y="-4043507"/>
                  <a:ext cx="2067008" cy="868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42" h="60334" extrusionOk="0">
                      <a:moveTo>
                        <a:pt x="143643" y="1228"/>
                      </a:moveTo>
                      <a:cubicBezTo>
                        <a:pt x="140770" y="2683"/>
                        <a:pt x="137252" y="1495"/>
                        <a:pt x="134075" y="1642"/>
                      </a:cubicBezTo>
                      <a:cubicBezTo>
                        <a:pt x="123954" y="2167"/>
                        <a:pt x="112756" y="5878"/>
                        <a:pt x="102377" y="7803"/>
                      </a:cubicBezTo>
                      <a:cubicBezTo>
                        <a:pt x="95323" y="10778"/>
                        <a:pt x="89015" y="12159"/>
                        <a:pt x="80266" y="15953"/>
                      </a:cubicBezTo>
                      <a:cubicBezTo>
                        <a:pt x="76490" y="17565"/>
                        <a:pt x="73111" y="19950"/>
                        <a:pt x="69639" y="21709"/>
                      </a:cubicBezTo>
                      <a:cubicBezTo>
                        <a:pt x="54610" y="29454"/>
                        <a:pt x="41109" y="37972"/>
                        <a:pt x="26955" y="47633"/>
                      </a:cubicBezTo>
                      <a:cubicBezTo>
                        <a:pt x="25472" y="48608"/>
                        <a:pt x="23916" y="49631"/>
                        <a:pt x="22267" y="50717"/>
                      </a:cubicBezTo>
                      <a:cubicBezTo>
                        <a:pt x="18464" y="53140"/>
                        <a:pt x="14191" y="56547"/>
                        <a:pt x="10480" y="58656"/>
                      </a:cubicBezTo>
                      <a:cubicBezTo>
                        <a:pt x="6400" y="60967"/>
                        <a:pt x="2035" y="60838"/>
                        <a:pt x="0" y="58600"/>
                      </a:cubicBezTo>
                      <a:cubicBezTo>
                        <a:pt x="847" y="54061"/>
                        <a:pt x="7588" y="49926"/>
                        <a:pt x="13740" y="45432"/>
                      </a:cubicBezTo>
                      <a:cubicBezTo>
                        <a:pt x="24054" y="37825"/>
                        <a:pt x="39212" y="28247"/>
                        <a:pt x="50254" y="22298"/>
                      </a:cubicBezTo>
                      <a:cubicBezTo>
                        <a:pt x="58671" y="17666"/>
                        <a:pt x="67438" y="13227"/>
                        <a:pt x="76251" y="9930"/>
                      </a:cubicBezTo>
                      <a:cubicBezTo>
                        <a:pt x="85267" y="6542"/>
                        <a:pt x="94227" y="3539"/>
                        <a:pt x="103372" y="1790"/>
                      </a:cubicBezTo>
                      <a:cubicBezTo>
                        <a:pt x="110048" y="528"/>
                        <a:pt x="116670" y="381"/>
                        <a:pt x="123125" y="95"/>
                      </a:cubicBezTo>
                      <a:cubicBezTo>
                        <a:pt x="130032" y="-190"/>
                        <a:pt x="136911" y="160"/>
                        <a:pt x="143643" y="122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" name="Google Shape;530;p13"/>
                <p:cNvSpPr/>
                <p:nvPr/>
              </p:nvSpPr>
              <p:spPr>
                <a:xfrm>
                  <a:off x="-1648599" y="-3515729"/>
                  <a:ext cx="1906545" cy="1029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91" h="71550" extrusionOk="0">
                      <a:moveTo>
                        <a:pt x="132492" y="1358"/>
                      </a:moveTo>
                      <a:cubicBezTo>
                        <a:pt x="129545" y="2684"/>
                        <a:pt x="126101" y="1321"/>
                        <a:pt x="122905" y="1561"/>
                      </a:cubicBezTo>
                      <a:cubicBezTo>
                        <a:pt x="112720" y="2086"/>
                        <a:pt x="101927" y="6875"/>
                        <a:pt x="92405" y="10964"/>
                      </a:cubicBezTo>
                      <a:cubicBezTo>
                        <a:pt x="86262" y="15384"/>
                        <a:pt x="80829" y="18450"/>
                        <a:pt x="74235" y="25293"/>
                      </a:cubicBezTo>
                      <a:cubicBezTo>
                        <a:pt x="71371" y="28231"/>
                        <a:pt x="69014" y="31739"/>
                        <a:pt x="65892" y="34520"/>
                      </a:cubicBezTo>
                      <a:cubicBezTo>
                        <a:pt x="62558" y="37522"/>
                        <a:pt x="58700" y="40248"/>
                        <a:pt x="54233" y="41998"/>
                      </a:cubicBezTo>
                      <a:cubicBezTo>
                        <a:pt x="49739" y="43757"/>
                        <a:pt x="45208" y="44273"/>
                        <a:pt x="41064" y="44770"/>
                      </a:cubicBezTo>
                      <a:cubicBezTo>
                        <a:pt x="36902" y="45258"/>
                        <a:pt x="33062" y="45682"/>
                        <a:pt x="29672" y="46861"/>
                      </a:cubicBezTo>
                      <a:cubicBezTo>
                        <a:pt x="26210" y="48030"/>
                        <a:pt x="22913" y="49826"/>
                        <a:pt x="19929" y="52147"/>
                      </a:cubicBezTo>
                      <a:cubicBezTo>
                        <a:pt x="18714" y="53095"/>
                        <a:pt x="17434" y="54172"/>
                        <a:pt x="16181" y="55370"/>
                      </a:cubicBezTo>
                      <a:cubicBezTo>
                        <a:pt x="13216" y="58086"/>
                        <a:pt x="10914" y="62332"/>
                        <a:pt x="9099" y="65536"/>
                      </a:cubicBezTo>
                      <a:cubicBezTo>
                        <a:pt x="7073" y="68981"/>
                        <a:pt x="4117" y="71578"/>
                        <a:pt x="1023" y="71550"/>
                      </a:cubicBezTo>
                      <a:cubicBezTo>
                        <a:pt x="-1749" y="67618"/>
                        <a:pt x="1438" y="58823"/>
                        <a:pt x="6668" y="52294"/>
                      </a:cubicBezTo>
                      <a:cubicBezTo>
                        <a:pt x="10886" y="46658"/>
                        <a:pt x="17728" y="41105"/>
                        <a:pt x="25888" y="38342"/>
                      </a:cubicBezTo>
                      <a:cubicBezTo>
                        <a:pt x="34286" y="35469"/>
                        <a:pt x="42178" y="36077"/>
                        <a:pt x="47391" y="34870"/>
                      </a:cubicBezTo>
                      <a:cubicBezTo>
                        <a:pt x="55329" y="33627"/>
                        <a:pt x="61499" y="27512"/>
                        <a:pt x="68268" y="21223"/>
                      </a:cubicBezTo>
                      <a:cubicBezTo>
                        <a:pt x="75110" y="14610"/>
                        <a:pt x="83343" y="8404"/>
                        <a:pt x="92165" y="4885"/>
                      </a:cubicBezTo>
                      <a:cubicBezTo>
                        <a:pt x="98639" y="2224"/>
                        <a:pt x="105353" y="1174"/>
                        <a:pt x="111854" y="447"/>
                      </a:cubicBezTo>
                      <a:cubicBezTo>
                        <a:pt x="118807" y="-400"/>
                        <a:pt x="125815" y="-14"/>
                        <a:pt x="132492" y="135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" name="Google Shape;531;p13"/>
                <p:cNvSpPr/>
                <p:nvPr/>
              </p:nvSpPr>
              <p:spPr>
                <a:xfrm>
                  <a:off x="-1936420" y="-9973334"/>
                  <a:ext cx="1454656" cy="2836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88" h="197120" extrusionOk="0">
                      <a:moveTo>
                        <a:pt x="101088" y="0"/>
                      </a:moveTo>
                      <a:cubicBezTo>
                        <a:pt x="97662" y="2984"/>
                        <a:pt x="92257" y="4024"/>
                        <a:pt x="87937" y="6207"/>
                      </a:cubicBezTo>
                      <a:cubicBezTo>
                        <a:pt x="74234" y="13197"/>
                        <a:pt x="60835" y="25040"/>
                        <a:pt x="49084" y="35925"/>
                      </a:cubicBezTo>
                      <a:cubicBezTo>
                        <a:pt x="41837" y="44894"/>
                        <a:pt x="34976" y="51985"/>
                        <a:pt x="27728" y="64464"/>
                      </a:cubicBezTo>
                      <a:cubicBezTo>
                        <a:pt x="24533" y="69805"/>
                        <a:pt x="22571" y="75671"/>
                        <a:pt x="20269" y="81049"/>
                      </a:cubicBezTo>
                      <a:cubicBezTo>
                        <a:pt x="10747" y="104615"/>
                        <a:pt x="7487" y="129019"/>
                        <a:pt x="10333" y="154280"/>
                      </a:cubicBezTo>
                      <a:cubicBezTo>
                        <a:pt x="10719" y="156858"/>
                        <a:pt x="10903" y="159658"/>
                        <a:pt x="11419" y="162513"/>
                      </a:cubicBezTo>
                      <a:cubicBezTo>
                        <a:pt x="12285" y="169153"/>
                        <a:pt x="14707" y="176833"/>
                        <a:pt x="16236" y="182911"/>
                      </a:cubicBezTo>
                      <a:cubicBezTo>
                        <a:pt x="17893" y="189569"/>
                        <a:pt x="17672" y="195306"/>
                        <a:pt x="15075" y="197121"/>
                      </a:cubicBezTo>
                      <a:cubicBezTo>
                        <a:pt x="10121" y="193768"/>
                        <a:pt x="6133" y="181926"/>
                        <a:pt x="3564" y="170368"/>
                      </a:cubicBezTo>
                      <a:cubicBezTo>
                        <a:pt x="1298" y="160653"/>
                        <a:pt x="-184" y="148727"/>
                        <a:pt x="18" y="136856"/>
                      </a:cubicBezTo>
                      <a:cubicBezTo>
                        <a:pt x="138" y="124986"/>
                        <a:pt x="1805" y="113253"/>
                        <a:pt x="4043" y="103832"/>
                      </a:cubicBezTo>
                      <a:cubicBezTo>
                        <a:pt x="7330" y="89365"/>
                        <a:pt x="12948" y="75091"/>
                        <a:pt x="20472" y="62788"/>
                      </a:cubicBezTo>
                      <a:cubicBezTo>
                        <a:pt x="28134" y="50144"/>
                        <a:pt x="37260" y="38817"/>
                        <a:pt x="47786" y="29349"/>
                      </a:cubicBezTo>
                      <a:cubicBezTo>
                        <a:pt x="55512" y="22480"/>
                        <a:pt x="64012" y="17147"/>
                        <a:pt x="72503" y="12257"/>
                      </a:cubicBezTo>
                      <a:cubicBezTo>
                        <a:pt x="81593" y="7008"/>
                        <a:pt x="91188" y="2873"/>
                        <a:pt x="101088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2" name="Google Shape;532;p13"/>
              <p:cNvGrpSpPr/>
              <p:nvPr/>
            </p:nvGrpSpPr>
            <p:grpSpPr>
              <a:xfrm flipH="1">
                <a:off x="-436305" y="920179"/>
                <a:ext cx="1262012" cy="2145948"/>
                <a:chOff x="-2513644" y="-9979133"/>
                <a:chExt cx="4513633" cy="7675063"/>
              </a:xfrm>
            </p:grpSpPr>
            <p:sp>
              <p:nvSpPr>
                <p:cNvPr id="533" name="Google Shape;533;p13"/>
                <p:cNvSpPr/>
                <p:nvPr/>
              </p:nvSpPr>
              <p:spPr>
                <a:xfrm>
                  <a:off x="834211" y="-9167263"/>
                  <a:ext cx="1165777" cy="2402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13" h="166985" extrusionOk="0">
                      <a:moveTo>
                        <a:pt x="0" y="0"/>
                      </a:moveTo>
                      <a:cubicBezTo>
                        <a:pt x="3812" y="811"/>
                        <a:pt x="6833" y="4421"/>
                        <a:pt x="10065" y="6806"/>
                      </a:cubicBezTo>
                      <a:cubicBezTo>
                        <a:pt x="20334" y="14311"/>
                        <a:pt x="33199" y="22572"/>
                        <a:pt x="41984" y="33291"/>
                      </a:cubicBezTo>
                      <a:cubicBezTo>
                        <a:pt x="49416" y="39857"/>
                        <a:pt x="54481" y="46746"/>
                        <a:pt x="61314" y="57143"/>
                      </a:cubicBezTo>
                      <a:cubicBezTo>
                        <a:pt x="64242" y="61637"/>
                        <a:pt x="67465" y="65983"/>
                        <a:pt x="69777" y="70643"/>
                      </a:cubicBezTo>
                      <a:cubicBezTo>
                        <a:pt x="79714" y="90673"/>
                        <a:pt x="83922" y="113207"/>
                        <a:pt x="78866" y="136083"/>
                      </a:cubicBezTo>
                      <a:cubicBezTo>
                        <a:pt x="78360" y="138422"/>
                        <a:pt x="77623" y="140899"/>
                        <a:pt x="76785" y="143431"/>
                      </a:cubicBezTo>
                      <a:cubicBezTo>
                        <a:pt x="74824" y="149233"/>
                        <a:pt x="71969" y="156186"/>
                        <a:pt x="68506" y="160920"/>
                      </a:cubicBezTo>
                      <a:cubicBezTo>
                        <a:pt x="64740" y="166187"/>
                        <a:pt x="59491" y="168038"/>
                        <a:pt x="57004" y="166417"/>
                      </a:cubicBezTo>
                      <a:cubicBezTo>
                        <a:pt x="57299" y="161260"/>
                        <a:pt x="63248" y="153994"/>
                        <a:pt x="66361" y="145246"/>
                      </a:cubicBezTo>
                      <a:cubicBezTo>
                        <a:pt x="69087" y="138044"/>
                        <a:pt x="71177" y="128982"/>
                        <a:pt x="71628" y="119838"/>
                      </a:cubicBezTo>
                      <a:cubicBezTo>
                        <a:pt x="72208" y="110693"/>
                        <a:pt x="71021" y="101604"/>
                        <a:pt x="69298" y="94292"/>
                      </a:cubicBezTo>
                      <a:cubicBezTo>
                        <a:pt x="66692" y="83048"/>
                        <a:pt x="61765" y="72245"/>
                        <a:pt x="56212" y="62410"/>
                      </a:cubicBezTo>
                      <a:cubicBezTo>
                        <a:pt x="50502" y="52289"/>
                        <a:pt x="43310" y="43393"/>
                        <a:pt x="35851" y="34912"/>
                      </a:cubicBezTo>
                      <a:cubicBezTo>
                        <a:pt x="30399" y="28733"/>
                        <a:pt x="25150" y="22572"/>
                        <a:pt x="19265" y="17083"/>
                      </a:cubicBezTo>
                      <a:cubicBezTo>
                        <a:pt x="12966" y="11217"/>
                        <a:pt x="6520" y="5599"/>
                        <a:pt x="0" y="0"/>
                      </a:cubicBezTo>
                      <a:close/>
                    </a:path>
                  </a:pathLst>
                </a:custGeom>
                <a:solidFill>
                  <a:srgbClr val="924A2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34" name="Google Shape;534;p13"/>
                <p:cNvGrpSpPr/>
                <p:nvPr/>
              </p:nvGrpSpPr>
              <p:grpSpPr>
                <a:xfrm>
                  <a:off x="-2513644" y="-9979133"/>
                  <a:ext cx="4403909" cy="7675063"/>
                  <a:chOff x="-2513644" y="-9979133"/>
                  <a:chExt cx="4403909" cy="7675063"/>
                </a:xfrm>
              </p:grpSpPr>
              <p:sp>
                <p:nvSpPr>
                  <p:cNvPr id="535" name="Google Shape;535;p13"/>
                  <p:cNvSpPr/>
                  <p:nvPr/>
                </p:nvSpPr>
                <p:spPr>
                  <a:xfrm>
                    <a:off x="-808980" y="-6984217"/>
                    <a:ext cx="935566" cy="793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015" h="55109" extrusionOk="0">
                        <a:moveTo>
                          <a:pt x="64951" y="0"/>
                        </a:moveTo>
                        <a:cubicBezTo>
                          <a:pt x="65403" y="2155"/>
                          <a:pt x="63368" y="3149"/>
                          <a:pt x="62465" y="4623"/>
                        </a:cubicBezTo>
                        <a:cubicBezTo>
                          <a:pt x="59601" y="9292"/>
                          <a:pt x="57621" y="15830"/>
                          <a:pt x="53339" y="20020"/>
                        </a:cubicBezTo>
                        <a:cubicBezTo>
                          <a:pt x="51571" y="24036"/>
                          <a:pt x="48863" y="26531"/>
                          <a:pt x="45373" y="30620"/>
                        </a:cubicBezTo>
                        <a:cubicBezTo>
                          <a:pt x="43881" y="32397"/>
                          <a:pt x="42757" y="34571"/>
                          <a:pt x="41201" y="36210"/>
                        </a:cubicBezTo>
                        <a:cubicBezTo>
                          <a:pt x="34378" y="43236"/>
                          <a:pt x="26559" y="48817"/>
                          <a:pt x="16917" y="52529"/>
                        </a:cubicBezTo>
                        <a:cubicBezTo>
                          <a:pt x="15913" y="52869"/>
                          <a:pt x="14845" y="53265"/>
                          <a:pt x="13676" y="53505"/>
                        </a:cubicBezTo>
                        <a:cubicBezTo>
                          <a:pt x="11060" y="54196"/>
                          <a:pt x="7846" y="55171"/>
                          <a:pt x="5230" y="55107"/>
                        </a:cubicBezTo>
                        <a:cubicBezTo>
                          <a:pt x="2321" y="55043"/>
                          <a:pt x="165" y="52391"/>
                          <a:pt x="0" y="49434"/>
                        </a:cubicBezTo>
                        <a:cubicBezTo>
                          <a:pt x="1731" y="46147"/>
                          <a:pt x="5553" y="46377"/>
                          <a:pt x="9255" y="45207"/>
                        </a:cubicBezTo>
                        <a:cubicBezTo>
                          <a:pt x="15416" y="43467"/>
                          <a:pt x="23538" y="39479"/>
                          <a:pt x="28659" y="35722"/>
                        </a:cubicBezTo>
                        <a:cubicBezTo>
                          <a:pt x="32646" y="32941"/>
                          <a:pt x="36210" y="29515"/>
                          <a:pt x="39746" y="26255"/>
                        </a:cubicBezTo>
                        <a:cubicBezTo>
                          <a:pt x="43375" y="22912"/>
                          <a:pt x="46432" y="19109"/>
                          <a:pt x="49738" y="15563"/>
                        </a:cubicBezTo>
                        <a:cubicBezTo>
                          <a:pt x="52151" y="12966"/>
                          <a:pt x="54969" y="10747"/>
                          <a:pt x="57280" y="8150"/>
                        </a:cubicBezTo>
                        <a:cubicBezTo>
                          <a:pt x="59757" y="5378"/>
                          <a:pt x="62281" y="2643"/>
                          <a:pt x="64951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13"/>
                  <p:cNvSpPr/>
                  <p:nvPr/>
                </p:nvSpPr>
                <p:spPr>
                  <a:xfrm>
                    <a:off x="-2414" y="-7573640"/>
                    <a:ext cx="659206" cy="897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10" h="62404" extrusionOk="0">
                        <a:moveTo>
                          <a:pt x="41528" y="0"/>
                        </a:moveTo>
                        <a:cubicBezTo>
                          <a:pt x="43425" y="1123"/>
                          <a:pt x="42762" y="3306"/>
                          <a:pt x="43130" y="4982"/>
                        </a:cubicBezTo>
                        <a:cubicBezTo>
                          <a:pt x="44355" y="10241"/>
                          <a:pt x="46869" y="16862"/>
                          <a:pt x="45322" y="22885"/>
                        </a:cubicBezTo>
                        <a:cubicBezTo>
                          <a:pt x="45828" y="27342"/>
                          <a:pt x="44539" y="31016"/>
                          <a:pt x="42697" y="36238"/>
                        </a:cubicBezTo>
                        <a:cubicBezTo>
                          <a:pt x="41887" y="38485"/>
                          <a:pt x="41472" y="40999"/>
                          <a:pt x="40340" y="43089"/>
                        </a:cubicBezTo>
                        <a:cubicBezTo>
                          <a:pt x="35542" y="52059"/>
                          <a:pt x="27088" y="59261"/>
                          <a:pt x="16313" y="61701"/>
                        </a:cubicBezTo>
                        <a:cubicBezTo>
                          <a:pt x="15217" y="61958"/>
                          <a:pt x="14002" y="62115"/>
                          <a:pt x="12749" y="62207"/>
                        </a:cubicBezTo>
                        <a:cubicBezTo>
                          <a:pt x="9876" y="62419"/>
                          <a:pt x="6266" y="62659"/>
                          <a:pt x="3586" y="61765"/>
                        </a:cubicBezTo>
                        <a:cubicBezTo>
                          <a:pt x="575" y="60807"/>
                          <a:pt x="-632" y="57492"/>
                          <a:pt x="317" y="54674"/>
                        </a:cubicBezTo>
                        <a:cubicBezTo>
                          <a:pt x="3061" y="52252"/>
                          <a:pt x="6294" y="53597"/>
                          <a:pt x="9977" y="53201"/>
                        </a:cubicBezTo>
                        <a:cubicBezTo>
                          <a:pt x="16065" y="52869"/>
                          <a:pt x="23957" y="49452"/>
                          <a:pt x="28073" y="45189"/>
                        </a:cubicBezTo>
                        <a:cubicBezTo>
                          <a:pt x="31379" y="42085"/>
                          <a:pt x="33838" y="38080"/>
                          <a:pt x="35901" y="34092"/>
                        </a:cubicBezTo>
                        <a:cubicBezTo>
                          <a:pt x="38037" y="29966"/>
                          <a:pt x="39032" y="25490"/>
                          <a:pt x="39925" y="20978"/>
                        </a:cubicBezTo>
                        <a:cubicBezTo>
                          <a:pt x="40561" y="17700"/>
                          <a:pt x="41537" y="14375"/>
                          <a:pt x="41647" y="10977"/>
                        </a:cubicBezTo>
                        <a:cubicBezTo>
                          <a:pt x="41767" y="7376"/>
                          <a:pt x="41693" y="3721"/>
                          <a:pt x="41528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13"/>
                  <p:cNvSpPr/>
                  <p:nvPr/>
                </p:nvSpPr>
                <p:spPr>
                  <a:xfrm>
                    <a:off x="-308841" y="-6686988"/>
                    <a:ext cx="279382" cy="380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15" h="26474" extrusionOk="0">
                        <a:moveTo>
                          <a:pt x="18859" y="0"/>
                        </a:moveTo>
                        <a:cubicBezTo>
                          <a:pt x="20139" y="1068"/>
                          <a:pt x="18831" y="1299"/>
                          <a:pt x="18693" y="1879"/>
                        </a:cubicBezTo>
                        <a:cubicBezTo>
                          <a:pt x="18214" y="3702"/>
                          <a:pt x="19071" y="6760"/>
                          <a:pt x="17330" y="8224"/>
                        </a:cubicBezTo>
                        <a:cubicBezTo>
                          <a:pt x="17505" y="10103"/>
                          <a:pt x="16363" y="10950"/>
                          <a:pt x="15516" y="12681"/>
                        </a:cubicBezTo>
                        <a:cubicBezTo>
                          <a:pt x="15166" y="13445"/>
                          <a:pt x="15277" y="14578"/>
                          <a:pt x="14917" y="15324"/>
                        </a:cubicBezTo>
                        <a:cubicBezTo>
                          <a:pt x="13269" y="18501"/>
                          <a:pt x="11197" y="21218"/>
                          <a:pt x="8664" y="23870"/>
                        </a:cubicBezTo>
                        <a:cubicBezTo>
                          <a:pt x="8397" y="24137"/>
                          <a:pt x="8084" y="24386"/>
                          <a:pt x="7744" y="24625"/>
                        </a:cubicBezTo>
                        <a:cubicBezTo>
                          <a:pt x="6970" y="25178"/>
                          <a:pt x="6279" y="26200"/>
                          <a:pt x="5349" y="26449"/>
                        </a:cubicBezTo>
                        <a:cubicBezTo>
                          <a:pt x="4299" y="26706"/>
                          <a:pt x="2264" y="24985"/>
                          <a:pt x="551" y="22526"/>
                        </a:cubicBezTo>
                        <a:cubicBezTo>
                          <a:pt x="-766" y="19459"/>
                          <a:pt x="579" y="19045"/>
                          <a:pt x="1454" y="17976"/>
                        </a:cubicBezTo>
                        <a:cubicBezTo>
                          <a:pt x="2909" y="16218"/>
                          <a:pt x="5128" y="14136"/>
                          <a:pt x="6537" y="12515"/>
                        </a:cubicBezTo>
                        <a:cubicBezTo>
                          <a:pt x="7642" y="11300"/>
                          <a:pt x="8499" y="9872"/>
                          <a:pt x="9641" y="8740"/>
                        </a:cubicBezTo>
                        <a:cubicBezTo>
                          <a:pt x="10801" y="7561"/>
                          <a:pt x="11565" y="6161"/>
                          <a:pt x="12753" y="5019"/>
                        </a:cubicBezTo>
                        <a:cubicBezTo>
                          <a:pt x="13600" y="4181"/>
                          <a:pt x="14982" y="3629"/>
                          <a:pt x="15847" y="2754"/>
                        </a:cubicBezTo>
                        <a:cubicBezTo>
                          <a:pt x="16741" y="1833"/>
                          <a:pt x="17726" y="921"/>
                          <a:pt x="18859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13"/>
                  <p:cNvSpPr/>
                  <p:nvPr/>
                </p:nvSpPr>
                <p:spPr>
                  <a:xfrm>
                    <a:off x="-59368" y="-7521838"/>
                    <a:ext cx="770369" cy="9843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535" h="68407" extrusionOk="0">
                        <a:moveTo>
                          <a:pt x="48359" y="0"/>
                        </a:moveTo>
                        <a:cubicBezTo>
                          <a:pt x="50348" y="1299"/>
                          <a:pt x="49823" y="3804"/>
                          <a:pt x="50293" y="5737"/>
                        </a:cubicBezTo>
                        <a:cubicBezTo>
                          <a:pt x="51840" y="11797"/>
                          <a:pt x="54630" y="19385"/>
                          <a:pt x="53083" y="26384"/>
                        </a:cubicBezTo>
                        <a:cubicBezTo>
                          <a:pt x="53571" y="31495"/>
                          <a:pt x="52208" y="35787"/>
                          <a:pt x="49971" y="41773"/>
                        </a:cubicBezTo>
                        <a:cubicBezTo>
                          <a:pt x="48994" y="44361"/>
                          <a:pt x="48341" y="47178"/>
                          <a:pt x="46950" y="49545"/>
                        </a:cubicBezTo>
                        <a:cubicBezTo>
                          <a:pt x="41111" y="59684"/>
                          <a:pt x="30447" y="67448"/>
                          <a:pt x="17665" y="68341"/>
                        </a:cubicBezTo>
                        <a:cubicBezTo>
                          <a:pt x="16367" y="68451"/>
                          <a:pt x="14958" y="68414"/>
                          <a:pt x="13503" y="68304"/>
                        </a:cubicBezTo>
                        <a:cubicBezTo>
                          <a:pt x="10187" y="68046"/>
                          <a:pt x="6034" y="67493"/>
                          <a:pt x="3161" y="65900"/>
                        </a:cubicBezTo>
                        <a:cubicBezTo>
                          <a:pt x="-72" y="64160"/>
                          <a:pt x="-762" y="60403"/>
                          <a:pt x="803" y="57898"/>
                        </a:cubicBezTo>
                        <a:cubicBezTo>
                          <a:pt x="4238" y="56351"/>
                          <a:pt x="7590" y="58607"/>
                          <a:pt x="11873" y="58929"/>
                        </a:cubicBezTo>
                        <a:cubicBezTo>
                          <a:pt x="15335" y="59252"/>
                          <a:pt x="19571" y="58957"/>
                          <a:pt x="23522" y="57732"/>
                        </a:cubicBezTo>
                        <a:cubicBezTo>
                          <a:pt x="27491" y="56590"/>
                          <a:pt x="30990" y="54435"/>
                          <a:pt x="33625" y="52243"/>
                        </a:cubicBezTo>
                        <a:cubicBezTo>
                          <a:pt x="37667" y="48891"/>
                          <a:pt x="40725" y="44305"/>
                          <a:pt x="43147" y="39673"/>
                        </a:cubicBezTo>
                        <a:cubicBezTo>
                          <a:pt x="45661" y="34884"/>
                          <a:pt x="46793" y="29672"/>
                          <a:pt x="47668" y="24386"/>
                        </a:cubicBezTo>
                        <a:cubicBezTo>
                          <a:pt x="48285" y="20537"/>
                          <a:pt x="49160" y="16641"/>
                          <a:pt x="49123" y="12709"/>
                        </a:cubicBezTo>
                        <a:cubicBezTo>
                          <a:pt x="49077" y="8509"/>
                          <a:pt x="48792" y="4292"/>
                          <a:pt x="48359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13"/>
                  <p:cNvSpPr/>
                  <p:nvPr/>
                </p:nvSpPr>
                <p:spPr>
                  <a:xfrm>
                    <a:off x="-214834" y="-6562691"/>
                    <a:ext cx="571038" cy="303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83" h="21123" extrusionOk="0">
                        <a:moveTo>
                          <a:pt x="39345" y="0"/>
                        </a:moveTo>
                        <a:cubicBezTo>
                          <a:pt x="40349" y="1464"/>
                          <a:pt x="38839" y="1851"/>
                          <a:pt x="38415" y="2634"/>
                        </a:cubicBezTo>
                        <a:cubicBezTo>
                          <a:pt x="37116" y="5139"/>
                          <a:pt x="36260" y="9356"/>
                          <a:pt x="33129" y="10867"/>
                        </a:cubicBezTo>
                        <a:cubicBezTo>
                          <a:pt x="31950" y="13206"/>
                          <a:pt x="29934" y="13998"/>
                          <a:pt x="27383" y="15600"/>
                        </a:cubicBezTo>
                        <a:cubicBezTo>
                          <a:pt x="26278" y="16309"/>
                          <a:pt x="25357" y="17534"/>
                          <a:pt x="24178" y="18133"/>
                        </a:cubicBezTo>
                        <a:cubicBezTo>
                          <a:pt x="19067" y="20600"/>
                          <a:pt x="13514" y="21494"/>
                          <a:pt x="7657" y="20988"/>
                        </a:cubicBezTo>
                        <a:cubicBezTo>
                          <a:pt x="7058" y="20914"/>
                          <a:pt x="6414" y="20822"/>
                          <a:pt x="5769" y="20637"/>
                        </a:cubicBezTo>
                        <a:cubicBezTo>
                          <a:pt x="4277" y="20269"/>
                          <a:pt x="2352" y="20131"/>
                          <a:pt x="1091" y="19302"/>
                        </a:cubicBezTo>
                        <a:cubicBezTo>
                          <a:pt x="-327" y="18381"/>
                          <a:pt x="-318" y="15508"/>
                          <a:pt x="861" y="12773"/>
                        </a:cubicBezTo>
                        <a:cubicBezTo>
                          <a:pt x="3061" y="10176"/>
                          <a:pt x="4654" y="11290"/>
                          <a:pt x="6644" y="11474"/>
                        </a:cubicBezTo>
                        <a:cubicBezTo>
                          <a:pt x="9885" y="11852"/>
                          <a:pt x="14315" y="11999"/>
                          <a:pt x="17335" y="11419"/>
                        </a:cubicBezTo>
                        <a:cubicBezTo>
                          <a:pt x="19665" y="11032"/>
                          <a:pt x="21830" y="10139"/>
                          <a:pt x="23976" y="9393"/>
                        </a:cubicBezTo>
                        <a:cubicBezTo>
                          <a:pt x="26204" y="8629"/>
                          <a:pt x="28073" y="7275"/>
                          <a:pt x="30108" y="6142"/>
                        </a:cubicBezTo>
                        <a:cubicBezTo>
                          <a:pt x="31582" y="5314"/>
                          <a:pt x="33451" y="4807"/>
                          <a:pt x="34851" y="3721"/>
                        </a:cubicBezTo>
                        <a:cubicBezTo>
                          <a:pt x="36334" y="2569"/>
                          <a:pt x="37817" y="1344"/>
                          <a:pt x="39345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13"/>
                  <p:cNvSpPr/>
                  <p:nvPr/>
                </p:nvSpPr>
                <p:spPr>
                  <a:xfrm>
                    <a:off x="288529" y="-6574088"/>
                    <a:ext cx="500902" cy="261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09" h="18187" extrusionOk="0">
                        <a:moveTo>
                          <a:pt x="34440" y="0"/>
                        </a:moveTo>
                        <a:cubicBezTo>
                          <a:pt x="35481" y="1381"/>
                          <a:pt x="34026" y="1621"/>
                          <a:pt x="33676" y="2302"/>
                        </a:cubicBezTo>
                        <a:cubicBezTo>
                          <a:pt x="32562" y="4448"/>
                          <a:pt x="31926" y="8307"/>
                          <a:pt x="29099" y="9495"/>
                        </a:cubicBezTo>
                        <a:cubicBezTo>
                          <a:pt x="28105" y="11631"/>
                          <a:pt x="26281" y="12211"/>
                          <a:pt x="24025" y="13593"/>
                        </a:cubicBezTo>
                        <a:cubicBezTo>
                          <a:pt x="23049" y="14201"/>
                          <a:pt x="22238" y="15342"/>
                          <a:pt x="21189" y="15849"/>
                        </a:cubicBezTo>
                        <a:cubicBezTo>
                          <a:pt x="16630" y="17949"/>
                          <a:pt x="11676" y="18594"/>
                          <a:pt x="6509" y="17949"/>
                        </a:cubicBezTo>
                        <a:cubicBezTo>
                          <a:pt x="5984" y="17866"/>
                          <a:pt x="5413" y="17755"/>
                          <a:pt x="4852" y="17562"/>
                        </a:cubicBezTo>
                        <a:cubicBezTo>
                          <a:pt x="3553" y="17166"/>
                          <a:pt x="1831" y="17009"/>
                          <a:pt x="763" y="16181"/>
                        </a:cubicBezTo>
                        <a:cubicBezTo>
                          <a:pt x="-434" y="15260"/>
                          <a:pt x="-167" y="12460"/>
                          <a:pt x="1178" y="9790"/>
                        </a:cubicBezTo>
                        <a:cubicBezTo>
                          <a:pt x="3397" y="7248"/>
                          <a:pt x="4640" y="8307"/>
                          <a:pt x="6316" y="8491"/>
                        </a:cubicBezTo>
                        <a:cubicBezTo>
                          <a:pt x="9042" y="8859"/>
                          <a:pt x="12735" y="9136"/>
                          <a:pt x="15276" y="8740"/>
                        </a:cubicBezTo>
                        <a:cubicBezTo>
                          <a:pt x="17238" y="8491"/>
                          <a:pt x="19052" y="7773"/>
                          <a:pt x="20875" y="7248"/>
                        </a:cubicBezTo>
                        <a:cubicBezTo>
                          <a:pt x="22773" y="6704"/>
                          <a:pt x="24357" y="5590"/>
                          <a:pt x="26125" y="4743"/>
                        </a:cubicBezTo>
                        <a:cubicBezTo>
                          <a:pt x="27405" y="4117"/>
                          <a:pt x="29099" y="3831"/>
                          <a:pt x="30352" y="2975"/>
                        </a:cubicBezTo>
                        <a:cubicBezTo>
                          <a:pt x="31669" y="2063"/>
                          <a:pt x="33022" y="1096"/>
                          <a:pt x="34440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1" name="Google Shape;541;p13"/>
                  <p:cNvSpPr/>
                  <p:nvPr/>
                </p:nvSpPr>
                <p:spPr>
                  <a:xfrm>
                    <a:off x="63504" y="-6333567"/>
                    <a:ext cx="189545" cy="193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72" h="13440" extrusionOk="0">
                        <a:moveTo>
                          <a:pt x="12561" y="0"/>
                        </a:moveTo>
                        <a:cubicBezTo>
                          <a:pt x="13868" y="930"/>
                          <a:pt x="12680" y="792"/>
                          <a:pt x="12625" y="1105"/>
                        </a:cubicBezTo>
                        <a:cubicBezTo>
                          <a:pt x="12423" y="2063"/>
                          <a:pt x="13307" y="4494"/>
                          <a:pt x="11851" y="4926"/>
                        </a:cubicBezTo>
                        <a:cubicBezTo>
                          <a:pt x="12017" y="6354"/>
                          <a:pt x="11069" y="6548"/>
                          <a:pt x="10341" y="7477"/>
                        </a:cubicBezTo>
                        <a:cubicBezTo>
                          <a:pt x="10037" y="7901"/>
                          <a:pt x="10037" y="8831"/>
                          <a:pt x="9687" y="9264"/>
                        </a:cubicBezTo>
                        <a:cubicBezTo>
                          <a:pt x="8140" y="11014"/>
                          <a:pt x="6170" y="12229"/>
                          <a:pt x="3812" y="13049"/>
                        </a:cubicBezTo>
                        <a:cubicBezTo>
                          <a:pt x="3563" y="13132"/>
                          <a:pt x="3296" y="13160"/>
                          <a:pt x="3011" y="13169"/>
                        </a:cubicBezTo>
                        <a:cubicBezTo>
                          <a:pt x="2375" y="13196"/>
                          <a:pt x="1592" y="13648"/>
                          <a:pt x="957" y="13325"/>
                        </a:cubicBezTo>
                        <a:cubicBezTo>
                          <a:pt x="239" y="12939"/>
                          <a:pt x="-120" y="10342"/>
                          <a:pt x="36" y="7358"/>
                        </a:cubicBezTo>
                        <a:cubicBezTo>
                          <a:pt x="524" y="4089"/>
                          <a:pt x="994" y="4521"/>
                          <a:pt x="1547" y="4163"/>
                        </a:cubicBezTo>
                        <a:cubicBezTo>
                          <a:pt x="2403" y="3582"/>
                          <a:pt x="3554" y="3242"/>
                          <a:pt x="4337" y="2845"/>
                        </a:cubicBezTo>
                        <a:cubicBezTo>
                          <a:pt x="4954" y="2560"/>
                          <a:pt x="5405" y="2017"/>
                          <a:pt x="6077" y="1851"/>
                        </a:cubicBezTo>
                        <a:cubicBezTo>
                          <a:pt x="6768" y="1648"/>
                          <a:pt x="7173" y="1133"/>
                          <a:pt x="7947" y="948"/>
                        </a:cubicBezTo>
                        <a:cubicBezTo>
                          <a:pt x="8490" y="810"/>
                          <a:pt x="9568" y="1031"/>
                          <a:pt x="10203" y="792"/>
                        </a:cubicBezTo>
                        <a:cubicBezTo>
                          <a:pt x="10793" y="580"/>
                          <a:pt x="11557" y="331"/>
                          <a:pt x="12561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2" name="Google Shape;542;p13"/>
                  <p:cNvSpPr/>
                  <p:nvPr/>
                </p:nvSpPr>
                <p:spPr>
                  <a:xfrm>
                    <a:off x="197025" y="-6536589"/>
                    <a:ext cx="645967" cy="3574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90" h="24842" extrusionOk="0">
                        <a:moveTo>
                          <a:pt x="44437" y="0"/>
                        </a:moveTo>
                        <a:cubicBezTo>
                          <a:pt x="45634" y="1409"/>
                          <a:pt x="44124" y="2210"/>
                          <a:pt x="43774" y="3205"/>
                        </a:cubicBezTo>
                        <a:cubicBezTo>
                          <a:pt x="42669" y="6327"/>
                          <a:pt x="41913" y="11189"/>
                          <a:pt x="38460" y="13372"/>
                        </a:cubicBezTo>
                        <a:cubicBezTo>
                          <a:pt x="37162" y="16088"/>
                          <a:pt x="34896" y="17258"/>
                          <a:pt x="31912" y="19201"/>
                        </a:cubicBezTo>
                        <a:cubicBezTo>
                          <a:pt x="30632" y="20067"/>
                          <a:pt x="29500" y="21393"/>
                          <a:pt x="28091" y="22074"/>
                        </a:cubicBezTo>
                        <a:cubicBezTo>
                          <a:pt x="21994" y="24892"/>
                          <a:pt x="15272" y="25518"/>
                          <a:pt x="8466" y="24137"/>
                        </a:cubicBezTo>
                        <a:cubicBezTo>
                          <a:pt x="7776" y="23971"/>
                          <a:pt x="7030" y="23787"/>
                          <a:pt x="6293" y="23483"/>
                        </a:cubicBezTo>
                        <a:cubicBezTo>
                          <a:pt x="4580" y="22866"/>
                          <a:pt x="2370" y="22323"/>
                          <a:pt x="1007" y="21190"/>
                        </a:cubicBezTo>
                        <a:cubicBezTo>
                          <a:pt x="-531" y="19938"/>
                          <a:pt x="-227" y="16954"/>
                          <a:pt x="1375" y="14458"/>
                        </a:cubicBezTo>
                        <a:cubicBezTo>
                          <a:pt x="4110" y="12359"/>
                          <a:pt x="5777" y="13869"/>
                          <a:pt x="8043" y="14412"/>
                        </a:cubicBezTo>
                        <a:cubicBezTo>
                          <a:pt x="11717" y="15425"/>
                          <a:pt x="16939" y="16015"/>
                          <a:pt x="20493" y="15453"/>
                        </a:cubicBezTo>
                        <a:cubicBezTo>
                          <a:pt x="23238" y="15112"/>
                          <a:pt x="25779" y="14109"/>
                          <a:pt x="28247" y="13132"/>
                        </a:cubicBezTo>
                        <a:cubicBezTo>
                          <a:pt x="30808" y="12119"/>
                          <a:pt x="32926" y="10416"/>
                          <a:pt x="35127" y="8832"/>
                        </a:cubicBezTo>
                        <a:cubicBezTo>
                          <a:pt x="36729" y="7671"/>
                          <a:pt x="38709" y="6741"/>
                          <a:pt x="40127" y="5231"/>
                        </a:cubicBezTo>
                        <a:cubicBezTo>
                          <a:pt x="41628" y="3638"/>
                          <a:pt x="43056" y="1916"/>
                          <a:pt x="44437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13"/>
                  <p:cNvSpPr/>
                  <p:nvPr/>
                </p:nvSpPr>
                <p:spPr>
                  <a:xfrm>
                    <a:off x="-562242" y="-6316660"/>
                    <a:ext cx="244860" cy="2039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16" h="14176" extrusionOk="0">
                        <a:moveTo>
                          <a:pt x="16982" y="1376"/>
                        </a:moveTo>
                        <a:cubicBezTo>
                          <a:pt x="17185" y="2988"/>
                          <a:pt x="16448" y="2057"/>
                          <a:pt x="16126" y="2269"/>
                        </a:cubicBezTo>
                        <a:cubicBezTo>
                          <a:pt x="15113" y="2941"/>
                          <a:pt x="14735" y="5418"/>
                          <a:pt x="13363" y="5207"/>
                        </a:cubicBezTo>
                        <a:cubicBezTo>
                          <a:pt x="13059" y="6579"/>
                          <a:pt x="12203" y="6404"/>
                          <a:pt x="11429" y="7196"/>
                        </a:cubicBezTo>
                        <a:cubicBezTo>
                          <a:pt x="11088" y="7527"/>
                          <a:pt x="11098" y="8458"/>
                          <a:pt x="10812" y="8808"/>
                        </a:cubicBezTo>
                        <a:cubicBezTo>
                          <a:pt x="9587" y="10318"/>
                          <a:pt x="8399" y="11561"/>
                          <a:pt x="7202" y="12924"/>
                        </a:cubicBezTo>
                        <a:cubicBezTo>
                          <a:pt x="7083" y="13071"/>
                          <a:pt x="6917" y="13182"/>
                          <a:pt x="6742" y="13274"/>
                        </a:cubicBezTo>
                        <a:cubicBezTo>
                          <a:pt x="6318" y="13495"/>
                          <a:pt x="6152" y="14176"/>
                          <a:pt x="5591" y="14176"/>
                        </a:cubicBezTo>
                        <a:cubicBezTo>
                          <a:pt x="4992" y="14176"/>
                          <a:pt x="3030" y="12445"/>
                          <a:pt x="1041" y="10207"/>
                        </a:cubicBezTo>
                        <a:cubicBezTo>
                          <a:pt x="-791" y="7472"/>
                          <a:pt x="240" y="7141"/>
                          <a:pt x="793" y="6330"/>
                        </a:cubicBezTo>
                        <a:cubicBezTo>
                          <a:pt x="1732" y="4940"/>
                          <a:pt x="3574" y="3650"/>
                          <a:pt x="4872" y="2803"/>
                        </a:cubicBezTo>
                        <a:cubicBezTo>
                          <a:pt x="5867" y="2149"/>
                          <a:pt x="6824" y="1376"/>
                          <a:pt x="7957" y="1026"/>
                        </a:cubicBezTo>
                        <a:cubicBezTo>
                          <a:pt x="9108" y="685"/>
                          <a:pt x="10103" y="77"/>
                          <a:pt x="11318" y="4"/>
                        </a:cubicBezTo>
                        <a:cubicBezTo>
                          <a:pt x="12203" y="-52"/>
                          <a:pt x="13299" y="547"/>
                          <a:pt x="14155" y="630"/>
                        </a:cubicBezTo>
                        <a:cubicBezTo>
                          <a:pt x="15076" y="713"/>
                          <a:pt x="16015" y="943"/>
                          <a:pt x="16982" y="1376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13"/>
                  <p:cNvSpPr/>
                  <p:nvPr/>
                </p:nvSpPr>
                <p:spPr>
                  <a:xfrm>
                    <a:off x="-327691" y="-5509610"/>
                    <a:ext cx="424016" cy="2505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66" h="17412" extrusionOk="0">
                        <a:moveTo>
                          <a:pt x="28908" y="0"/>
                        </a:moveTo>
                        <a:cubicBezTo>
                          <a:pt x="30207" y="1087"/>
                          <a:pt x="28862" y="1465"/>
                          <a:pt x="28668" y="2100"/>
                        </a:cubicBezTo>
                        <a:cubicBezTo>
                          <a:pt x="28079" y="4080"/>
                          <a:pt x="28153" y="7736"/>
                          <a:pt x="25666" y="8988"/>
                        </a:cubicBezTo>
                        <a:cubicBezTo>
                          <a:pt x="25058" y="11060"/>
                          <a:pt x="23419" y="11696"/>
                          <a:pt x="21485" y="13059"/>
                        </a:cubicBezTo>
                        <a:cubicBezTo>
                          <a:pt x="20647" y="13667"/>
                          <a:pt x="19984" y="14799"/>
                          <a:pt x="19036" y="15297"/>
                        </a:cubicBezTo>
                        <a:cubicBezTo>
                          <a:pt x="14928" y="17387"/>
                          <a:pt x="10297" y="17893"/>
                          <a:pt x="5590" y="16972"/>
                        </a:cubicBezTo>
                        <a:cubicBezTo>
                          <a:pt x="5112" y="16862"/>
                          <a:pt x="4596" y="16724"/>
                          <a:pt x="4099" y="16494"/>
                        </a:cubicBezTo>
                        <a:cubicBezTo>
                          <a:pt x="2938" y="16024"/>
                          <a:pt x="1355" y="15739"/>
                          <a:pt x="461" y="14836"/>
                        </a:cubicBezTo>
                        <a:cubicBezTo>
                          <a:pt x="-543" y="13832"/>
                          <a:pt x="167" y="11134"/>
                          <a:pt x="1870" y="8684"/>
                        </a:cubicBezTo>
                        <a:cubicBezTo>
                          <a:pt x="4320" y="6400"/>
                          <a:pt x="5121" y="7404"/>
                          <a:pt x="6493" y="7644"/>
                        </a:cubicBezTo>
                        <a:cubicBezTo>
                          <a:pt x="8675" y="8067"/>
                          <a:pt x="11641" y="8436"/>
                          <a:pt x="13667" y="8123"/>
                        </a:cubicBezTo>
                        <a:cubicBezTo>
                          <a:pt x="15242" y="7938"/>
                          <a:pt x="16614" y="7303"/>
                          <a:pt x="18050" y="6870"/>
                        </a:cubicBezTo>
                        <a:cubicBezTo>
                          <a:pt x="19561" y="6400"/>
                          <a:pt x="20749" y="5406"/>
                          <a:pt x="22158" y="4632"/>
                        </a:cubicBezTo>
                        <a:cubicBezTo>
                          <a:pt x="23180" y="4070"/>
                          <a:pt x="24672" y="3776"/>
                          <a:pt x="25666" y="2947"/>
                        </a:cubicBezTo>
                        <a:cubicBezTo>
                          <a:pt x="26707" y="2063"/>
                          <a:pt x="27775" y="1114"/>
                          <a:pt x="28908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13"/>
                  <p:cNvSpPr/>
                  <p:nvPr/>
                </p:nvSpPr>
                <p:spPr>
                  <a:xfrm>
                    <a:off x="111206" y="-5534705"/>
                    <a:ext cx="788745" cy="156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12" h="10845" extrusionOk="0">
                        <a:moveTo>
                          <a:pt x="54812" y="10318"/>
                        </a:moveTo>
                        <a:cubicBezTo>
                          <a:pt x="53440" y="11589"/>
                          <a:pt x="52529" y="10189"/>
                          <a:pt x="51423" y="9995"/>
                        </a:cubicBezTo>
                        <a:cubicBezTo>
                          <a:pt x="47915" y="9388"/>
                          <a:pt x="43476" y="10585"/>
                          <a:pt x="39986" y="9139"/>
                        </a:cubicBezTo>
                        <a:cubicBezTo>
                          <a:pt x="37159" y="9747"/>
                          <a:pt x="35031" y="8826"/>
                          <a:pt x="31679" y="8679"/>
                        </a:cubicBezTo>
                        <a:cubicBezTo>
                          <a:pt x="30242" y="8596"/>
                          <a:pt x="28723" y="9240"/>
                          <a:pt x="27351" y="9222"/>
                        </a:cubicBezTo>
                        <a:cubicBezTo>
                          <a:pt x="21402" y="9222"/>
                          <a:pt x="15858" y="9222"/>
                          <a:pt x="9946" y="9443"/>
                        </a:cubicBezTo>
                        <a:cubicBezTo>
                          <a:pt x="9338" y="9471"/>
                          <a:pt x="8693" y="9443"/>
                          <a:pt x="8012" y="9406"/>
                        </a:cubicBezTo>
                        <a:cubicBezTo>
                          <a:pt x="6455" y="9296"/>
                          <a:pt x="4595" y="9747"/>
                          <a:pt x="3131" y="9406"/>
                        </a:cubicBezTo>
                        <a:cubicBezTo>
                          <a:pt x="1529" y="9056"/>
                          <a:pt x="249" y="6505"/>
                          <a:pt x="0" y="3512"/>
                        </a:cubicBezTo>
                        <a:cubicBezTo>
                          <a:pt x="1059" y="206"/>
                          <a:pt x="3923" y="566"/>
                          <a:pt x="6640" y="271"/>
                        </a:cubicBezTo>
                        <a:cubicBezTo>
                          <a:pt x="11226" y="-245"/>
                          <a:pt x="17626" y="68"/>
                          <a:pt x="22055" y="446"/>
                        </a:cubicBezTo>
                        <a:cubicBezTo>
                          <a:pt x="25454" y="704"/>
                          <a:pt x="28916" y="925"/>
                          <a:pt x="32167" y="1616"/>
                        </a:cubicBezTo>
                        <a:cubicBezTo>
                          <a:pt x="35492" y="2324"/>
                          <a:pt x="38770" y="2794"/>
                          <a:pt x="41883" y="3826"/>
                        </a:cubicBezTo>
                        <a:cubicBezTo>
                          <a:pt x="44148" y="4599"/>
                          <a:pt x="46174" y="6026"/>
                          <a:pt x="48283" y="6929"/>
                        </a:cubicBezTo>
                        <a:cubicBezTo>
                          <a:pt x="50539" y="7877"/>
                          <a:pt x="52713" y="9001"/>
                          <a:pt x="54812" y="10318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13"/>
                  <p:cNvSpPr/>
                  <p:nvPr/>
                </p:nvSpPr>
                <p:spPr>
                  <a:xfrm>
                    <a:off x="-373925" y="-5357369"/>
                    <a:ext cx="564995" cy="275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63" h="19161" extrusionOk="0">
                        <a:moveTo>
                          <a:pt x="0" y="4717"/>
                        </a:moveTo>
                        <a:cubicBezTo>
                          <a:pt x="1676" y="4136"/>
                          <a:pt x="1639" y="5646"/>
                          <a:pt x="2367" y="6199"/>
                        </a:cubicBezTo>
                        <a:cubicBezTo>
                          <a:pt x="4715" y="7995"/>
                          <a:pt x="8546" y="8428"/>
                          <a:pt x="10581" y="10490"/>
                        </a:cubicBezTo>
                        <a:cubicBezTo>
                          <a:pt x="12902" y="10509"/>
                          <a:pt x="14191" y="11697"/>
                          <a:pt x="16622" y="11798"/>
                        </a:cubicBezTo>
                        <a:cubicBezTo>
                          <a:pt x="17672" y="11844"/>
                          <a:pt x="18648" y="11043"/>
                          <a:pt x="19477" y="10822"/>
                        </a:cubicBezTo>
                        <a:cubicBezTo>
                          <a:pt x="23179" y="9763"/>
                          <a:pt x="26163" y="7451"/>
                          <a:pt x="28760" y="4201"/>
                        </a:cubicBezTo>
                        <a:cubicBezTo>
                          <a:pt x="29027" y="3860"/>
                          <a:pt x="29340" y="3529"/>
                          <a:pt x="29690" y="3178"/>
                        </a:cubicBezTo>
                        <a:cubicBezTo>
                          <a:pt x="30491" y="2377"/>
                          <a:pt x="30997" y="1023"/>
                          <a:pt x="31918" y="324"/>
                        </a:cubicBezTo>
                        <a:cubicBezTo>
                          <a:pt x="32931" y="-432"/>
                          <a:pt x="35611" y="176"/>
                          <a:pt x="38190" y="1714"/>
                        </a:cubicBezTo>
                        <a:cubicBezTo>
                          <a:pt x="40400" y="4311"/>
                          <a:pt x="38715" y="6098"/>
                          <a:pt x="37435" y="8142"/>
                        </a:cubicBezTo>
                        <a:cubicBezTo>
                          <a:pt x="35418" y="11641"/>
                          <a:pt x="30684" y="15841"/>
                          <a:pt x="26439" y="17452"/>
                        </a:cubicBezTo>
                        <a:cubicBezTo>
                          <a:pt x="23354" y="18797"/>
                          <a:pt x="19496" y="19635"/>
                          <a:pt x="16033" y="18871"/>
                        </a:cubicBezTo>
                        <a:cubicBezTo>
                          <a:pt x="12524" y="18161"/>
                          <a:pt x="9402" y="16854"/>
                          <a:pt x="7091" y="14901"/>
                        </a:cubicBezTo>
                        <a:cubicBezTo>
                          <a:pt x="5387" y="13474"/>
                          <a:pt x="4402" y="11476"/>
                          <a:pt x="3214" y="9956"/>
                        </a:cubicBezTo>
                        <a:cubicBezTo>
                          <a:pt x="1934" y="8317"/>
                          <a:pt x="884" y="6567"/>
                          <a:pt x="0" y="4717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13"/>
                  <p:cNvSpPr/>
                  <p:nvPr/>
                </p:nvSpPr>
                <p:spPr>
                  <a:xfrm>
                    <a:off x="-690237" y="-5335224"/>
                    <a:ext cx="364427" cy="163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5" h="11388" extrusionOk="0">
                        <a:moveTo>
                          <a:pt x="0" y="1705"/>
                        </a:moveTo>
                        <a:cubicBezTo>
                          <a:pt x="1474" y="922"/>
                          <a:pt x="1096" y="2101"/>
                          <a:pt x="1556" y="2405"/>
                        </a:cubicBezTo>
                        <a:cubicBezTo>
                          <a:pt x="3104" y="3335"/>
                          <a:pt x="5700" y="2405"/>
                          <a:pt x="6787" y="3703"/>
                        </a:cubicBezTo>
                        <a:cubicBezTo>
                          <a:pt x="8260" y="3114"/>
                          <a:pt x="8951" y="3924"/>
                          <a:pt x="10416" y="3887"/>
                        </a:cubicBezTo>
                        <a:cubicBezTo>
                          <a:pt x="11032" y="3906"/>
                          <a:pt x="11742" y="3132"/>
                          <a:pt x="12276" y="3058"/>
                        </a:cubicBezTo>
                        <a:cubicBezTo>
                          <a:pt x="14642" y="2579"/>
                          <a:pt x="16659" y="1954"/>
                          <a:pt x="18492" y="949"/>
                        </a:cubicBezTo>
                        <a:cubicBezTo>
                          <a:pt x="18676" y="830"/>
                          <a:pt x="18879" y="756"/>
                          <a:pt x="19109" y="710"/>
                        </a:cubicBezTo>
                        <a:cubicBezTo>
                          <a:pt x="19661" y="600"/>
                          <a:pt x="20011" y="-91"/>
                          <a:pt x="20610" y="10"/>
                        </a:cubicBezTo>
                        <a:cubicBezTo>
                          <a:pt x="21218" y="84"/>
                          <a:pt x="23041" y="1999"/>
                          <a:pt x="24818" y="4412"/>
                        </a:cubicBezTo>
                        <a:cubicBezTo>
                          <a:pt x="26181" y="7424"/>
                          <a:pt x="24505" y="8004"/>
                          <a:pt x="23253" y="8879"/>
                        </a:cubicBezTo>
                        <a:cubicBezTo>
                          <a:pt x="21089" y="10481"/>
                          <a:pt x="17432" y="11245"/>
                          <a:pt x="14937" y="11319"/>
                        </a:cubicBezTo>
                        <a:cubicBezTo>
                          <a:pt x="13022" y="11457"/>
                          <a:pt x="11032" y="11430"/>
                          <a:pt x="9237" y="10868"/>
                        </a:cubicBezTo>
                        <a:cubicBezTo>
                          <a:pt x="7423" y="10269"/>
                          <a:pt x="5608" y="9763"/>
                          <a:pt x="4116" y="8630"/>
                        </a:cubicBezTo>
                        <a:cubicBezTo>
                          <a:pt x="3039" y="7765"/>
                          <a:pt x="2431" y="6309"/>
                          <a:pt x="1685" y="5315"/>
                        </a:cubicBezTo>
                        <a:cubicBezTo>
                          <a:pt x="893" y="4256"/>
                          <a:pt x="304" y="3021"/>
                          <a:pt x="0" y="1705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8" name="Google Shape;548;p13"/>
                  <p:cNvSpPr/>
                  <p:nvPr/>
                </p:nvSpPr>
                <p:spPr>
                  <a:xfrm>
                    <a:off x="120617" y="-5389343"/>
                    <a:ext cx="826116" cy="1515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09" h="10532" extrusionOk="0">
                        <a:moveTo>
                          <a:pt x="57409" y="3375"/>
                        </a:moveTo>
                        <a:cubicBezTo>
                          <a:pt x="56424" y="4987"/>
                          <a:pt x="55089" y="3900"/>
                          <a:pt x="53947" y="4011"/>
                        </a:cubicBezTo>
                        <a:cubicBezTo>
                          <a:pt x="50291" y="4379"/>
                          <a:pt x="46054" y="6626"/>
                          <a:pt x="42132" y="5963"/>
                        </a:cubicBezTo>
                        <a:cubicBezTo>
                          <a:pt x="39359" y="7151"/>
                          <a:pt x="36956" y="6681"/>
                          <a:pt x="33457" y="7096"/>
                        </a:cubicBezTo>
                        <a:cubicBezTo>
                          <a:pt x="31946" y="7280"/>
                          <a:pt x="30464" y="8118"/>
                          <a:pt x="29027" y="8321"/>
                        </a:cubicBezTo>
                        <a:cubicBezTo>
                          <a:pt x="22774" y="9177"/>
                          <a:pt x="16889" y="9711"/>
                          <a:pt x="10581" y="10245"/>
                        </a:cubicBezTo>
                        <a:cubicBezTo>
                          <a:pt x="9937" y="10300"/>
                          <a:pt x="9237" y="10309"/>
                          <a:pt x="8518" y="10300"/>
                        </a:cubicBezTo>
                        <a:cubicBezTo>
                          <a:pt x="6852" y="10264"/>
                          <a:pt x="4872" y="10733"/>
                          <a:pt x="3297" y="10429"/>
                        </a:cubicBezTo>
                        <a:cubicBezTo>
                          <a:pt x="1575" y="10089"/>
                          <a:pt x="221" y="7538"/>
                          <a:pt x="0" y="4545"/>
                        </a:cubicBezTo>
                        <a:cubicBezTo>
                          <a:pt x="1114" y="1238"/>
                          <a:pt x="4015" y="1589"/>
                          <a:pt x="6778" y="1220"/>
                        </a:cubicBezTo>
                        <a:cubicBezTo>
                          <a:pt x="11438" y="594"/>
                          <a:pt x="17912" y="438"/>
                          <a:pt x="22424" y="290"/>
                        </a:cubicBezTo>
                        <a:cubicBezTo>
                          <a:pt x="25887" y="179"/>
                          <a:pt x="29395" y="-106"/>
                          <a:pt x="32757" y="41"/>
                        </a:cubicBezTo>
                        <a:cubicBezTo>
                          <a:pt x="36210" y="198"/>
                          <a:pt x="39562" y="5"/>
                          <a:pt x="42887" y="364"/>
                        </a:cubicBezTo>
                        <a:cubicBezTo>
                          <a:pt x="45309" y="621"/>
                          <a:pt x="47666" y="1533"/>
                          <a:pt x="49996" y="1874"/>
                        </a:cubicBezTo>
                        <a:cubicBezTo>
                          <a:pt x="52473" y="2233"/>
                          <a:pt x="54942" y="2721"/>
                          <a:pt x="57409" y="3375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9" name="Google Shape;549;p13"/>
                  <p:cNvSpPr/>
                  <p:nvPr/>
                </p:nvSpPr>
                <p:spPr>
                  <a:xfrm>
                    <a:off x="-2513644" y="-3841565"/>
                    <a:ext cx="1723131" cy="8598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745" h="59751" extrusionOk="0">
                        <a:moveTo>
                          <a:pt x="0" y="59752"/>
                        </a:moveTo>
                        <a:cubicBezTo>
                          <a:pt x="718" y="56998"/>
                          <a:pt x="3767" y="55801"/>
                          <a:pt x="5719" y="53959"/>
                        </a:cubicBezTo>
                        <a:cubicBezTo>
                          <a:pt x="12036" y="48240"/>
                          <a:pt x="18869" y="40440"/>
                          <a:pt x="27047" y="36047"/>
                        </a:cubicBezTo>
                        <a:cubicBezTo>
                          <a:pt x="32011" y="31553"/>
                          <a:pt x="37113" y="29011"/>
                          <a:pt x="44323" y="24904"/>
                        </a:cubicBezTo>
                        <a:cubicBezTo>
                          <a:pt x="47390" y="23044"/>
                          <a:pt x="50291" y="20898"/>
                          <a:pt x="53311" y="19213"/>
                        </a:cubicBezTo>
                        <a:cubicBezTo>
                          <a:pt x="66563" y="12380"/>
                          <a:pt x="79824" y="7306"/>
                          <a:pt x="94439" y="3373"/>
                        </a:cubicBezTo>
                        <a:cubicBezTo>
                          <a:pt x="95986" y="3033"/>
                          <a:pt x="97570" y="2683"/>
                          <a:pt x="99274" y="2305"/>
                        </a:cubicBezTo>
                        <a:cubicBezTo>
                          <a:pt x="103151" y="1467"/>
                          <a:pt x="107820" y="298"/>
                          <a:pt x="111559" y="12"/>
                        </a:cubicBezTo>
                        <a:cubicBezTo>
                          <a:pt x="115703" y="-181"/>
                          <a:pt x="119064" y="1955"/>
                          <a:pt x="119745" y="4884"/>
                        </a:cubicBezTo>
                        <a:cubicBezTo>
                          <a:pt x="117379" y="8512"/>
                          <a:pt x="110803" y="8964"/>
                          <a:pt x="104597" y="10501"/>
                        </a:cubicBezTo>
                        <a:cubicBezTo>
                          <a:pt x="94163" y="12951"/>
                          <a:pt x="79907" y="17160"/>
                          <a:pt x="70293" y="20972"/>
                        </a:cubicBezTo>
                        <a:cubicBezTo>
                          <a:pt x="62861" y="23744"/>
                          <a:pt x="55669" y="27363"/>
                          <a:pt x="48689" y="30605"/>
                        </a:cubicBezTo>
                        <a:cubicBezTo>
                          <a:pt x="41551" y="33994"/>
                          <a:pt x="35004" y="38055"/>
                          <a:pt x="28392" y="41821"/>
                        </a:cubicBezTo>
                        <a:cubicBezTo>
                          <a:pt x="23621" y="44639"/>
                          <a:pt x="18685" y="46987"/>
                          <a:pt x="14182" y="49962"/>
                        </a:cubicBezTo>
                        <a:cubicBezTo>
                          <a:pt x="9430" y="53158"/>
                          <a:pt x="4743" y="56436"/>
                          <a:pt x="0" y="59752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13"/>
                  <p:cNvSpPr/>
                  <p:nvPr/>
                </p:nvSpPr>
                <p:spPr>
                  <a:xfrm>
                    <a:off x="-1732347" y="-3734176"/>
                    <a:ext cx="996407" cy="420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243" h="29199" extrusionOk="0">
                        <a:moveTo>
                          <a:pt x="69243" y="0"/>
                        </a:moveTo>
                        <a:cubicBezTo>
                          <a:pt x="68424" y="1897"/>
                          <a:pt x="66508" y="1289"/>
                          <a:pt x="65108" y="1796"/>
                        </a:cubicBezTo>
                        <a:cubicBezTo>
                          <a:pt x="60679" y="3417"/>
                          <a:pt x="56102" y="7100"/>
                          <a:pt x="51120" y="7957"/>
                        </a:cubicBezTo>
                        <a:cubicBezTo>
                          <a:pt x="48072" y="10148"/>
                          <a:pt x="45023" y="10627"/>
                          <a:pt x="40907" y="12442"/>
                        </a:cubicBezTo>
                        <a:cubicBezTo>
                          <a:pt x="39130" y="13215"/>
                          <a:pt x="37610" y="14642"/>
                          <a:pt x="35934" y="15416"/>
                        </a:cubicBezTo>
                        <a:cubicBezTo>
                          <a:pt x="28106" y="19090"/>
                          <a:pt x="21614" y="22139"/>
                          <a:pt x="14606" y="25427"/>
                        </a:cubicBezTo>
                        <a:cubicBezTo>
                          <a:pt x="13869" y="25785"/>
                          <a:pt x="13040" y="26126"/>
                          <a:pt x="12193" y="26458"/>
                        </a:cubicBezTo>
                        <a:cubicBezTo>
                          <a:pt x="10222" y="27204"/>
                          <a:pt x="8067" y="28622"/>
                          <a:pt x="6115" y="29101"/>
                        </a:cubicBezTo>
                        <a:cubicBezTo>
                          <a:pt x="3978" y="29635"/>
                          <a:pt x="1409" y="27959"/>
                          <a:pt x="0" y="25307"/>
                        </a:cubicBezTo>
                        <a:cubicBezTo>
                          <a:pt x="55" y="21697"/>
                          <a:pt x="3628" y="20546"/>
                          <a:pt x="6796" y="18842"/>
                        </a:cubicBezTo>
                        <a:cubicBezTo>
                          <a:pt x="12119" y="15959"/>
                          <a:pt x="19901" y="12792"/>
                          <a:pt x="25343" y="10664"/>
                        </a:cubicBezTo>
                        <a:cubicBezTo>
                          <a:pt x="29506" y="9016"/>
                          <a:pt x="33705" y="7257"/>
                          <a:pt x="37877" y="6004"/>
                        </a:cubicBezTo>
                        <a:cubicBezTo>
                          <a:pt x="42150" y="4734"/>
                          <a:pt x="46239" y="3233"/>
                          <a:pt x="50438" y="2293"/>
                        </a:cubicBezTo>
                        <a:cubicBezTo>
                          <a:pt x="53505" y="1621"/>
                          <a:pt x="56673" y="1630"/>
                          <a:pt x="59647" y="1124"/>
                        </a:cubicBezTo>
                        <a:cubicBezTo>
                          <a:pt x="62825" y="581"/>
                          <a:pt x="66020" y="203"/>
                          <a:pt x="69243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13"/>
                  <p:cNvSpPr/>
                  <p:nvPr/>
                </p:nvSpPr>
                <p:spPr>
                  <a:xfrm>
                    <a:off x="-1778753" y="-3363833"/>
                    <a:ext cx="272878" cy="4208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3" h="29245" extrusionOk="0">
                        <a:moveTo>
                          <a:pt x="18963" y="28882"/>
                        </a:moveTo>
                        <a:cubicBezTo>
                          <a:pt x="17628" y="29895"/>
                          <a:pt x="17564" y="28504"/>
                          <a:pt x="16965" y="28209"/>
                        </a:cubicBezTo>
                        <a:cubicBezTo>
                          <a:pt x="15123" y="27215"/>
                          <a:pt x="11633" y="26883"/>
                          <a:pt x="10611" y="24443"/>
                        </a:cubicBezTo>
                        <a:cubicBezTo>
                          <a:pt x="8631" y="23761"/>
                          <a:pt x="8115" y="22196"/>
                          <a:pt x="6752" y="20400"/>
                        </a:cubicBezTo>
                        <a:cubicBezTo>
                          <a:pt x="6126" y="19645"/>
                          <a:pt x="5021" y="19101"/>
                          <a:pt x="4431" y="18301"/>
                        </a:cubicBezTo>
                        <a:cubicBezTo>
                          <a:pt x="2111" y="14764"/>
                          <a:pt x="702" y="10850"/>
                          <a:pt x="85" y="6448"/>
                        </a:cubicBezTo>
                        <a:cubicBezTo>
                          <a:pt x="29" y="5997"/>
                          <a:pt x="29" y="5500"/>
                          <a:pt x="57" y="4993"/>
                        </a:cubicBezTo>
                        <a:cubicBezTo>
                          <a:pt x="94" y="3842"/>
                          <a:pt x="-192" y="2387"/>
                          <a:pt x="250" y="1319"/>
                        </a:cubicBezTo>
                        <a:cubicBezTo>
                          <a:pt x="803" y="131"/>
                          <a:pt x="3483" y="-293"/>
                          <a:pt x="6430" y="204"/>
                        </a:cubicBezTo>
                        <a:cubicBezTo>
                          <a:pt x="9552" y="1476"/>
                          <a:pt x="8925" y="2765"/>
                          <a:pt x="9174" y="4210"/>
                        </a:cubicBezTo>
                        <a:cubicBezTo>
                          <a:pt x="9561" y="6577"/>
                          <a:pt x="10058" y="9764"/>
                          <a:pt x="10786" y="11927"/>
                        </a:cubicBezTo>
                        <a:cubicBezTo>
                          <a:pt x="11283" y="13613"/>
                          <a:pt x="12213" y="15114"/>
                          <a:pt x="12784" y="16716"/>
                        </a:cubicBezTo>
                        <a:cubicBezTo>
                          <a:pt x="13401" y="18374"/>
                          <a:pt x="14478" y="19682"/>
                          <a:pt x="15206" y="21257"/>
                        </a:cubicBezTo>
                        <a:cubicBezTo>
                          <a:pt x="15768" y="22380"/>
                          <a:pt x="15924" y="23936"/>
                          <a:pt x="16615" y="25078"/>
                        </a:cubicBezTo>
                        <a:cubicBezTo>
                          <a:pt x="17241" y="26082"/>
                          <a:pt x="17996" y="27298"/>
                          <a:pt x="18963" y="28882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13"/>
                  <p:cNvSpPr/>
                  <p:nvPr/>
                </p:nvSpPr>
                <p:spPr>
                  <a:xfrm>
                    <a:off x="-1589012" y="-2895095"/>
                    <a:ext cx="1861001" cy="591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26" h="41072" extrusionOk="0">
                        <a:moveTo>
                          <a:pt x="129327" y="0"/>
                        </a:moveTo>
                        <a:cubicBezTo>
                          <a:pt x="128756" y="2882"/>
                          <a:pt x="125477" y="4070"/>
                          <a:pt x="123230" y="5534"/>
                        </a:cubicBezTo>
                        <a:cubicBezTo>
                          <a:pt x="116066" y="10461"/>
                          <a:pt x="105982" y="14955"/>
                          <a:pt x="96460" y="15490"/>
                        </a:cubicBezTo>
                        <a:cubicBezTo>
                          <a:pt x="89921" y="17626"/>
                          <a:pt x="84083" y="17644"/>
                          <a:pt x="76154" y="19974"/>
                        </a:cubicBezTo>
                        <a:cubicBezTo>
                          <a:pt x="72755" y="21033"/>
                          <a:pt x="69735" y="22958"/>
                          <a:pt x="66668" y="24386"/>
                        </a:cubicBezTo>
                        <a:cubicBezTo>
                          <a:pt x="60001" y="27489"/>
                          <a:pt x="53647" y="31145"/>
                          <a:pt x="46768" y="34341"/>
                        </a:cubicBezTo>
                        <a:cubicBezTo>
                          <a:pt x="39971" y="37554"/>
                          <a:pt x="32263" y="40299"/>
                          <a:pt x="23883" y="40953"/>
                        </a:cubicBezTo>
                        <a:cubicBezTo>
                          <a:pt x="22170" y="41100"/>
                          <a:pt x="20292" y="41118"/>
                          <a:pt x="18349" y="40971"/>
                        </a:cubicBezTo>
                        <a:cubicBezTo>
                          <a:pt x="13919" y="40750"/>
                          <a:pt x="8264" y="39857"/>
                          <a:pt x="4369" y="37582"/>
                        </a:cubicBezTo>
                        <a:cubicBezTo>
                          <a:pt x="-42" y="35096"/>
                          <a:pt x="-945" y="30436"/>
                          <a:pt x="906" y="28170"/>
                        </a:cubicBezTo>
                        <a:cubicBezTo>
                          <a:pt x="5032" y="27664"/>
                          <a:pt x="9508" y="31007"/>
                          <a:pt x="15623" y="31532"/>
                        </a:cubicBezTo>
                        <a:cubicBezTo>
                          <a:pt x="20549" y="32047"/>
                          <a:pt x="26719" y="31532"/>
                          <a:pt x="32641" y="29883"/>
                        </a:cubicBezTo>
                        <a:cubicBezTo>
                          <a:pt x="38507" y="28263"/>
                          <a:pt x="44410" y="25564"/>
                          <a:pt x="49263" y="23299"/>
                        </a:cubicBezTo>
                        <a:cubicBezTo>
                          <a:pt x="56713" y="19790"/>
                          <a:pt x="64532" y="15655"/>
                          <a:pt x="73014" y="13510"/>
                        </a:cubicBezTo>
                        <a:cubicBezTo>
                          <a:pt x="81661" y="11345"/>
                          <a:pt x="89903" y="10461"/>
                          <a:pt x="97685" y="9651"/>
                        </a:cubicBezTo>
                        <a:cubicBezTo>
                          <a:pt x="103367" y="9089"/>
                          <a:pt x="108837" y="8951"/>
                          <a:pt x="114021" y="7468"/>
                        </a:cubicBezTo>
                        <a:cubicBezTo>
                          <a:pt x="119519" y="5912"/>
                          <a:pt x="124769" y="3610"/>
                          <a:pt x="129327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13"/>
                  <p:cNvSpPr/>
                  <p:nvPr/>
                </p:nvSpPr>
                <p:spPr>
                  <a:xfrm>
                    <a:off x="-580387" y="-2837192"/>
                    <a:ext cx="878193" cy="3831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028" h="26623" extrusionOk="0">
                        <a:moveTo>
                          <a:pt x="61029" y="0"/>
                        </a:moveTo>
                        <a:cubicBezTo>
                          <a:pt x="60817" y="1943"/>
                          <a:pt x="58957" y="1713"/>
                          <a:pt x="57870" y="2441"/>
                        </a:cubicBezTo>
                        <a:cubicBezTo>
                          <a:pt x="54389" y="4688"/>
                          <a:pt x="50944" y="8832"/>
                          <a:pt x="46524" y="10010"/>
                        </a:cubicBezTo>
                        <a:cubicBezTo>
                          <a:pt x="44047" y="12350"/>
                          <a:pt x="41312" y="12985"/>
                          <a:pt x="37656" y="14753"/>
                        </a:cubicBezTo>
                        <a:cubicBezTo>
                          <a:pt x="36090" y="15545"/>
                          <a:pt x="34727" y="16853"/>
                          <a:pt x="33208" y="17599"/>
                        </a:cubicBezTo>
                        <a:cubicBezTo>
                          <a:pt x="26577" y="20684"/>
                          <a:pt x="20030" y="22986"/>
                          <a:pt x="12902" y="24975"/>
                        </a:cubicBezTo>
                        <a:cubicBezTo>
                          <a:pt x="12174" y="25168"/>
                          <a:pt x="11364" y="25334"/>
                          <a:pt x="10535" y="25472"/>
                        </a:cubicBezTo>
                        <a:cubicBezTo>
                          <a:pt x="8620" y="25822"/>
                          <a:pt x="6391" y="26633"/>
                          <a:pt x="4531" y="26624"/>
                        </a:cubicBezTo>
                        <a:cubicBezTo>
                          <a:pt x="2477" y="26568"/>
                          <a:pt x="599" y="24266"/>
                          <a:pt x="0" y="21328"/>
                        </a:cubicBezTo>
                        <a:cubicBezTo>
                          <a:pt x="847" y="17875"/>
                          <a:pt x="4052" y="17792"/>
                          <a:pt x="7026" y="16890"/>
                        </a:cubicBezTo>
                        <a:cubicBezTo>
                          <a:pt x="12018" y="15416"/>
                          <a:pt x="18971" y="13630"/>
                          <a:pt x="23732" y="12101"/>
                        </a:cubicBezTo>
                        <a:cubicBezTo>
                          <a:pt x="27332" y="10858"/>
                          <a:pt x="30721" y="9688"/>
                          <a:pt x="34552" y="8371"/>
                        </a:cubicBezTo>
                        <a:cubicBezTo>
                          <a:pt x="38208" y="7229"/>
                          <a:pt x="41588" y="5654"/>
                          <a:pt x="45106" y="4531"/>
                        </a:cubicBezTo>
                        <a:cubicBezTo>
                          <a:pt x="47666" y="3684"/>
                          <a:pt x="50429" y="3408"/>
                          <a:pt x="52934" y="2560"/>
                        </a:cubicBezTo>
                        <a:cubicBezTo>
                          <a:pt x="55577" y="1630"/>
                          <a:pt x="58256" y="774"/>
                          <a:pt x="61029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13"/>
                  <p:cNvSpPr/>
                  <p:nvPr/>
                </p:nvSpPr>
                <p:spPr>
                  <a:xfrm>
                    <a:off x="-526584" y="-5264989"/>
                    <a:ext cx="2247761" cy="2878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203" h="200043" extrusionOk="0">
                        <a:moveTo>
                          <a:pt x="156002" y="0"/>
                        </a:moveTo>
                        <a:cubicBezTo>
                          <a:pt x="156849" y="5185"/>
                          <a:pt x="154805" y="11355"/>
                          <a:pt x="154041" y="16954"/>
                        </a:cubicBezTo>
                        <a:cubicBezTo>
                          <a:pt x="151628" y="34700"/>
                          <a:pt x="150145" y="55862"/>
                          <a:pt x="144343" y="74299"/>
                        </a:cubicBezTo>
                        <a:cubicBezTo>
                          <a:pt x="141710" y="87864"/>
                          <a:pt x="137713" y="99062"/>
                          <a:pt x="130741" y="114985"/>
                        </a:cubicBezTo>
                        <a:cubicBezTo>
                          <a:pt x="127712" y="121845"/>
                          <a:pt x="124885" y="128789"/>
                          <a:pt x="121210" y="135033"/>
                        </a:cubicBezTo>
                        <a:cubicBezTo>
                          <a:pt x="105518" y="161859"/>
                          <a:pt x="82495" y="184117"/>
                          <a:pt x="51700" y="194625"/>
                        </a:cubicBezTo>
                        <a:cubicBezTo>
                          <a:pt x="48569" y="195711"/>
                          <a:pt x="45106" y="196632"/>
                          <a:pt x="41497" y="197452"/>
                        </a:cubicBezTo>
                        <a:cubicBezTo>
                          <a:pt x="33208" y="199331"/>
                          <a:pt x="22866" y="200611"/>
                          <a:pt x="14799" y="199791"/>
                        </a:cubicBezTo>
                        <a:cubicBezTo>
                          <a:pt x="5876" y="198990"/>
                          <a:pt x="-55" y="194745"/>
                          <a:pt x="0" y="191770"/>
                        </a:cubicBezTo>
                        <a:cubicBezTo>
                          <a:pt x="6281" y="190020"/>
                          <a:pt x="19533" y="192267"/>
                          <a:pt x="32481" y="189827"/>
                        </a:cubicBezTo>
                        <a:cubicBezTo>
                          <a:pt x="43265" y="188050"/>
                          <a:pt x="55844" y="183869"/>
                          <a:pt x="67180" y="177459"/>
                        </a:cubicBezTo>
                        <a:cubicBezTo>
                          <a:pt x="78627" y="171225"/>
                          <a:pt x="88499" y="162679"/>
                          <a:pt x="95821" y="154915"/>
                        </a:cubicBezTo>
                        <a:cubicBezTo>
                          <a:pt x="107102" y="143008"/>
                          <a:pt x="116007" y="128660"/>
                          <a:pt x="123199" y="114331"/>
                        </a:cubicBezTo>
                        <a:cubicBezTo>
                          <a:pt x="130603" y="99587"/>
                          <a:pt x="135631" y="84162"/>
                          <a:pt x="140024" y="68774"/>
                        </a:cubicBezTo>
                        <a:cubicBezTo>
                          <a:pt x="143211" y="57538"/>
                          <a:pt x="146406" y="46589"/>
                          <a:pt x="148754" y="35492"/>
                        </a:cubicBezTo>
                        <a:cubicBezTo>
                          <a:pt x="151121" y="23888"/>
                          <a:pt x="153515" y="12175"/>
                          <a:pt x="156002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5" name="Google Shape;555;p13"/>
                  <p:cNvSpPr/>
                  <p:nvPr/>
                </p:nvSpPr>
                <p:spPr>
                  <a:xfrm>
                    <a:off x="-325432" y="-6756561"/>
                    <a:ext cx="2168659" cy="4260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706" h="296071" extrusionOk="0">
                        <a:moveTo>
                          <a:pt x="0" y="294746"/>
                        </a:moveTo>
                        <a:cubicBezTo>
                          <a:pt x="6695" y="294221"/>
                          <a:pt x="14974" y="295363"/>
                          <a:pt x="22369" y="294184"/>
                        </a:cubicBezTo>
                        <a:cubicBezTo>
                          <a:pt x="34037" y="292471"/>
                          <a:pt x="46018" y="287452"/>
                          <a:pt x="56756" y="280527"/>
                        </a:cubicBezTo>
                        <a:cubicBezTo>
                          <a:pt x="67577" y="273630"/>
                          <a:pt x="77071" y="264761"/>
                          <a:pt x="85405" y="255617"/>
                        </a:cubicBezTo>
                        <a:cubicBezTo>
                          <a:pt x="95894" y="241343"/>
                          <a:pt x="104284" y="228680"/>
                          <a:pt x="113170" y="208208"/>
                        </a:cubicBezTo>
                        <a:cubicBezTo>
                          <a:pt x="116946" y="199358"/>
                          <a:pt x="119580" y="190167"/>
                          <a:pt x="122435" y="181474"/>
                        </a:cubicBezTo>
                        <a:cubicBezTo>
                          <a:pt x="134729" y="143745"/>
                          <a:pt x="140899" y="106466"/>
                          <a:pt x="141286" y="66591"/>
                        </a:cubicBezTo>
                        <a:cubicBezTo>
                          <a:pt x="141415" y="62512"/>
                          <a:pt x="141258" y="58100"/>
                          <a:pt x="141286" y="53551"/>
                        </a:cubicBezTo>
                        <a:cubicBezTo>
                          <a:pt x="141175" y="43071"/>
                          <a:pt x="139987" y="30510"/>
                          <a:pt x="139177" y="20693"/>
                        </a:cubicBezTo>
                        <a:cubicBezTo>
                          <a:pt x="138495" y="9918"/>
                          <a:pt x="139472" y="1474"/>
                          <a:pt x="142391" y="0"/>
                        </a:cubicBezTo>
                        <a:cubicBezTo>
                          <a:pt x="146839" y="7036"/>
                          <a:pt x="149095" y="25647"/>
                          <a:pt x="150081" y="43541"/>
                        </a:cubicBezTo>
                        <a:cubicBezTo>
                          <a:pt x="151047" y="58598"/>
                          <a:pt x="150955" y="76684"/>
                          <a:pt x="149371" y="94541"/>
                        </a:cubicBezTo>
                        <a:cubicBezTo>
                          <a:pt x="147852" y="112406"/>
                          <a:pt x="144859" y="129986"/>
                          <a:pt x="141608" y="144233"/>
                        </a:cubicBezTo>
                        <a:cubicBezTo>
                          <a:pt x="136736" y="166123"/>
                          <a:pt x="129802" y="187875"/>
                          <a:pt x="121044" y="207840"/>
                        </a:cubicBezTo>
                        <a:cubicBezTo>
                          <a:pt x="112010" y="228229"/>
                          <a:pt x="101088" y="247789"/>
                          <a:pt x="85810" y="263527"/>
                        </a:cubicBezTo>
                        <a:cubicBezTo>
                          <a:pt x="74714" y="275002"/>
                          <a:pt x="61378" y="283502"/>
                          <a:pt x="47335" y="289267"/>
                        </a:cubicBezTo>
                        <a:cubicBezTo>
                          <a:pt x="32342" y="295492"/>
                          <a:pt x="15692" y="297767"/>
                          <a:pt x="0" y="294746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6" name="Google Shape;556;p13"/>
                  <p:cNvSpPr/>
                  <p:nvPr/>
                </p:nvSpPr>
                <p:spPr>
                  <a:xfrm>
                    <a:off x="845334" y="-9123922"/>
                    <a:ext cx="1044930" cy="2320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615" h="161240" extrusionOk="0">
                        <a:moveTo>
                          <a:pt x="0" y="0"/>
                        </a:moveTo>
                        <a:cubicBezTo>
                          <a:pt x="3564" y="967"/>
                          <a:pt x="6078" y="4586"/>
                          <a:pt x="8970" y="6990"/>
                        </a:cubicBezTo>
                        <a:cubicBezTo>
                          <a:pt x="18142" y="14578"/>
                          <a:pt x="30031" y="22507"/>
                          <a:pt x="37987" y="32739"/>
                        </a:cubicBezTo>
                        <a:cubicBezTo>
                          <a:pt x="44867" y="38982"/>
                          <a:pt x="49443" y="45548"/>
                          <a:pt x="55513" y="55513"/>
                        </a:cubicBezTo>
                        <a:cubicBezTo>
                          <a:pt x="58091" y="59841"/>
                          <a:pt x="61010" y="64022"/>
                          <a:pt x="62935" y="68488"/>
                        </a:cubicBezTo>
                        <a:cubicBezTo>
                          <a:pt x="71288" y="87836"/>
                          <a:pt x="74216" y="108317"/>
                          <a:pt x="71794" y="129646"/>
                        </a:cubicBezTo>
                        <a:cubicBezTo>
                          <a:pt x="71472" y="131819"/>
                          <a:pt x="71113" y="134167"/>
                          <a:pt x="70643" y="136571"/>
                        </a:cubicBezTo>
                        <a:cubicBezTo>
                          <a:pt x="69399" y="142068"/>
                          <a:pt x="68138" y="148810"/>
                          <a:pt x="65873" y="153681"/>
                        </a:cubicBezTo>
                        <a:cubicBezTo>
                          <a:pt x="63589" y="159115"/>
                          <a:pt x="59214" y="161933"/>
                          <a:pt x="56415" y="161095"/>
                        </a:cubicBezTo>
                        <a:cubicBezTo>
                          <a:pt x="55034" y="156195"/>
                          <a:pt x="58957" y="148110"/>
                          <a:pt x="60623" y="139481"/>
                        </a:cubicBezTo>
                        <a:cubicBezTo>
                          <a:pt x="62152" y="132307"/>
                          <a:pt x="63276" y="123604"/>
                          <a:pt x="63312" y="114920"/>
                        </a:cubicBezTo>
                        <a:cubicBezTo>
                          <a:pt x="63414" y="106236"/>
                          <a:pt x="62428" y="97635"/>
                          <a:pt x="60992" y="90728"/>
                        </a:cubicBezTo>
                        <a:cubicBezTo>
                          <a:pt x="58911" y="80073"/>
                          <a:pt x="54923" y="69759"/>
                          <a:pt x="50134" y="60458"/>
                        </a:cubicBezTo>
                        <a:cubicBezTo>
                          <a:pt x="45309" y="50825"/>
                          <a:pt x="38651" y="42454"/>
                          <a:pt x="31928" y="34341"/>
                        </a:cubicBezTo>
                        <a:cubicBezTo>
                          <a:pt x="26982" y="28447"/>
                          <a:pt x="22268" y="22488"/>
                          <a:pt x="16981" y="17111"/>
                        </a:cubicBezTo>
                        <a:cubicBezTo>
                          <a:pt x="11585" y="11668"/>
                          <a:pt x="6014" y="605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7" name="Google Shape;557;p13"/>
                  <p:cNvSpPr/>
                  <p:nvPr/>
                </p:nvSpPr>
                <p:spPr>
                  <a:xfrm>
                    <a:off x="-407856" y="-9979133"/>
                    <a:ext cx="1249340" cy="831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820" h="57750" extrusionOk="0">
                        <a:moveTo>
                          <a:pt x="0" y="348"/>
                        </a:moveTo>
                        <a:cubicBezTo>
                          <a:pt x="2173" y="-721"/>
                          <a:pt x="4227" y="973"/>
                          <a:pt x="6280" y="1425"/>
                        </a:cubicBezTo>
                        <a:cubicBezTo>
                          <a:pt x="12736" y="3000"/>
                          <a:pt x="20960" y="3718"/>
                          <a:pt x="27259" y="7438"/>
                        </a:cubicBezTo>
                        <a:cubicBezTo>
                          <a:pt x="32425" y="8617"/>
                          <a:pt x="36201" y="11039"/>
                          <a:pt x="41957" y="14106"/>
                        </a:cubicBezTo>
                        <a:cubicBezTo>
                          <a:pt x="44489" y="15358"/>
                          <a:pt x="47197" y="16288"/>
                          <a:pt x="49591" y="17596"/>
                        </a:cubicBezTo>
                        <a:cubicBezTo>
                          <a:pt x="59693" y="23600"/>
                          <a:pt x="68515" y="30544"/>
                          <a:pt x="76979" y="38989"/>
                        </a:cubicBezTo>
                        <a:cubicBezTo>
                          <a:pt x="77826" y="39873"/>
                          <a:pt x="78710" y="40858"/>
                          <a:pt x="79594" y="41899"/>
                        </a:cubicBezTo>
                        <a:cubicBezTo>
                          <a:pt x="81666" y="44256"/>
                          <a:pt x="84327" y="46982"/>
                          <a:pt x="85902" y="49505"/>
                        </a:cubicBezTo>
                        <a:cubicBezTo>
                          <a:pt x="87551" y="52360"/>
                          <a:pt x="86897" y="55814"/>
                          <a:pt x="84603" y="57747"/>
                        </a:cubicBezTo>
                        <a:cubicBezTo>
                          <a:pt x="80644" y="57895"/>
                          <a:pt x="77982" y="53557"/>
                          <a:pt x="74538" y="49975"/>
                        </a:cubicBezTo>
                        <a:cubicBezTo>
                          <a:pt x="68865" y="43915"/>
                          <a:pt x="60522" y="35996"/>
                          <a:pt x="54177" y="31124"/>
                        </a:cubicBezTo>
                        <a:cubicBezTo>
                          <a:pt x="49397" y="27266"/>
                          <a:pt x="44084" y="24015"/>
                          <a:pt x="39157" y="20681"/>
                        </a:cubicBezTo>
                        <a:cubicBezTo>
                          <a:pt x="34055" y="17301"/>
                          <a:pt x="28686" y="14713"/>
                          <a:pt x="23520" y="11868"/>
                        </a:cubicBezTo>
                        <a:cubicBezTo>
                          <a:pt x="19726" y="9870"/>
                          <a:pt x="16190" y="7438"/>
                          <a:pt x="12368" y="5689"/>
                        </a:cubicBezTo>
                        <a:cubicBezTo>
                          <a:pt x="8288" y="3865"/>
                          <a:pt x="4172" y="2125"/>
                          <a:pt x="0" y="348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58" name="Google Shape;558;p13"/>
              <p:cNvGrpSpPr/>
              <p:nvPr/>
            </p:nvGrpSpPr>
            <p:grpSpPr>
              <a:xfrm flipH="1">
                <a:off x="-449513" y="886769"/>
                <a:ext cx="1336688" cy="2194352"/>
                <a:chOff x="-2733489" y="-10098623"/>
                <a:chExt cx="4780716" cy="7848183"/>
              </a:xfrm>
            </p:grpSpPr>
            <p:sp>
              <p:nvSpPr>
                <p:cNvPr id="559" name="Google Shape;559;p13"/>
                <p:cNvSpPr/>
                <p:nvPr/>
              </p:nvSpPr>
              <p:spPr>
                <a:xfrm>
                  <a:off x="-769092" y="-7229501"/>
                  <a:ext cx="340827" cy="39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5" h="27767" extrusionOk="0">
                      <a:moveTo>
                        <a:pt x="19763" y="0"/>
                      </a:moveTo>
                      <a:cubicBezTo>
                        <a:pt x="21107" y="277"/>
                        <a:pt x="20675" y="1465"/>
                        <a:pt x="20979" y="2238"/>
                      </a:cubicBezTo>
                      <a:cubicBezTo>
                        <a:pt x="21955" y="4623"/>
                        <a:pt x="24110" y="7653"/>
                        <a:pt x="23409" y="10738"/>
                      </a:cubicBezTo>
                      <a:cubicBezTo>
                        <a:pt x="24082" y="12939"/>
                        <a:pt x="23428" y="14873"/>
                        <a:pt x="22498" y="17525"/>
                      </a:cubicBezTo>
                      <a:cubicBezTo>
                        <a:pt x="22093" y="18667"/>
                        <a:pt x="21964" y="20039"/>
                        <a:pt x="21301" y="21107"/>
                      </a:cubicBezTo>
                      <a:cubicBezTo>
                        <a:pt x="19901" y="23391"/>
                        <a:pt x="17847" y="25380"/>
                        <a:pt x="15241" y="26596"/>
                      </a:cubicBezTo>
                      <a:cubicBezTo>
                        <a:pt x="12561" y="27848"/>
                        <a:pt x="9430" y="28097"/>
                        <a:pt x="6456" y="27342"/>
                      </a:cubicBezTo>
                      <a:cubicBezTo>
                        <a:pt x="5839" y="27185"/>
                        <a:pt x="5203" y="26937"/>
                        <a:pt x="4559" y="26615"/>
                      </a:cubicBezTo>
                      <a:cubicBezTo>
                        <a:pt x="3113" y="25914"/>
                        <a:pt x="1234" y="24883"/>
                        <a:pt x="359" y="23419"/>
                      </a:cubicBezTo>
                      <a:cubicBezTo>
                        <a:pt x="-654" y="21770"/>
                        <a:pt x="599" y="19717"/>
                        <a:pt x="2579" y="18879"/>
                      </a:cubicBezTo>
                      <a:cubicBezTo>
                        <a:pt x="5047" y="18630"/>
                        <a:pt x="5369" y="19643"/>
                        <a:pt x="6732" y="20251"/>
                      </a:cubicBezTo>
                      <a:cubicBezTo>
                        <a:pt x="8933" y="21283"/>
                        <a:pt x="12202" y="21236"/>
                        <a:pt x="14062" y="19827"/>
                      </a:cubicBezTo>
                      <a:cubicBezTo>
                        <a:pt x="15554" y="18870"/>
                        <a:pt x="16696" y="17267"/>
                        <a:pt x="17672" y="15646"/>
                      </a:cubicBezTo>
                      <a:cubicBezTo>
                        <a:pt x="18695" y="13952"/>
                        <a:pt x="19008" y="12046"/>
                        <a:pt x="19358" y="9992"/>
                      </a:cubicBezTo>
                      <a:cubicBezTo>
                        <a:pt x="19606" y="8518"/>
                        <a:pt x="20140" y="6907"/>
                        <a:pt x="20095" y="5295"/>
                      </a:cubicBezTo>
                      <a:cubicBezTo>
                        <a:pt x="20048" y="3601"/>
                        <a:pt x="19910" y="1842"/>
                        <a:pt x="197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13"/>
                <p:cNvSpPr/>
                <p:nvPr/>
              </p:nvSpPr>
              <p:spPr>
                <a:xfrm>
                  <a:off x="-1010866" y="-6880196"/>
                  <a:ext cx="1107253" cy="757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6" h="52638" extrusionOk="0">
                      <a:moveTo>
                        <a:pt x="76946" y="0"/>
                      </a:moveTo>
                      <a:cubicBezTo>
                        <a:pt x="76983" y="2090"/>
                        <a:pt x="75086" y="3527"/>
                        <a:pt x="74073" y="5194"/>
                      </a:cubicBezTo>
                      <a:cubicBezTo>
                        <a:pt x="70831" y="10489"/>
                        <a:pt x="67885" y="17442"/>
                        <a:pt x="63124" y="22277"/>
                      </a:cubicBezTo>
                      <a:cubicBezTo>
                        <a:pt x="60637" y="26485"/>
                        <a:pt x="57617" y="29358"/>
                        <a:pt x="53261" y="33613"/>
                      </a:cubicBezTo>
                      <a:cubicBezTo>
                        <a:pt x="51401" y="35473"/>
                        <a:pt x="49715" y="37554"/>
                        <a:pt x="47744" y="39184"/>
                      </a:cubicBezTo>
                      <a:cubicBezTo>
                        <a:pt x="39115" y="46119"/>
                        <a:pt x="29225" y="50834"/>
                        <a:pt x="17760" y="52372"/>
                      </a:cubicBezTo>
                      <a:cubicBezTo>
                        <a:pt x="16581" y="52473"/>
                        <a:pt x="15310" y="52639"/>
                        <a:pt x="13984" y="52602"/>
                      </a:cubicBezTo>
                      <a:cubicBezTo>
                        <a:pt x="10954" y="52704"/>
                        <a:pt x="7215" y="52630"/>
                        <a:pt x="4397" y="51865"/>
                      </a:cubicBezTo>
                      <a:cubicBezTo>
                        <a:pt x="1275" y="51018"/>
                        <a:pt x="-391" y="48394"/>
                        <a:pt x="78" y="46321"/>
                      </a:cubicBezTo>
                      <a:cubicBezTo>
                        <a:pt x="2703" y="44664"/>
                        <a:pt x="6930" y="46082"/>
                        <a:pt x="11396" y="45972"/>
                      </a:cubicBezTo>
                      <a:cubicBezTo>
                        <a:pt x="18819" y="46091"/>
                        <a:pt x="28995" y="43273"/>
                        <a:pt x="35413" y="39820"/>
                      </a:cubicBezTo>
                      <a:cubicBezTo>
                        <a:pt x="40414" y="37315"/>
                        <a:pt x="44926" y="33889"/>
                        <a:pt x="49163" y="30381"/>
                      </a:cubicBezTo>
                      <a:cubicBezTo>
                        <a:pt x="53519" y="26798"/>
                        <a:pt x="57211" y="22636"/>
                        <a:pt x="60932" y="18575"/>
                      </a:cubicBezTo>
                      <a:cubicBezTo>
                        <a:pt x="63640" y="15600"/>
                        <a:pt x="66531" y="12856"/>
                        <a:pt x="69008" y="9798"/>
                      </a:cubicBezTo>
                      <a:cubicBezTo>
                        <a:pt x="71347" y="6897"/>
                        <a:pt x="73926" y="3721"/>
                        <a:pt x="769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13"/>
                <p:cNvSpPr/>
                <p:nvPr/>
              </p:nvSpPr>
              <p:spPr>
                <a:xfrm>
                  <a:off x="-24877" y="-7479288"/>
                  <a:ext cx="689195" cy="84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94" h="58521" extrusionOk="0">
                      <a:moveTo>
                        <a:pt x="46193" y="0"/>
                      </a:moveTo>
                      <a:cubicBezTo>
                        <a:pt x="47408" y="1501"/>
                        <a:pt x="46672" y="3518"/>
                        <a:pt x="46791" y="5267"/>
                      </a:cubicBezTo>
                      <a:cubicBezTo>
                        <a:pt x="47169" y="10774"/>
                        <a:pt x="48744" y="17414"/>
                        <a:pt x="47289" y="23373"/>
                      </a:cubicBezTo>
                      <a:cubicBezTo>
                        <a:pt x="47417" y="27774"/>
                        <a:pt x="46230" y="31430"/>
                        <a:pt x="44240" y="36578"/>
                      </a:cubicBezTo>
                      <a:cubicBezTo>
                        <a:pt x="43356" y="38788"/>
                        <a:pt x="42711" y="41183"/>
                        <a:pt x="41459" y="43199"/>
                      </a:cubicBezTo>
                      <a:cubicBezTo>
                        <a:pt x="36265" y="52151"/>
                        <a:pt x="26172" y="57474"/>
                        <a:pt x="15978" y="58321"/>
                      </a:cubicBezTo>
                      <a:cubicBezTo>
                        <a:pt x="14928" y="58459"/>
                        <a:pt x="13795" y="58487"/>
                        <a:pt x="12616" y="58505"/>
                      </a:cubicBezTo>
                      <a:cubicBezTo>
                        <a:pt x="9936" y="58505"/>
                        <a:pt x="6704" y="58643"/>
                        <a:pt x="4255" y="58118"/>
                      </a:cubicBezTo>
                      <a:cubicBezTo>
                        <a:pt x="1556" y="57547"/>
                        <a:pt x="-138" y="55346"/>
                        <a:pt x="9" y="53173"/>
                      </a:cubicBezTo>
                      <a:cubicBezTo>
                        <a:pt x="2164" y="51128"/>
                        <a:pt x="6280" y="52013"/>
                        <a:pt x="10296" y="51874"/>
                      </a:cubicBezTo>
                      <a:cubicBezTo>
                        <a:pt x="17046" y="51856"/>
                        <a:pt x="26025" y="49913"/>
                        <a:pt x="30657" y="46027"/>
                      </a:cubicBezTo>
                      <a:cubicBezTo>
                        <a:pt x="34350" y="43292"/>
                        <a:pt x="37085" y="39267"/>
                        <a:pt x="39231" y="35160"/>
                      </a:cubicBezTo>
                      <a:cubicBezTo>
                        <a:pt x="41441" y="30887"/>
                        <a:pt x="42528" y="26236"/>
                        <a:pt x="43439" y="21540"/>
                      </a:cubicBezTo>
                      <a:cubicBezTo>
                        <a:pt x="44093" y="18105"/>
                        <a:pt x="44958" y="14688"/>
                        <a:pt x="45253" y="11207"/>
                      </a:cubicBezTo>
                      <a:cubicBezTo>
                        <a:pt x="45529" y="7938"/>
                        <a:pt x="45824" y="4310"/>
                        <a:pt x="461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13"/>
                <p:cNvSpPr/>
                <p:nvPr/>
              </p:nvSpPr>
              <p:spPr>
                <a:xfrm>
                  <a:off x="-392876" y="-6366735"/>
                  <a:ext cx="751503" cy="278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24" h="19329" extrusionOk="0">
                      <a:moveTo>
                        <a:pt x="52225" y="16339"/>
                      </a:moveTo>
                      <a:cubicBezTo>
                        <a:pt x="51875" y="17812"/>
                        <a:pt x="50319" y="17573"/>
                        <a:pt x="49305" y="17895"/>
                      </a:cubicBezTo>
                      <a:cubicBezTo>
                        <a:pt x="46073" y="19028"/>
                        <a:pt x="41349" y="20188"/>
                        <a:pt x="37656" y="18420"/>
                      </a:cubicBezTo>
                      <a:cubicBezTo>
                        <a:pt x="34682" y="18319"/>
                        <a:pt x="32545" y="16919"/>
                        <a:pt x="29405" y="15391"/>
                      </a:cubicBezTo>
                      <a:cubicBezTo>
                        <a:pt x="28042" y="14727"/>
                        <a:pt x="26458" y="14442"/>
                        <a:pt x="25187" y="13779"/>
                      </a:cubicBezTo>
                      <a:cubicBezTo>
                        <a:pt x="19680" y="10906"/>
                        <a:pt x="14882" y="8088"/>
                        <a:pt x="9540" y="7111"/>
                      </a:cubicBezTo>
                      <a:cubicBezTo>
                        <a:pt x="8951" y="6992"/>
                        <a:pt x="8463" y="6900"/>
                        <a:pt x="7837" y="6771"/>
                      </a:cubicBezTo>
                      <a:cubicBezTo>
                        <a:pt x="6465" y="6494"/>
                        <a:pt x="4872" y="6771"/>
                        <a:pt x="3656" y="6660"/>
                      </a:cubicBezTo>
                      <a:cubicBezTo>
                        <a:pt x="2367" y="6503"/>
                        <a:pt x="857" y="5030"/>
                        <a:pt x="0" y="3004"/>
                      </a:cubicBezTo>
                      <a:cubicBezTo>
                        <a:pt x="460" y="306"/>
                        <a:pt x="4070" y="-108"/>
                        <a:pt x="7137" y="21"/>
                      </a:cubicBezTo>
                      <a:cubicBezTo>
                        <a:pt x="12506" y="-62"/>
                        <a:pt x="19090" y="2967"/>
                        <a:pt x="22940" y="5362"/>
                      </a:cubicBezTo>
                      <a:cubicBezTo>
                        <a:pt x="25988" y="7158"/>
                        <a:pt x="28898" y="8944"/>
                        <a:pt x="31523" y="10666"/>
                      </a:cubicBezTo>
                      <a:cubicBezTo>
                        <a:pt x="34240" y="12453"/>
                        <a:pt x="36928" y="13687"/>
                        <a:pt x="39590" y="14755"/>
                      </a:cubicBezTo>
                      <a:cubicBezTo>
                        <a:pt x="41533" y="15529"/>
                        <a:pt x="43458" y="16542"/>
                        <a:pt x="45530" y="16763"/>
                      </a:cubicBezTo>
                      <a:cubicBezTo>
                        <a:pt x="47721" y="17030"/>
                        <a:pt x="49950" y="16937"/>
                        <a:pt x="52225" y="1633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13"/>
                <p:cNvSpPr/>
                <p:nvPr/>
              </p:nvSpPr>
              <p:spPr>
                <a:xfrm>
                  <a:off x="-85183" y="-6509018"/>
                  <a:ext cx="420821" cy="295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20565" extrusionOk="0">
                      <a:moveTo>
                        <a:pt x="28926" y="0"/>
                      </a:moveTo>
                      <a:cubicBezTo>
                        <a:pt x="29773" y="1013"/>
                        <a:pt x="28687" y="1501"/>
                        <a:pt x="28438" y="2164"/>
                      </a:cubicBezTo>
                      <a:cubicBezTo>
                        <a:pt x="27664" y="4282"/>
                        <a:pt x="27361" y="7597"/>
                        <a:pt x="25141" y="9182"/>
                      </a:cubicBezTo>
                      <a:cubicBezTo>
                        <a:pt x="24460" y="11106"/>
                        <a:pt x="23014" y="11990"/>
                        <a:pt x="21228" y="13556"/>
                      </a:cubicBezTo>
                      <a:cubicBezTo>
                        <a:pt x="20463" y="14247"/>
                        <a:pt x="19892" y="15278"/>
                        <a:pt x="19063" y="15895"/>
                      </a:cubicBezTo>
                      <a:cubicBezTo>
                        <a:pt x="15453" y="18473"/>
                        <a:pt x="11337" y="19965"/>
                        <a:pt x="6788" y="20509"/>
                      </a:cubicBezTo>
                      <a:cubicBezTo>
                        <a:pt x="6318" y="20546"/>
                        <a:pt x="5811" y="20582"/>
                        <a:pt x="5287" y="20546"/>
                      </a:cubicBezTo>
                      <a:cubicBezTo>
                        <a:pt x="4090" y="20509"/>
                        <a:pt x="2607" y="20711"/>
                        <a:pt x="1502" y="20315"/>
                      </a:cubicBezTo>
                      <a:cubicBezTo>
                        <a:pt x="267" y="19882"/>
                        <a:pt x="-257" y="17829"/>
                        <a:pt x="120" y="15701"/>
                      </a:cubicBezTo>
                      <a:cubicBezTo>
                        <a:pt x="1317" y="13519"/>
                        <a:pt x="2809" y="14072"/>
                        <a:pt x="4412" y="13896"/>
                      </a:cubicBezTo>
                      <a:cubicBezTo>
                        <a:pt x="7055" y="13676"/>
                        <a:pt x="10619" y="13068"/>
                        <a:pt x="12958" y="12138"/>
                      </a:cubicBezTo>
                      <a:cubicBezTo>
                        <a:pt x="14772" y="11474"/>
                        <a:pt x="16393" y="10443"/>
                        <a:pt x="18013" y="9531"/>
                      </a:cubicBezTo>
                      <a:cubicBezTo>
                        <a:pt x="19690" y="8583"/>
                        <a:pt x="21025" y="7257"/>
                        <a:pt x="22489" y="6069"/>
                      </a:cubicBezTo>
                      <a:cubicBezTo>
                        <a:pt x="23548" y="5194"/>
                        <a:pt x="24920" y="4522"/>
                        <a:pt x="25887" y="3481"/>
                      </a:cubicBezTo>
                      <a:cubicBezTo>
                        <a:pt x="26891" y="2403"/>
                        <a:pt x="27904" y="1252"/>
                        <a:pt x="289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13"/>
                <p:cNvSpPr/>
                <p:nvPr/>
              </p:nvSpPr>
              <p:spPr>
                <a:xfrm>
                  <a:off x="247792" y="-6503061"/>
                  <a:ext cx="571628" cy="242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24" h="16824" extrusionOk="0">
                      <a:moveTo>
                        <a:pt x="39584" y="0"/>
                      </a:moveTo>
                      <a:cubicBezTo>
                        <a:pt x="40145" y="1280"/>
                        <a:pt x="38883" y="1722"/>
                        <a:pt x="38405" y="2468"/>
                      </a:cubicBezTo>
                      <a:cubicBezTo>
                        <a:pt x="36913" y="4825"/>
                        <a:pt x="35421" y="8472"/>
                        <a:pt x="32363" y="9835"/>
                      </a:cubicBezTo>
                      <a:cubicBezTo>
                        <a:pt x="30881" y="11778"/>
                        <a:pt x="28919" y="12469"/>
                        <a:pt x="26267" y="13694"/>
                      </a:cubicBezTo>
                      <a:cubicBezTo>
                        <a:pt x="25125" y="14237"/>
                        <a:pt x="24057" y="15130"/>
                        <a:pt x="22851" y="15535"/>
                      </a:cubicBezTo>
                      <a:cubicBezTo>
                        <a:pt x="17657" y="17184"/>
                        <a:pt x="12251" y="17221"/>
                        <a:pt x="6808" y="15821"/>
                      </a:cubicBezTo>
                      <a:cubicBezTo>
                        <a:pt x="6256" y="15655"/>
                        <a:pt x="5657" y="15481"/>
                        <a:pt x="5068" y="15213"/>
                      </a:cubicBezTo>
                      <a:cubicBezTo>
                        <a:pt x="3705" y="14661"/>
                        <a:pt x="1955" y="14145"/>
                        <a:pt x="859" y="13243"/>
                      </a:cubicBezTo>
                      <a:cubicBezTo>
                        <a:pt x="-365" y="12239"/>
                        <a:pt x="-227" y="10010"/>
                        <a:pt x="933" y="8187"/>
                      </a:cubicBezTo>
                      <a:cubicBezTo>
                        <a:pt x="3033" y="6741"/>
                        <a:pt x="4524" y="8040"/>
                        <a:pt x="6440" y="8610"/>
                      </a:cubicBezTo>
                      <a:cubicBezTo>
                        <a:pt x="9571" y="9651"/>
                        <a:pt x="14047" y="10452"/>
                        <a:pt x="17178" y="10259"/>
                      </a:cubicBezTo>
                      <a:cubicBezTo>
                        <a:pt x="19581" y="10176"/>
                        <a:pt x="21911" y="9586"/>
                        <a:pt x="24149" y="8988"/>
                      </a:cubicBezTo>
                      <a:cubicBezTo>
                        <a:pt x="26470" y="8380"/>
                        <a:pt x="28514" y="7201"/>
                        <a:pt x="30595" y="6124"/>
                      </a:cubicBezTo>
                      <a:cubicBezTo>
                        <a:pt x="32106" y="5332"/>
                        <a:pt x="33846" y="4761"/>
                        <a:pt x="35237" y="3693"/>
                      </a:cubicBezTo>
                      <a:cubicBezTo>
                        <a:pt x="36720" y="2569"/>
                        <a:pt x="38165" y="1353"/>
                        <a:pt x="395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13"/>
                <p:cNvSpPr/>
                <p:nvPr/>
              </p:nvSpPr>
              <p:spPr>
                <a:xfrm>
                  <a:off x="-1329985" y="-6800679"/>
                  <a:ext cx="364110" cy="624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03" h="43404" extrusionOk="0">
                      <a:moveTo>
                        <a:pt x="3008" y="0"/>
                      </a:moveTo>
                      <a:cubicBezTo>
                        <a:pt x="3938" y="1142"/>
                        <a:pt x="2925" y="2099"/>
                        <a:pt x="2852" y="3149"/>
                      </a:cubicBezTo>
                      <a:cubicBezTo>
                        <a:pt x="2612" y="6501"/>
                        <a:pt x="4159" y="10176"/>
                        <a:pt x="4150" y="13528"/>
                      </a:cubicBezTo>
                      <a:cubicBezTo>
                        <a:pt x="5338" y="15766"/>
                        <a:pt x="5393" y="17819"/>
                        <a:pt x="6683" y="20555"/>
                      </a:cubicBezTo>
                      <a:cubicBezTo>
                        <a:pt x="7217" y="21733"/>
                        <a:pt x="8294" y="22627"/>
                        <a:pt x="8930" y="23640"/>
                      </a:cubicBezTo>
                      <a:cubicBezTo>
                        <a:pt x="11757" y="27996"/>
                        <a:pt x="15155" y="31532"/>
                        <a:pt x="19354" y="34405"/>
                      </a:cubicBezTo>
                      <a:cubicBezTo>
                        <a:pt x="19824" y="34746"/>
                        <a:pt x="20202" y="35013"/>
                        <a:pt x="20699" y="35372"/>
                      </a:cubicBezTo>
                      <a:cubicBezTo>
                        <a:pt x="21767" y="36191"/>
                        <a:pt x="23305" y="36707"/>
                        <a:pt x="24291" y="37509"/>
                      </a:cubicBezTo>
                      <a:cubicBezTo>
                        <a:pt x="25358" y="38383"/>
                        <a:pt x="25607" y="40483"/>
                        <a:pt x="24916" y="42574"/>
                      </a:cubicBezTo>
                      <a:cubicBezTo>
                        <a:pt x="22992" y="44360"/>
                        <a:pt x="20524" y="42896"/>
                        <a:pt x="18176" y="41653"/>
                      </a:cubicBezTo>
                      <a:cubicBezTo>
                        <a:pt x="14096" y="39654"/>
                        <a:pt x="9427" y="35252"/>
                        <a:pt x="6894" y="31670"/>
                      </a:cubicBezTo>
                      <a:cubicBezTo>
                        <a:pt x="4878" y="28981"/>
                        <a:pt x="3091" y="25988"/>
                        <a:pt x="2050" y="22866"/>
                      </a:cubicBezTo>
                      <a:cubicBezTo>
                        <a:pt x="982" y="19689"/>
                        <a:pt x="126" y="16512"/>
                        <a:pt x="6" y="13307"/>
                      </a:cubicBezTo>
                      <a:cubicBezTo>
                        <a:pt x="-68" y="10968"/>
                        <a:pt x="549" y="8712"/>
                        <a:pt x="918" y="6566"/>
                      </a:cubicBezTo>
                      <a:cubicBezTo>
                        <a:pt x="1323" y="4273"/>
                        <a:pt x="2014" y="2054"/>
                        <a:pt x="30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13"/>
                <p:cNvSpPr/>
                <p:nvPr/>
              </p:nvSpPr>
              <p:spPr>
                <a:xfrm>
                  <a:off x="-2114707" y="-8600619"/>
                  <a:ext cx="806027" cy="1841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13" h="127944" extrusionOk="0">
                      <a:moveTo>
                        <a:pt x="56014" y="127877"/>
                      </a:moveTo>
                      <a:cubicBezTo>
                        <a:pt x="53131" y="128319"/>
                        <a:pt x="50028" y="126487"/>
                        <a:pt x="47246" y="125336"/>
                      </a:cubicBezTo>
                      <a:cubicBezTo>
                        <a:pt x="38360" y="121845"/>
                        <a:pt x="28027" y="115823"/>
                        <a:pt x="21820" y="107212"/>
                      </a:cubicBezTo>
                      <a:cubicBezTo>
                        <a:pt x="16516" y="101834"/>
                        <a:pt x="13293" y="96069"/>
                        <a:pt x="9434" y="87468"/>
                      </a:cubicBezTo>
                      <a:cubicBezTo>
                        <a:pt x="7786" y="83747"/>
                        <a:pt x="5953" y="80082"/>
                        <a:pt x="4820" y="76325"/>
                      </a:cubicBezTo>
                      <a:cubicBezTo>
                        <a:pt x="-70" y="60025"/>
                        <a:pt x="-724" y="43715"/>
                        <a:pt x="593" y="26826"/>
                      </a:cubicBezTo>
                      <a:cubicBezTo>
                        <a:pt x="731" y="25085"/>
                        <a:pt x="943" y="23225"/>
                        <a:pt x="1183" y="21310"/>
                      </a:cubicBezTo>
                      <a:cubicBezTo>
                        <a:pt x="1763" y="16899"/>
                        <a:pt x="2251" y="11557"/>
                        <a:pt x="3200" y="7487"/>
                      </a:cubicBezTo>
                      <a:cubicBezTo>
                        <a:pt x="4231" y="3020"/>
                        <a:pt x="6717" y="-9"/>
                        <a:pt x="8928" y="0"/>
                      </a:cubicBezTo>
                      <a:cubicBezTo>
                        <a:pt x="10696" y="3536"/>
                        <a:pt x="9029" y="10931"/>
                        <a:pt x="8283" y="18151"/>
                      </a:cubicBezTo>
                      <a:cubicBezTo>
                        <a:pt x="6855" y="30270"/>
                        <a:pt x="6027" y="47123"/>
                        <a:pt x="7546" y="58634"/>
                      </a:cubicBezTo>
                      <a:cubicBezTo>
                        <a:pt x="8532" y="67475"/>
                        <a:pt x="10732" y="76233"/>
                        <a:pt x="13689" y="84235"/>
                      </a:cubicBezTo>
                      <a:cubicBezTo>
                        <a:pt x="16728" y="92459"/>
                        <a:pt x="21120" y="99835"/>
                        <a:pt x="26379" y="106337"/>
                      </a:cubicBezTo>
                      <a:cubicBezTo>
                        <a:pt x="30219" y="111071"/>
                        <a:pt x="34234" y="115565"/>
                        <a:pt x="39078" y="119083"/>
                      </a:cubicBezTo>
                      <a:cubicBezTo>
                        <a:pt x="44235" y="122822"/>
                        <a:pt x="49908" y="125805"/>
                        <a:pt x="56014" y="12787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13"/>
                <p:cNvSpPr/>
                <p:nvPr/>
              </p:nvSpPr>
              <p:spPr>
                <a:xfrm>
                  <a:off x="-2042615" y="-10098623"/>
                  <a:ext cx="2822699" cy="1528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57" h="106194" extrusionOk="0">
                      <a:moveTo>
                        <a:pt x="196157" y="48646"/>
                      </a:moveTo>
                      <a:cubicBezTo>
                        <a:pt x="192023" y="46363"/>
                        <a:pt x="188275" y="41758"/>
                        <a:pt x="184379" y="38342"/>
                      </a:cubicBezTo>
                      <a:cubicBezTo>
                        <a:pt x="172020" y="27429"/>
                        <a:pt x="155868" y="16636"/>
                        <a:pt x="139853" y="9922"/>
                      </a:cubicBezTo>
                      <a:cubicBezTo>
                        <a:pt x="128038" y="6414"/>
                        <a:pt x="117448" y="3402"/>
                        <a:pt x="102151" y="5889"/>
                      </a:cubicBezTo>
                      <a:cubicBezTo>
                        <a:pt x="95585" y="7086"/>
                        <a:pt x="89489" y="9711"/>
                        <a:pt x="83770" y="12381"/>
                      </a:cubicBezTo>
                      <a:cubicBezTo>
                        <a:pt x="71338" y="18211"/>
                        <a:pt x="60425" y="26361"/>
                        <a:pt x="50452" y="35321"/>
                      </a:cubicBezTo>
                      <a:cubicBezTo>
                        <a:pt x="40515" y="44364"/>
                        <a:pt x="31702" y="54679"/>
                        <a:pt x="24022" y="66254"/>
                      </a:cubicBezTo>
                      <a:cubicBezTo>
                        <a:pt x="22539" y="68686"/>
                        <a:pt x="20771" y="71200"/>
                        <a:pt x="19196" y="73953"/>
                      </a:cubicBezTo>
                      <a:cubicBezTo>
                        <a:pt x="15392" y="80197"/>
                        <a:pt x="11727" y="88190"/>
                        <a:pt x="8928" y="94453"/>
                      </a:cubicBezTo>
                      <a:cubicBezTo>
                        <a:pt x="5834" y="101286"/>
                        <a:pt x="2408" y="106185"/>
                        <a:pt x="69" y="106194"/>
                      </a:cubicBezTo>
                      <a:cubicBezTo>
                        <a:pt x="-631" y="100318"/>
                        <a:pt x="4111" y="87850"/>
                        <a:pt x="10051" y="76642"/>
                      </a:cubicBezTo>
                      <a:cubicBezTo>
                        <a:pt x="14877" y="67101"/>
                        <a:pt x="21949" y="56373"/>
                        <a:pt x="30164" y="46685"/>
                      </a:cubicBezTo>
                      <a:cubicBezTo>
                        <a:pt x="38397" y="37016"/>
                        <a:pt x="47744" y="28442"/>
                        <a:pt x="56023" y="22217"/>
                      </a:cubicBezTo>
                      <a:cubicBezTo>
                        <a:pt x="68603" y="12648"/>
                        <a:pt x="83097" y="4296"/>
                        <a:pt x="98771" y="1266"/>
                      </a:cubicBezTo>
                      <a:cubicBezTo>
                        <a:pt x="114869" y="-1930"/>
                        <a:pt x="131261" y="1183"/>
                        <a:pt x="145056" y="7703"/>
                      </a:cubicBezTo>
                      <a:cubicBezTo>
                        <a:pt x="155242" y="12427"/>
                        <a:pt x="163834" y="19012"/>
                        <a:pt x="171929" y="25698"/>
                      </a:cubicBezTo>
                      <a:cubicBezTo>
                        <a:pt x="180612" y="32871"/>
                        <a:pt x="188440" y="40745"/>
                        <a:pt x="196157" y="4864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13"/>
                <p:cNvSpPr/>
                <p:nvPr/>
              </p:nvSpPr>
              <p:spPr>
                <a:xfrm>
                  <a:off x="-775841" y="-10051929"/>
                  <a:ext cx="1720785" cy="905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82" h="62917" extrusionOk="0">
                      <a:moveTo>
                        <a:pt x="0" y="1272"/>
                      </a:moveTo>
                      <a:cubicBezTo>
                        <a:pt x="2403" y="-27"/>
                        <a:pt x="5700" y="581"/>
                        <a:pt x="8518" y="333"/>
                      </a:cubicBezTo>
                      <a:cubicBezTo>
                        <a:pt x="17469" y="-64"/>
                        <a:pt x="28327" y="-616"/>
                        <a:pt x="37757" y="2082"/>
                      </a:cubicBezTo>
                      <a:cubicBezTo>
                        <a:pt x="41229" y="2506"/>
                        <a:pt x="44443" y="3077"/>
                        <a:pt x="47721" y="4182"/>
                      </a:cubicBezTo>
                      <a:cubicBezTo>
                        <a:pt x="51064" y="5112"/>
                        <a:pt x="54517" y="6383"/>
                        <a:pt x="58625" y="7958"/>
                      </a:cubicBezTo>
                      <a:cubicBezTo>
                        <a:pt x="62226" y="9155"/>
                        <a:pt x="65762" y="10472"/>
                        <a:pt x="69132" y="11862"/>
                      </a:cubicBezTo>
                      <a:cubicBezTo>
                        <a:pt x="83314" y="18723"/>
                        <a:pt x="95627" y="27637"/>
                        <a:pt x="106650" y="39296"/>
                      </a:cubicBezTo>
                      <a:cubicBezTo>
                        <a:pt x="107728" y="40567"/>
                        <a:pt x="108851" y="41893"/>
                        <a:pt x="110048" y="43302"/>
                      </a:cubicBezTo>
                      <a:cubicBezTo>
                        <a:pt x="112802" y="46489"/>
                        <a:pt x="115896" y="50559"/>
                        <a:pt x="117950" y="53957"/>
                      </a:cubicBezTo>
                      <a:cubicBezTo>
                        <a:pt x="120013" y="57844"/>
                        <a:pt x="120086" y="61564"/>
                        <a:pt x="118364" y="62918"/>
                      </a:cubicBezTo>
                      <a:cubicBezTo>
                        <a:pt x="114782" y="61582"/>
                        <a:pt x="111522" y="55513"/>
                        <a:pt x="107249" y="50347"/>
                      </a:cubicBezTo>
                      <a:cubicBezTo>
                        <a:pt x="100287" y="41525"/>
                        <a:pt x="88683" y="30990"/>
                        <a:pt x="79612" y="25059"/>
                      </a:cubicBezTo>
                      <a:cubicBezTo>
                        <a:pt x="72816" y="20243"/>
                        <a:pt x="65163" y="16614"/>
                        <a:pt x="57879" y="13188"/>
                      </a:cubicBezTo>
                      <a:cubicBezTo>
                        <a:pt x="50328" y="9772"/>
                        <a:pt x="42537" y="7589"/>
                        <a:pt x="34838" y="5545"/>
                      </a:cubicBezTo>
                      <a:cubicBezTo>
                        <a:pt x="32002" y="4919"/>
                        <a:pt x="29220" y="4256"/>
                        <a:pt x="26448" y="3537"/>
                      </a:cubicBezTo>
                      <a:cubicBezTo>
                        <a:pt x="23658" y="2994"/>
                        <a:pt x="20858" y="2524"/>
                        <a:pt x="18068" y="2119"/>
                      </a:cubicBezTo>
                      <a:cubicBezTo>
                        <a:pt x="15158" y="1889"/>
                        <a:pt x="12174" y="1659"/>
                        <a:pt x="9062" y="1410"/>
                      </a:cubicBezTo>
                      <a:cubicBezTo>
                        <a:pt x="6161" y="1364"/>
                        <a:pt x="3168" y="1318"/>
                        <a:pt x="0" y="12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13"/>
                <p:cNvSpPr/>
                <p:nvPr/>
              </p:nvSpPr>
              <p:spPr>
                <a:xfrm>
                  <a:off x="956983" y="-9185811"/>
                  <a:ext cx="1090244" cy="2412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64" h="167642" extrusionOk="0">
                      <a:moveTo>
                        <a:pt x="53463" y="167642"/>
                      </a:moveTo>
                      <a:cubicBezTo>
                        <a:pt x="54145" y="164004"/>
                        <a:pt x="57036" y="160450"/>
                        <a:pt x="58814" y="156895"/>
                      </a:cubicBezTo>
                      <a:cubicBezTo>
                        <a:pt x="64551" y="145596"/>
                        <a:pt x="69137" y="131432"/>
                        <a:pt x="70988" y="118318"/>
                      </a:cubicBezTo>
                      <a:cubicBezTo>
                        <a:pt x="71117" y="108815"/>
                        <a:pt x="71228" y="100637"/>
                        <a:pt x="68290" y="89052"/>
                      </a:cubicBezTo>
                      <a:cubicBezTo>
                        <a:pt x="66964" y="84079"/>
                        <a:pt x="64855" y="79438"/>
                        <a:pt x="62903" y="74980"/>
                      </a:cubicBezTo>
                      <a:cubicBezTo>
                        <a:pt x="54403" y="55586"/>
                        <a:pt x="41280" y="40023"/>
                        <a:pt x="25339" y="25785"/>
                      </a:cubicBezTo>
                      <a:cubicBezTo>
                        <a:pt x="23681" y="24312"/>
                        <a:pt x="21932" y="22765"/>
                        <a:pt x="20099" y="21126"/>
                      </a:cubicBezTo>
                      <a:cubicBezTo>
                        <a:pt x="15863" y="17396"/>
                        <a:pt x="10356" y="13381"/>
                        <a:pt x="6267" y="9946"/>
                      </a:cubicBezTo>
                      <a:cubicBezTo>
                        <a:pt x="1800" y="6179"/>
                        <a:pt x="-695" y="2072"/>
                        <a:pt x="170" y="0"/>
                      </a:cubicBezTo>
                      <a:cubicBezTo>
                        <a:pt x="4913" y="488"/>
                        <a:pt x="12796" y="6686"/>
                        <a:pt x="20375" y="12672"/>
                      </a:cubicBezTo>
                      <a:cubicBezTo>
                        <a:pt x="33268" y="22544"/>
                        <a:pt x="49384" y="38954"/>
                        <a:pt x="57866" y="52593"/>
                      </a:cubicBezTo>
                      <a:cubicBezTo>
                        <a:pt x="64570" y="62861"/>
                        <a:pt x="69966" y="74299"/>
                        <a:pt x="72849" y="85948"/>
                      </a:cubicBezTo>
                      <a:cubicBezTo>
                        <a:pt x="75786" y="97856"/>
                        <a:pt x="76744" y="110141"/>
                        <a:pt x="74607" y="121864"/>
                      </a:cubicBezTo>
                      <a:cubicBezTo>
                        <a:pt x="73106" y="130446"/>
                        <a:pt x="69671" y="138090"/>
                        <a:pt x="66200" y="145384"/>
                      </a:cubicBezTo>
                      <a:cubicBezTo>
                        <a:pt x="62442" y="153212"/>
                        <a:pt x="58004" y="160478"/>
                        <a:pt x="53463" y="16764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13"/>
                <p:cNvSpPr/>
                <p:nvPr/>
              </p:nvSpPr>
              <p:spPr>
                <a:xfrm>
                  <a:off x="1642058" y="-6815256"/>
                  <a:ext cx="252401" cy="2372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40" h="164875" extrusionOk="0">
                      <a:moveTo>
                        <a:pt x="5707" y="0"/>
                      </a:moveTo>
                      <a:cubicBezTo>
                        <a:pt x="7494" y="2625"/>
                        <a:pt x="7558" y="6529"/>
                        <a:pt x="8368" y="9780"/>
                      </a:cubicBezTo>
                      <a:cubicBezTo>
                        <a:pt x="10763" y="20149"/>
                        <a:pt x="14243" y="32324"/>
                        <a:pt x="14778" y="43789"/>
                      </a:cubicBezTo>
                      <a:cubicBezTo>
                        <a:pt x="16315" y="51875"/>
                        <a:pt x="16472" y="58901"/>
                        <a:pt x="16813" y="69188"/>
                      </a:cubicBezTo>
                      <a:cubicBezTo>
                        <a:pt x="17071" y="73626"/>
                        <a:pt x="17430" y="78028"/>
                        <a:pt x="17540" y="82274"/>
                      </a:cubicBezTo>
                      <a:cubicBezTo>
                        <a:pt x="17430" y="100692"/>
                        <a:pt x="15708" y="118079"/>
                        <a:pt x="12236" y="136387"/>
                      </a:cubicBezTo>
                      <a:cubicBezTo>
                        <a:pt x="11813" y="138274"/>
                        <a:pt x="11371" y="140245"/>
                        <a:pt x="10910" y="142336"/>
                      </a:cubicBezTo>
                      <a:cubicBezTo>
                        <a:pt x="9842" y="147115"/>
                        <a:pt x="8553" y="152880"/>
                        <a:pt x="7116" y="157254"/>
                      </a:cubicBezTo>
                      <a:cubicBezTo>
                        <a:pt x="5403" y="162033"/>
                        <a:pt x="2530" y="165119"/>
                        <a:pt x="329" y="164861"/>
                      </a:cubicBezTo>
                      <a:cubicBezTo>
                        <a:pt x="-942" y="160818"/>
                        <a:pt x="1765" y="152963"/>
                        <a:pt x="3460" y="145126"/>
                      </a:cubicBezTo>
                      <a:cubicBezTo>
                        <a:pt x="6444" y="131984"/>
                        <a:pt x="9409" y="113511"/>
                        <a:pt x="10459" y="100544"/>
                      </a:cubicBezTo>
                      <a:cubicBezTo>
                        <a:pt x="11444" y="90608"/>
                        <a:pt x="11527" y="80478"/>
                        <a:pt x="11711" y="70799"/>
                      </a:cubicBezTo>
                      <a:cubicBezTo>
                        <a:pt x="11831" y="60863"/>
                        <a:pt x="11122" y="51193"/>
                        <a:pt x="10523" y="41662"/>
                      </a:cubicBezTo>
                      <a:cubicBezTo>
                        <a:pt x="9998" y="34718"/>
                        <a:pt x="9768" y="27931"/>
                        <a:pt x="8930" y="21245"/>
                      </a:cubicBezTo>
                      <a:cubicBezTo>
                        <a:pt x="7972" y="14127"/>
                        <a:pt x="6876" y="7072"/>
                        <a:pt x="57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13"/>
                <p:cNvSpPr/>
                <p:nvPr/>
              </p:nvSpPr>
              <p:spPr>
                <a:xfrm>
                  <a:off x="-707332" y="-4543312"/>
                  <a:ext cx="2413563" cy="2180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725" h="151509" extrusionOk="0">
                      <a:moveTo>
                        <a:pt x="0" y="139463"/>
                      </a:moveTo>
                      <a:cubicBezTo>
                        <a:pt x="4475" y="140752"/>
                        <a:pt x="9237" y="143984"/>
                        <a:pt x="14145" y="145550"/>
                      </a:cubicBezTo>
                      <a:cubicBezTo>
                        <a:pt x="21862" y="148045"/>
                        <a:pt x="30684" y="148948"/>
                        <a:pt x="39479" y="148607"/>
                      </a:cubicBezTo>
                      <a:cubicBezTo>
                        <a:pt x="48302" y="148257"/>
                        <a:pt x="57068" y="146508"/>
                        <a:pt x="65292" y="144352"/>
                      </a:cubicBezTo>
                      <a:cubicBezTo>
                        <a:pt x="76583" y="139886"/>
                        <a:pt x="86188" y="135632"/>
                        <a:pt x="98104" y="126045"/>
                      </a:cubicBezTo>
                      <a:cubicBezTo>
                        <a:pt x="103206" y="121873"/>
                        <a:pt x="107534" y="116983"/>
                        <a:pt x="111669" y="112305"/>
                      </a:cubicBezTo>
                      <a:cubicBezTo>
                        <a:pt x="129682" y="91934"/>
                        <a:pt x="140853" y="68377"/>
                        <a:pt x="149841" y="42436"/>
                      </a:cubicBezTo>
                      <a:cubicBezTo>
                        <a:pt x="150771" y="39756"/>
                        <a:pt x="151747" y="36892"/>
                        <a:pt x="152779" y="33908"/>
                      </a:cubicBezTo>
                      <a:cubicBezTo>
                        <a:pt x="155118" y="27038"/>
                        <a:pt x="157383" y="18584"/>
                        <a:pt x="159566" y="12092"/>
                      </a:cubicBezTo>
                      <a:cubicBezTo>
                        <a:pt x="161960" y="4964"/>
                        <a:pt x="165330" y="18"/>
                        <a:pt x="167614" y="0"/>
                      </a:cubicBezTo>
                      <a:cubicBezTo>
                        <a:pt x="168425" y="5710"/>
                        <a:pt x="164668" y="17838"/>
                        <a:pt x="161159" y="29598"/>
                      </a:cubicBezTo>
                      <a:cubicBezTo>
                        <a:pt x="155514" y="49416"/>
                        <a:pt x="144776" y="76463"/>
                        <a:pt x="133559" y="93454"/>
                      </a:cubicBezTo>
                      <a:cubicBezTo>
                        <a:pt x="125299" y="106586"/>
                        <a:pt x="115077" y="118954"/>
                        <a:pt x="103215" y="128513"/>
                      </a:cubicBezTo>
                      <a:cubicBezTo>
                        <a:pt x="91142" y="138293"/>
                        <a:pt x="77384" y="145881"/>
                        <a:pt x="62668" y="149316"/>
                      </a:cubicBezTo>
                      <a:cubicBezTo>
                        <a:pt x="51967" y="151821"/>
                        <a:pt x="41220" y="152024"/>
                        <a:pt x="30859" y="150716"/>
                      </a:cubicBezTo>
                      <a:cubicBezTo>
                        <a:pt x="19781" y="149362"/>
                        <a:pt x="9108" y="145540"/>
                        <a:pt x="0" y="1394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13"/>
                <p:cNvSpPr/>
                <p:nvPr/>
              </p:nvSpPr>
              <p:spPr>
                <a:xfrm>
                  <a:off x="-1690473" y="-2832947"/>
                  <a:ext cx="1971085" cy="582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76" h="40480" extrusionOk="0">
                      <a:moveTo>
                        <a:pt x="136976" y="0"/>
                      </a:moveTo>
                      <a:cubicBezTo>
                        <a:pt x="135457" y="2440"/>
                        <a:pt x="132096" y="3600"/>
                        <a:pt x="129425" y="4872"/>
                      </a:cubicBezTo>
                      <a:cubicBezTo>
                        <a:pt x="120999" y="9237"/>
                        <a:pt x="110150" y="13012"/>
                        <a:pt x="100066" y="14467"/>
                      </a:cubicBezTo>
                      <a:cubicBezTo>
                        <a:pt x="93095" y="16751"/>
                        <a:pt x="86897" y="17516"/>
                        <a:pt x="78499" y="20766"/>
                      </a:cubicBezTo>
                      <a:cubicBezTo>
                        <a:pt x="74889" y="22221"/>
                        <a:pt x="71629" y="24339"/>
                        <a:pt x="68304" y="26053"/>
                      </a:cubicBezTo>
                      <a:cubicBezTo>
                        <a:pt x="61103" y="29755"/>
                        <a:pt x="54094" y="33733"/>
                        <a:pt x="46340" y="36615"/>
                      </a:cubicBezTo>
                      <a:cubicBezTo>
                        <a:pt x="38642" y="39452"/>
                        <a:pt x="30087" y="41413"/>
                        <a:pt x="20988" y="40023"/>
                      </a:cubicBezTo>
                      <a:cubicBezTo>
                        <a:pt x="19128" y="39746"/>
                        <a:pt x="17175" y="39203"/>
                        <a:pt x="15205" y="38494"/>
                      </a:cubicBezTo>
                      <a:cubicBezTo>
                        <a:pt x="10692" y="36919"/>
                        <a:pt x="5434" y="33945"/>
                        <a:pt x="2478" y="30233"/>
                      </a:cubicBezTo>
                      <a:cubicBezTo>
                        <a:pt x="-911" y="26144"/>
                        <a:pt x="-405" y="21577"/>
                        <a:pt x="1502" y="20637"/>
                      </a:cubicBezTo>
                      <a:cubicBezTo>
                        <a:pt x="3178" y="21604"/>
                        <a:pt x="4624" y="23465"/>
                        <a:pt x="6622" y="25436"/>
                      </a:cubicBezTo>
                      <a:cubicBezTo>
                        <a:pt x="8620" y="27388"/>
                        <a:pt x="11190" y="29469"/>
                        <a:pt x="14155" y="30823"/>
                      </a:cubicBezTo>
                      <a:cubicBezTo>
                        <a:pt x="19100" y="33226"/>
                        <a:pt x="25685" y="34258"/>
                        <a:pt x="32352" y="33318"/>
                      </a:cubicBezTo>
                      <a:cubicBezTo>
                        <a:pt x="39001" y="32480"/>
                        <a:pt x="45512" y="30077"/>
                        <a:pt x="50724" y="27793"/>
                      </a:cubicBezTo>
                      <a:cubicBezTo>
                        <a:pt x="58764" y="24266"/>
                        <a:pt x="66766" y="19597"/>
                        <a:pt x="75322" y="16457"/>
                      </a:cubicBezTo>
                      <a:cubicBezTo>
                        <a:pt x="84144" y="13178"/>
                        <a:pt x="92975" y="11456"/>
                        <a:pt x="101475" y="10019"/>
                      </a:cubicBezTo>
                      <a:cubicBezTo>
                        <a:pt x="107673" y="8997"/>
                        <a:pt x="113696" y="8454"/>
                        <a:pt x="119460" y="6981"/>
                      </a:cubicBezTo>
                      <a:cubicBezTo>
                        <a:pt x="125594" y="5415"/>
                        <a:pt x="131506" y="3223"/>
                        <a:pt x="1369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13"/>
                <p:cNvSpPr/>
                <p:nvPr/>
              </p:nvSpPr>
              <p:spPr>
                <a:xfrm>
                  <a:off x="-1705107" y="-3555358"/>
                  <a:ext cx="1863016" cy="1086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66" h="75528" extrusionOk="0">
                      <a:moveTo>
                        <a:pt x="129466" y="787"/>
                      </a:moveTo>
                      <a:cubicBezTo>
                        <a:pt x="126537" y="1718"/>
                        <a:pt x="122983" y="769"/>
                        <a:pt x="119760" y="1054"/>
                      </a:cubicBezTo>
                      <a:cubicBezTo>
                        <a:pt x="109473" y="1828"/>
                        <a:pt x="98505" y="6783"/>
                        <a:pt x="89305" y="11986"/>
                      </a:cubicBezTo>
                      <a:cubicBezTo>
                        <a:pt x="83126" y="16609"/>
                        <a:pt x="78650" y="20928"/>
                        <a:pt x="71614" y="27991"/>
                      </a:cubicBezTo>
                      <a:cubicBezTo>
                        <a:pt x="68520" y="30910"/>
                        <a:pt x="65159" y="34051"/>
                        <a:pt x="61033" y="35644"/>
                      </a:cubicBezTo>
                      <a:cubicBezTo>
                        <a:pt x="52165" y="39106"/>
                        <a:pt x="43287" y="38554"/>
                        <a:pt x="35542" y="40212"/>
                      </a:cubicBezTo>
                      <a:cubicBezTo>
                        <a:pt x="27908" y="41759"/>
                        <a:pt x="20919" y="45866"/>
                        <a:pt x="15550" y="51870"/>
                      </a:cubicBezTo>
                      <a:cubicBezTo>
                        <a:pt x="14445" y="53095"/>
                        <a:pt x="13339" y="54467"/>
                        <a:pt x="12234" y="55941"/>
                      </a:cubicBezTo>
                      <a:cubicBezTo>
                        <a:pt x="9684" y="59348"/>
                        <a:pt x="7860" y="64128"/>
                        <a:pt x="6644" y="67839"/>
                      </a:cubicBezTo>
                      <a:cubicBezTo>
                        <a:pt x="5245" y="71863"/>
                        <a:pt x="3384" y="75095"/>
                        <a:pt x="1137" y="75528"/>
                      </a:cubicBezTo>
                      <a:cubicBezTo>
                        <a:pt x="-1294" y="72084"/>
                        <a:pt x="346" y="63124"/>
                        <a:pt x="4407" y="55950"/>
                      </a:cubicBezTo>
                      <a:cubicBezTo>
                        <a:pt x="7611" y="49807"/>
                        <a:pt x="13229" y="43306"/>
                        <a:pt x="20421" y="39042"/>
                      </a:cubicBezTo>
                      <a:cubicBezTo>
                        <a:pt x="27512" y="34493"/>
                        <a:pt x="36224" y="33148"/>
                        <a:pt x="42394" y="32734"/>
                      </a:cubicBezTo>
                      <a:cubicBezTo>
                        <a:pt x="47229" y="32310"/>
                        <a:pt x="51898" y="31979"/>
                        <a:pt x="56079" y="30873"/>
                      </a:cubicBezTo>
                      <a:cubicBezTo>
                        <a:pt x="60287" y="29824"/>
                        <a:pt x="63741" y="27871"/>
                        <a:pt x="67111" y="25081"/>
                      </a:cubicBezTo>
                      <a:cubicBezTo>
                        <a:pt x="70555" y="22272"/>
                        <a:pt x="73723" y="18782"/>
                        <a:pt x="77379" y="15522"/>
                      </a:cubicBezTo>
                      <a:cubicBezTo>
                        <a:pt x="81054" y="12253"/>
                        <a:pt x="85069" y="9462"/>
                        <a:pt x="89324" y="7225"/>
                      </a:cubicBezTo>
                      <a:cubicBezTo>
                        <a:pt x="95549" y="3955"/>
                        <a:pt x="102143" y="2215"/>
                        <a:pt x="108626" y="1009"/>
                      </a:cubicBezTo>
                      <a:cubicBezTo>
                        <a:pt x="115588" y="-253"/>
                        <a:pt x="122651" y="-336"/>
                        <a:pt x="129466" y="7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13"/>
                <p:cNvSpPr/>
                <p:nvPr/>
              </p:nvSpPr>
              <p:spPr>
                <a:xfrm>
                  <a:off x="-2555921" y="-3780035"/>
                  <a:ext cx="1816162" cy="866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10" h="60209" extrusionOk="0">
                      <a:moveTo>
                        <a:pt x="126210" y="0"/>
                      </a:moveTo>
                      <a:cubicBezTo>
                        <a:pt x="124129" y="1805"/>
                        <a:pt x="120860" y="1907"/>
                        <a:pt x="118180" y="2754"/>
                      </a:cubicBezTo>
                      <a:cubicBezTo>
                        <a:pt x="109680" y="5535"/>
                        <a:pt x="100324" y="10333"/>
                        <a:pt x="91271" y="13178"/>
                      </a:cubicBezTo>
                      <a:cubicBezTo>
                        <a:pt x="85211" y="16365"/>
                        <a:pt x="79686" y="18124"/>
                        <a:pt x="71969" y="21770"/>
                      </a:cubicBezTo>
                      <a:cubicBezTo>
                        <a:pt x="68617" y="23290"/>
                        <a:pt x="65596" y="25408"/>
                        <a:pt x="62456" y="26955"/>
                      </a:cubicBezTo>
                      <a:cubicBezTo>
                        <a:pt x="48965" y="33890"/>
                        <a:pt x="36505" y="40879"/>
                        <a:pt x="23594" y="49001"/>
                      </a:cubicBezTo>
                      <a:cubicBezTo>
                        <a:pt x="22240" y="49840"/>
                        <a:pt x="20849" y="50705"/>
                        <a:pt x="19358" y="51626"/>
                      </a:cubicBezTo>
                      <a:cubicBezTo>
                        <a:pt x="15904" y="53671"/>
                        <a:pt x="12055" y="56599"/>
                        <a:pt x="8767" y="58450"/>
                      </a:cubicBezTo>
                      <a:cubicBezTo>
                        <a:pt x="5194" y="60541"/>
                        <a:pt x="1547" y="60752"/>
                        <a:pt x="0" y="59168"/>
                      </a:cubicBezTo>
                      <a:cubicBezTo>
                        <a:pt x="1050" y="55568"/>
                        <a:pt x="7073" y="51819"/>
                        <a:pt x="12681" y="47979"/>
                      </a:cubicBezTo>
                      <a:cubicBezTo>
                        <a:pt x="22093" y="41450"/>
                        <a:pt x="35943" y="33558"/>
                        <a:pt x="45806" y="28511"/>
                      </a:cubicBezTo>
                      <a:cubicBezTo>
                        <a:pt x="53330" y="24561"/>
                        <a:pt x="61093" y="20794"/>
                        <a:pt x="68690" y="17580"/>
                      </a:cubicBezTo>
                      <a:cubicBezTo>
                        <a:pt x="76491" y="14320"/>
                        <a:pt x="84125" y="11189"/>
                        <a:pt x="91833" y="8611"/>
                      </a:cubicBezTo>
                      <a:cubicBezTo>
                        <a:pt x="97469" y="6778"/>
                        <a:pt x="103105" y="5562"/>
                        <a:pt x="108584" y="4061"/>
                      </a:cubicBezTo>
                      <a:cubicBezTo>
                        <a:pt x="114441" y="2477"/>
                        <a:pt x="120308" y="1133"/>
                        <a:pt x="1262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13"/>
                <p:cNvSpPr/>
                <p:nvPr/>
              </p:nvSpPr>
              <p:spPr>
                <a:xfrm>
                  <a:off x="-2733489" y="-4082546"/>
                  <a:ext cx="2052575" cy="879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639" h="61111" extrusionOk="0">
                      <a:moveTo>
                        <a:pt x="142639" y="2587"/>
                      </a:moveTo>
                      <a:cubicBezTo>
                        <a:pt x="139646" y="3121"/>
                        <a:pt x="136304" y="1703"/>
                        <a:pt x="133108" y="1583"/>
                      </a:cubicBezTo>
                      <a:cubicBezTo>
                        <a:pt x="122941" y="975"/>
                        <a:pt x="111688" y="4548"/>
                        <a:pt x="101521" y="7275"/>
                      </a:cubicBezTo>
                      <a:cubicBezTo>
                        <a:pt x="94577" y="10415"/>
                        <a:pt x="88444" y="12413"/>
                        <a:pt x="79861" y="16640"/>
                      </a:cubicBezTo>
                      <a:cubicBezTo>
                        <a:pt x="76168" y="18463"/>
                        <a:pt x="72752" y="20766"/>
                        <a:pt x="69280" y="22608"/>
                      </a:cubicBezTo>
                      <a:cubicBezTo>
                        <a:pt x="54260" y="30619"/>
                        <a:pt x="40410" y="38705"/>
                        <a:pt x="26034" y="48034"/>
                      </a:cubicBezTo>
                      <a:cubicBezTo>
                        <a:pt x="24533" y="48991"/>
                        <a:pt x="22968" y="49986"/>
                        <a:pt x="21310" y="51036"/>
                      </a:cubicBezTo>
                      <a:cubicBezTo>
                        <a:pt x="17506" y="53440"/>
                        <a:pt x="13151" y="56681"/>
                        <a:pt x="9522" y="58873"/>
                      </a:cubicBezTo>
                      <a:cubicBezTo>
                        <a:pt x="5525" y="61258"/>
                        <a:pt x="1602" y="61783"/>
                        <a:pt x="0" y="60227"/>
                      </a:cubicBezTo>
                      <a:cubicBezTo>
                        <a:pt x="1289" y="56396"/>
                        <a:pt x="7957" y="52086"/>
                        <a:pt x="14210" y="47730"/>
                      </a:cubicBezTo>
                      <a:cubicBezTo>
                        <a:pt x="24690" y="40317"/>
                        <a:pt x="40032" y="31209"/>
                        <a:pt x="50963" y="25342"/>
                      </a:cubicBezTo>
                      <a:cubicBezTo>
                        <a:pt x="59334" y="20821"/>
                        <a:pt x="67908" y="16345"/>
                        <a:pt x="76343" y="12588"/>
                      </a:cubicBezTo>
                      <a:cubicBezTo>
                        <a:pt x="85027" y="8748"/>
                        <a:pt x="93629" y="5018"/>
                        <a:pt x="102626" y="2697"/>
                      </a:cubicBezTo>
                      <a:cubicBezTo>
                        <a:pt x="109174" y="1003"/>
                        <a:pt x="115768" y="276"/>
                        <a:pt x="122251" y="45"/>
                      </a:cubicBezTo>
                      <a:cubicBezTo>
                        <a:pt x="129194" y="-203"/>
                        <a:pt x="136138" y="561"/>
                        <a:pt x="142639" y="25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13"/>
                <p:cNvSpPr/>
                <p:nvPr/>
              </p:nvSpPr>
              <p:spPr>
                <a:xfrm>
                  <a:off x="-1802194" y="-3388871"/>
                  <a:ext cx="280015" cy="52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59" h="36148" extrusionOk="0">
                      <a:moveTo>
                        <a:pt x="19460" y="35972"/>
                      </a:moveTo>
                      <a:cubicBezTo>
                        <a:pt x="18235" y="36599"/>
                        <a:pt x="17821" y="35383"/>
                        <a:pt x="17102" y="34969"/>
                      </a:cubicBezTo>
                      <a:cubicBezTo>
                        <a:pt x="14828" y="33670"/>
                        <a:pt x="11282" y="32611"/>
                        <a:pt x="9790" y="29894"/>
                      </a:cubicBezTo>
                      <a:cubicBezTo>
                        <a:pt x="7810" y="28734"/>
                        <a:pt x="7009" y="26985"/>
                        <a:pt x="5526" y="24710"/>
                      </a:cubicBezTo>
                      <a:cubicBezTo>
                        <a:pt x="4882" y="23725"/>
                        <a:pt x="3869" y="22886"/>
                        <a:pt x="3326" y="21855"/>
                      </a:cubicBezTo>
                      <a:cubicBezTo>
                        <a:pt x="1023" y="17370"/>
                        <a:pt x="-36" y="12535"/>
                        <a:pt x="1" y="7351"/>
                      </a:cubicBezTo>
                      <a:cubicBezTo>
                        <a:pt x="19" y="6816"/>
                        <a:pt x="47" y="6246"/>
                        <a:pt x="158" y="5656"/>
                      </a:cubicBezTo>
                      <a:cubicBezTo>
                        <a:pt x="342" y="4312"/>
                        <a:pt x="351" y="2626"/>
                        <a:pt x="903" y="1429"/>
                      </a:cubicBezTo>
                      <a:cubicBezTo>
                        <a:pt x="1502" y="94"/>
                        <a:pt x="3648" y="-330"/>
                        <a:pt x="5729" y="260"/>
                      </a:cubicBezTo>
                      <a:cubicBezTo>
                        <a:pt x="7737" y="1807"/>
                        <a:pt x="6935" y="3501"/>
                        <a:pt x="6880" y="5389"/>
                      </a:cubicBezTo>
                      <a:cubicBezTo>
                        <a:pt x="6724" y="8502"/>
                        <a:pt x="6917" y="12784"/>
                        <a:pt x="7654" y="15657"/>
                      </a:cubicBezTo>
                      <a:cubicBezTo>
                        <a:pt x="8160" y="17877"/>
                        <a:pt x="9081" y="19967"/>
                        <a:pt x="9928" y="21993"/>
                      </a:cubicBezTo>
                      <a:cubicBezTo>
                        <a:pt x="10803" y="24093"/>
                        <a:pt x="12120" y="25879"/>
                        <a:pt x="13308" y="27758"/>
                      </a:cubicBezTo>
                      <a:cubicBezTo>
                        <a:pt x="14174" y="29121"/>
                        <a:pt x="14809" y="30733"/>
                        <a:pt x="15877" y="31994"/>
                      </a:cubicBezTo>
                      <a:cubicBezTo>
                        <a:pt x="16983" y="33329"/>
                        <a:pt x="18170" y="34646"/>
                        <a:pt x="19460" y="359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13"/>
                <p:cNvSpPr/>
                <p:nvPr/>
              </p:nvSpPr>
              <p:spPr>
                <a:xfrm>
                  <a:off x="-1385384" y="-5640108"/>
                  <a:ext cx="543151" cy="1615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5" h="112284" extrusionOk="0">
                      <a:moveTo>
                        <a:pt x="17089" y="112285"/>
                      </a:moveTo>
                      <a:cubicBezTo>
                        <a:pt x="14750" y="111355"/>
                        <a:pt x="13553" y="108555"/>
                        <a:pt x="12098" y="106511"/>
                      </a:cubicBezTo>
                      <a:cubicBezTo>
                        <a:pt x="7484" y="100028"/>
                        <a:pt x="2364" y="91408"/>
                        <a:pt x="1572" y="82530"/>
                      </a:cubicBezTo>
                      <a:cubicBezTo>
                        <a:pt x="-196" y="76443"/>
                        <a:pt x="-233" y="70927"/>
                        <a:pt x="301" y="63035"/>
                      </a:cubicBezTo>
                      <a:cubicBezTo>
                        <a:pt x="485" y="59618"/>
                        <a:pt x="559" y="56165"/>
                        <a:pt x="1167" y="52905"/>
                      </a:cubicBezTo>
                      <a:cubicBezTo>
                        <a:pt x="4040" y="38870"/>
                        <a:pt x="10256" y="26493"/>
                        <a:pt x="18774" y="14945"/>
                      </a:cubicBezTo>
                      <a:cubicBezTo>
                        <a:pt x="19668" y="13776"/>
                        <a:pt x="20626" y="12504"/>
                        <a:pt x="21712" y="11280"/>
                      </a:cubicBezTo>
                      <a:cubicBezTo>
                        <a:pt x="24134" y="8388"/>
                        <a:pt x="27008" y="4852"/>
                        <a:pt x="29678" y="2503"/>
                      </a:cubicBezTo>
                      <a:cubicBezTo>
                        <a:pt x="32606" y="-84"/>
                        <a:pt x="36060" y="-646"/>
                        <a:pt x="37745" y="726"/>
                      </a:cubicBezTo>
                      <a:cubicBezTo>
                        <a:pt x="37432" y="4263"/>
                        <a:pt x="32726" y="8333"/>
                        <a:pt x="28951" y="13020"/>
                      </a:cubicBezTo>
                      <a:cubicBezTo>
                        <a:pt x="22440" y="20737"/>
                        <a:pt x="14778" y="32442"/>
                        <a:pt x="11232" y="41384"/>
                      </a:cubicBezTo>
                      <a:cubicBezTo>
                        <a:pt x="8350" y="48171"/>
                        <a:pt x="6508" y="55419"/>
                        <a:pt x="5541" y="62408"/>
                      </a:cubicBezTo>
                      <a:cubicBezTo>
                        <a:pt x="4510" y="69619"/>
                        <a:pt x="4896" y="76766"/>
                        <a:pt x="5891" y="83672"/>
                      </a:cubicBezTo>
                      <a:cubicBezTo>
                        <a:pt x="6637" y="88701"/>
                        <a:pt x="7503" y="93664"/>
                        <a:pt x="9353" y="98305"/>
                      </a:cubicBezTo>
                      <a:cubicBezTo>
                        <a:pt x="11324" y="103242"/>
                        <a:pt x="13894" y="107938"/>
                        <a:pt x="17089" y="11228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578;p13"/>
                <p:cNvSpPr/>
                <p:nvPr/>
              </p:nvSpPr>
              <p:spPr>
                <a:xfrm>
                  <a:off x="-837256" y="-6221286"/>
                  <a:ext cx="322868" cy="69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7" h="48631" extrusionOk="0">
                      <a:moveTo>
                        <a:pt x="19619" y="45029"/>
                      </a:moveTo>
                      <a:cubicBezTo>
                        <a:pt x="19002" y="46751"/>
                        <a:pt x="16948" y="46871"/>
                        <a:pt x="15493" y="47387"/>
                      </a:cubicBezTo>
                      <a:cubicBezTo>
                        <a:pt x="13173" y="48252"/>
                        <a:pt x="10373" y="49063"/>
                        <a:pt x="7389" y="48372"/>
                      </a:cubicBezTo>
                      <a:cubicBezTo>
                        <a:pt x="4488" y="47709"/>
                        <a:pt x="1633" y="45351"/>
                        <a:pt x="1100" y="42193"/>
                      </a:cubicBezTo>
                      <a:cubicBezTo>
                        <a:pt x="123" y="40103"/>
                        <a:pt x="529" y="37625"/>
                        <a:pt x="1698" y="35728"/>
                      </a:cubicBezTo>
                      <a:cubicBezTo>
                        <a:pt x="2269" y="34761"/>
                        <a:pt x="3006" y="33905"/>
                        <a:pt x="3835" y="33085"/>
                      </a:cubicBezTo>
                      <a:cubicBezTo>
                        <a:pt x="4626" y="32330"/>
                        <a:pt x="4866" y="32136"/>
                        <a:pt x="5428" y="31657"/>
                      </a:cubicBezTo>
                      <a:cubicBezTo>
                        <a:pt x="5888" y="31262"/>
                        <a:pt x="6312" y="30921"/>
                        <a:pt x="5115" y="30884"/>
                      </a:cubicBezTo>
                      <a:cubicBezTo>
                        <a:pt x="4498" y="30773"/>
                        <a:pt x="4056" y="30645"/>
                        <a:pt x="3798" y="30488"/>
                      </a:cubicBezTo>
                      <a:cubicBezTo>
                        <a:pt x="3798" y="30553"/>
                        <a:pt x="3162" y="29954"/>
                        <a:pt x="2711" y="29420"/>
                      </a:cubicBezTo>
                      <a:cubicBezTo>
                        <a:pt x="2269" y="28886"/>
                        <a:pt x="1855" y="28315"/>
                        <a:pt x="1523" y="27716"/>
                      </a:cubicBezTo>
                      <a:cubicBezTo>
                        <a:pt x="833" y="26519"/>
                        <a:pt x="354" y="25184"/>
                        <a:pt x="132" y="23784"/>
                      </a:cubicBezTo>
                      <a:cubicBezTo>
                        <a:pt x="-300" y="20947"/>
                        <a:pt x="363" y="18176"/>
                        <a:pt x="1597" y="15818"/>
                      </a:cubicBezTo>
                      <a:cubicBezTo>
                        <a:pt x="4065" y="11020"/>
                        <a:pt x="9093" y="8036"/>
                        <a:pt x="14020" y="6996"/>
                      </a:cubicBezTo>
                      <a:lnTo>
                        <a:pt x="15235" y="6765"/>
                      </a:lnTo>
                      <a:lnTo>
                        <a:pt x="15282" y="6784"/>
                      </a:lnTo>
                      <a:lnTo>
                        <a:pt x="15318" y="6784"/>
                      </a:lnTo>
                      <a:cubicBezTo>
                        <a:pt x="15300" y="6729"/>
                        <a:pt x="15226" y="6692"/>
                        <a:pt x="15226" y="6692"/>
                      </a:cubicBezTo>
                      <a:cubicBezTo>
                        <a:pt x="15226" y="5974"/>
                        <a:pt x="15327" y="4537"/>
                        <a:pt x="15567" y="3653"/>
                      </a:cubicBezTo>
                      <a:cubicBezTo>
                        <a:pt x="16230" y="909"/>
                        <a:pt x="18735" y="-436"/>
                        <a:pt x="20825" y="126"/>
                      </a:cubicBezTo>
                      <a:cubicBezTo>
                        <a:pt x="21700" y="1267"/>
                        <a:pt x="21848" y="2612"/>
                        <a:pt x="21857" y="4132"/>
                      </a:cubicBezTo>
                      <a:cubicBezTo>
                        <a:pt x="21857" y="5154"/>
                        <a:pt x="21857" y="5835"/>
                        <a:pt x="21839" y="6526"/>
                      </a:cubicBezTo>
                      <a:cubicBezTo>
                        <a:pt x="21802" y="7493"/>
                        <a:pt x="22013" y="9896"/>
                        <a:pt x="22262" y="11656"/>
                      </a:cubicBezTo>
                      <a:cubicBezTo>
                        <a:pt x="22317" y="12079"/>
                        <a:pt x="22363" y="12494"/>
                        <a:pt x="22437" y="13027"/>
                      </a:cubicBezTo>
                      <a:cubicBezTo>
                        <a:pt x="14600" y="13368"/>
                        <a:pt x="13458" y="14114"/>
                        <a:pt x="10603" y="15652"/>
                      </a:cubicBezTo>
                      <a:cubicBezTo>
                        <a:pt x="8218" y="17126"/>
                        <a:pt x="6680" y="19640"/>
                        <a:pt x="6441" y="21555"/>
                      </a:cubicBezTo>
                      <a:cubicBezTo>
                        <a:pt x="6247" y="22826"/>
                        <a:pt x="6478" y="23894"/>
                        <a:pt x="7086" y="24981"/>
                      </a:cubicBezTo>
                      <a:cubicBezTo>
                        <a:pt x="7242" y="25239"/>
                        <a:pt x="7408" y="25478"/>
                        <a:pt x="7583" y="25708"/>
                      </a:cubicBezTo>
                      <a:cubicBezTo>
                        <a:pt x="7877" y="25939"/>
                        <a:pt x="7619" y="26012"/>
                        <a:pt x="8789" y="26740"/>
                      </a:cubicBezTo>
                      <a:cubicBezTo>
                        <a:pt x="10585" y="27642"/>
                        <a:pt x="14969" y="28250"/>
                        <a:pt x="18532" y="29171"/>
                      </a:cubicBezTo>
                      <a:cubicBezTo>
                        <a:pt x="16994" y="30138"/>
                        <a:pt x="15512" y="31087"/>
                        <a:pt x="13965" y="32063"/>
                      </a:cubicBezTo>
                      <a:cubicBezTo>
                        <a:pt x="11754" y="33472"/>
                        <a:pt x="9498" y="34779"/>
                        <a:pt x="7748" y="36253"/>
                      </a:cubicBezTo>
                      <a:cubicBezTo>
                        <a:pt x="6800" y="37073"/>
                        <a:pt x="6349" y="37579"/>
                        <a:pt x="5888" y="38242"/>
                      </a:cubicBezTo>
                      <a:cubicBezTo>
                        <a:pt x="5096" y="39513"/>
                        <a:pt x="4893" y="40554"/>
                        <a:pt x="5290" y="41824"/>
                      </a:cubicBezTo>
                      <a:cubicBezTo>
                        <a:pt x="5851" y="43721"/>
                        <a:pt x="7730" y="45996"/>
                        <a:pt x="10382" y="46457"/>
                      </a:cubicBezTo>
                      <a:cubicBezTo>
                        <a:pt x="13228" y="47009"/>
                        <a:pt x="16515" y="46309"/>
                        <a:pt x="19619" y="450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579;p13"/>
                <p:cNvSpPr/>
                <p:nvPr/>
              </p:nvSpPr>
              <p:spPr>
                <a:xfrm>
                  <a:off x="-678553" y="-5519280"/>
                  <a:ext cx="844549" cy="32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90" h="22578" extrusionOk="0">
                      <a:moveTo>
                        <a:pt x="3037" y="0"/>
                      </a:moveTo>
                      <a:cubicBezTo>
                        <a:pt x="2973" y="1787"/>
                        <a:pt x="1592" y="2882"/>
                        <a:pt x="1389" y="4568"/>
                      </a:cubicBezTo>
                      <a:cubicBezTo>
                        <a:pt x="1113" y="7091"/>
                        <a:pt x="2227" y="9780"/>
                        <a:pt x="3977" y="11604"/>
                      </a:cubicBezTo>
                      <a:cubicBezTo>
                        <a:pt x="5727" y="13454"/>
                        <a:pt x="8047" y="14375"/>
                        <a:pt x="10331" y="15075"/>
                      </a:cubicBezTo>
                      <a:cubicBezTo>
                        <a:pt x="13950" y="14790"/>
                        <a:pt x="16280" y="14698"/>
                        <a:pt x="20590" y="12064"/>
                      </a:cubicBezTo>
                      <a:cubicBezTo>
                        <a:pt x="21409" y="11686"/>
                        <a:pt x="22441" y="11291"/>
                        <a:pt x="23620" y="11300"/>
                      </a:cubicBezTo>
                      <a:cubicBezTo>
                        <a:pt x="25618" y="11336"/>
                        <a:pt x="27119" y="12285"/>
                        <a:pt x="28096" y="12930"/>
                      </a:cubicBezTo>
                      <a:cubicBezTo>
                        <a:pt x="34109" y="17102"/>
                        <a:pt x="42102" y="17018"/>
                        <a:pt x="47425" y="12773"/>
                      </a:cubicBezTo>
                      <a:cubicBezTo>
                        <a:pt x="47968" y="12331"/>
                        <a:pt x="48576" y="11871"/>
                        <a:pt x="49147" y="11336"/>
                      </a:cubicBezTo>
                      <a:cubicBezTo>
                        <a:pt x="50529" y="10121"/>
                        <a:pt x="51551" y="8169"/>
                        <a:pt x="52481" y="6769"/>
                      </a:cubicBezTo>
                      <a:cubicBezTo>
                        <a:pt x="53531" y="5295"/>
                        <a:pt x="55631" y="4319"/>
                        <a:pt x="57831" y="4531"/>
                      </a:cubicBezTo>
                      <a:cubicBezTo>
                        <a:pt x="59857" y="6704"/>
                        <a:pt x="58007" y="11134"/>
                        <a:pt x="55345" y="14422"/>
                      </a:cubicBezTo>
                      <a:cubicBezTo>
                        <a:pt x="53199" y="17295"/>
                        <a:pt x="49663" y="20113"/>
                        <a:pt x="45454" y="21485"/>
                      </a:cubicBezTo>
                      <a:cubicBezTo>
                        <a:pt x="41273" y="22912"/>
                        <a:pt x="36826" y="22792"/>
                        <a:pt x="33400" y="21982"/>
                      </a:cubicBezTo>
                      <a:cubicBezTo>
                        <a:pt x="31061" y="21448"/>
                        <a:pt x="28758" y="20564"/>
                        <a:pt x="26677" y="19284"/>
                      </a:cubicBezTo>
                      <a:cubicBezTo>
                        <a:pt x="24485" y="17866"/>
                        <a:pt x="22782" y="16457"/>
                        <a:pt x="23021" y="16742"/>
                      </a:cubicBezTo>
                      <a:cubicBezTo>
                        <a:pt x="23021" y="16742"/>
                        <a:pt x="23021" y="16696"/>
                        <a:pt x="22828" y="16742"/>
                      </a:cubicBezTo>
                      <a:cubicBezTo>
                        <a:pt x="22100" y="16807"/>
                        <a:pt x="18988" y="18814"/>
                        <a:pt x="16345" y="19201"/>
                      </a:cubicBezTo>
                      <a:cubicBezTo>
                        <a:pt x="13637" y="19754"/>
                        <a:pt x="10801" y="19670"/>
                        <a:pt x="8167" y="18768"/>
                      </a:cubicBezTo>
                      <a:cubicBezTo>
                        <a:pt x="4281" y="17497"/>
                        <a:pt x="1408" y="13943"/>
                        <a:pt x="487" y="10443"/>
                      </a:cubicBezTo>
                      <a:cubicBezTo>
                        <a:pt x="-655" y="6732"/>
                        <a:pt x="220" y="2394"/>
                        <a:pt x="3037" y="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13"/>
                <p:cNvSpPr/>
                <p:nvPr/>
              </p:nvSpPr>
              <p:spPr>
                <a:xfrm>
                  <a:off x="98370" y="-5455750"/>
                  <a:ext cx="828475" cy="1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73" h="8082" extrusionOk="0">
                      <a:moveTo>
                        <a:pt x="57574" y="6590"/>
                      </a:moveTo>
                      <a:cubicBezTo>
                        <a:pt x="56515" y="7713"/>
                        <a:pt x="55216" y="6857"/>
                        <a:pt x="54056" y="6885"/>
                      </a:cubicBezTo>
                      <a:cubicBezTo>
                        <a:pt x="50363" y="6967"/>
                        <a:pt x="45970" y="8321"/>
                        <a:pt x="42057" y="7538"/>
                      </a:cubicBezTo>
                      <a:cubicBezTo>
                        <a:pt x="39184" y="8183"/>
                        <a:pt x="36798" y="7658"/>
                        <a:pt x="33235" y="7631"/>
                      </a:cubicBezTo>
                      <a:cubicBezTo>
                        <a:pt x="31696" y="7631"/>
                        <a:pt x="30140" y="8082"/>
                        <a:pt x="28676" y="8082"/>
                      </a:cubicBezTo>
                      <a:cubicBezTo>
                        <a:pt x="22303" y="8064"/>
                        <a:pt x="16317" y="7732"/>
                        <a:pt x="9917" y="7244"/>
                      </a:cubicBezTo>
                      <a:cubicBezTo>
                        <a:pt x="9263" y="7189"/>
                        <a:pt x="8563" y="7096"/>
                        <a:pt x="7836" y="6986"/>
                      </a:cubicBezTo>
                      <a:cubicBezTo>
                        <a:pt x="6169" y="6728"/>
                        <a:pt x="4115" y="6765"/>
                        <a:pt x="2578" y="6305"/>
                      </a:cubicBezTo>
                      <a:cubicBezTo>
                        <a:pt x="892" y="5789"/>
                        <a:pt x="-148" y="3754"/>
                        <a:pt x="17" y="1571"/>
                      </a:cubicBezTo>
                      <a:cubicBezTo>
                        <a:pt x="1546" y="-621"/>
                        <a:pt x="4355" y="79"/>
                        <a:pt x="7145" y="208"/>
                      </a:cubicBezTo>
                      <a:cubicBezTo>
                        <a:pt x="11833" y="438"/>
                        <a:pt x="18279" y="1157"/>
                        <a:pt x="22782" y="1553"/>
                      </a:cubicBezTo>
                      <a:cubicBezTo>
                        <a:pt x="26236" y="1875"/>
                        <a:pt x="29744" y="2013"/>
                        <a:pt x="33087" y="2446"/>
                      </a:cubicBezTo>
                      <a:cubicBezTo>
                        <a:pt x="36513" y="2879"/>
                        <a:pt x="39874" y="3017"/>
                        <a:pt x="43171" y="3523"/>
                      </a:cubicBezTo>
                      <a:cubicBezTo>
                        <a:pt x="45575" y="3883"/>
                        <a:pt x="47877" y="4702"/>
                        <a:pt x="50198" y="5089"/>
                      </a:cubicBezTo>
                      <a:cubicBezTo>
                        <a:pt x="52656" y="5522"/>
                        <a:pt x="55106" y="5992"/>
                        <a:pt x="57574" y="659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p13"/>
                <p:cNvSpPr/>
                <p:nvPr/>
              </p:nvSpPr>
              <p:spPr>
                <a:xfrm>
                  <a:off x="-1456757" y="-6195327"/>
                  <a:ext cx="568937" cy="595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7" h="41403" extrusionOk="0">
                      <a:moveTo>
                        <a:pt x="36057" y="264"/>
                      </a:moveTo>
                      <a:cubicBezTo>
                        <a:pt x="34501" y="1434"/>
                        <a:pt x="32530" y="725"/>
                        <a:pt x="30780" y="1093"/>
                      </a:cubicBezTo>
                      <a:cubicBezTo>
                        <a:pt x="25162" y="2152"/>
                        <a:pt x="19923" y="6140"/>
                        <a:pt x="15207" y="9234"/>
                      </a:cubicBezTo>
                      <a:cubicBezTo>
                        <a:pt x="12574" y="12429"/>
                        <a:pt x="9885" y="14667"/>
                        <a:pt x="7518" y="19171"/>
                      </a:cubicBezTo>
                      <a:cubicBezTo>
                        <a:pt x="6541" y="21104"/>
                        <a:pt x="6348" y="23269"/>
                        <a:pt x="6173" y="25064"/>
                      </a:cubicBezTo>
                      <a:cubicBezTo>
                        <a:pt x="5022" y="33445"/>
                        <a:pt x="14802" y="34439"/>
                        <a:pt x="24122" y="34347"/>
                      </a:cubicBezTo>
                      <a:cubicBezTo>
                        <a:pt x="25116" y="34412"/>
                        <a:pt x="26083" y="34467"/>
                        <a:pt x="27170" y="34541"/>
                      </a:cubicBezTo>
                      <a:cubicBezTo>
                        <a:pt x="29620" y="34743"/>
                        <a:pt x="32576" y="34623"/>
                        <a:pt x="34869" y="35020"/>
                      </a:cubicBezTo>
                      <a:cubicBezTo>
                        <a:pt x="37383" y="35462"/>
                        <a:pt x="39289" y="37460"/>
                        <a:pt x="39538" y="39652"/>
                      </a:cubicBezTo>
                      <a:cubicBezTo>
                        <a:pt x="37733" y="41917"/>
                        <a:pt x="33294" y="41355"/>
                        <a:pt x="29039" y="41309"/>
                      </a:cubicBezTo>
                      <a:cubicBezTo>
                        <a:pt x="25448" y="41273"/>
                        <a:pt x="21156" y="41107"/>
                        <a:pt x="16902" y="40876"/>
                      </a:cubicBezTo>
                      <a:cubicBezTo>
                        <a:pt x="12592" y="40361"/>
                        <a:pt x="7656" y="39348"/>
                        <a:pt x="4101" y="36124"/>
                      </a:cubicBezTo>
                      <a:cubicBezTo>
                        <a:pt x="1348" y="33767"/>
                        <a:pt x="-153" y="29770"/>
                        <a:pt x="12" y="26381"/>
                      </a:cubicBezTo>
                      <a:cubicBezTo>
                        <a:pt x="123" y="22965"/>
                        <a:pt x="1200" y="20018"/>
                        <a:pt x="2600" y="17476"/>
                      </a:cubicBezTo>
                      <a:cubicBezTo>
                        <a:pt x="5483" y="12420"/>
                        <a:pt x="9249" y="8138"/>
                        <a:pt x="13853" y="5182"/>
                      </a:cubicBezTo>
                      <a:cubicBezTo>
                        <a:pt x="17215" y="3027"/>
                        <a:pt x="20926" y="1885"/>
                        <a:pt x="24490" y="973"/>
                      </a:cubicBezTo>
                      <a:cubicBezTo>
                        <a:pt x="28312" y="7"/>
                        <a:pt x="32263" y="-260"/>
                        <a:pt x="36057" y="26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0318270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4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4" name="Google Shape;584;p14"/>
          <p:cNvSpPr txBox="1">
            <a:spLocks noGrp="1"/>
          </p:cNvSpPr>
          <p:nvPr>
            <p:ph type="body" idx="1"/>
          </p:nvPr>
        </p:nvSpPr>
        <p:spPr>
          <a:xfrm>
            <a:off x="720000" y="1536633"/>
            <a:ext cx="7704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85" name="Google Shape;585;p14"/>
          <p:cNvGrpSpPr/>
          <p:nvPr/>
        </p:nvGrpSpPr>
        <p:grpSpPr>
          <a:xfrm rot="317006">
            <a:off x="5333194" y="-487242"/>
            <a:ext cx="6415639" cy="8554185"/>
            <a:chOff x="3530153" y="-1603550"/>
            <a:chExt cx="9173436" cy="9173436"/>
          </a:xfrm>
        </p:grpSpPr>
        <p:sp>
          <p:nvSpPr>
            <p:cNvPr id="586" name="Google Shape;586;p14"/>
            <p:cNvSpPr/>
            <p:nvPr/>
          </p:nvSpPr>
          <p:spPr>
            <a:xfrm>
              <a:off x="4067651" y="-508312"/>
              <a:ext cx="8098397" cy="6982372"/>
            </a:xfrm>
            <a:custGeom>
              <a:avLst/>
              <a:gdLst/>
              <a:ahLst/>
              <a:cxnLst/>
              <a:rect l="l" t="t" r="r" b="b"/>
              <a:pathLst>
                <a:path w="461250" h="397686" extrusionOk="0">
                  <a:moveTo>
                    <a:pt x="460553" y="216844"/>
                  </a:moveTo>
                  <a:cubicBezTo>
                    <a:pt x="456832" y="251682"/>
                    <a:pt x="439980" y="283933"/>
                    <a:pt x="419250" y="312177"/>
                  </a:cubicBezTo>
                  <a:cubicBezTo>
                    <a:pt x="397065" y="342419"/>
                    <a:pt x="369310" y="369697"/>
                    <a:pt x="334904" y="384597"/>
                  </a:cubicBezTo>
                  <a:cubicBezTo>
                    <a:pt x="295195" y="401790"/>
                    <a:pt x="249186" y="401053"/>
                    <a:pt x="207893" y="388161"/>
                  </a:cubicBezTo>
                  <a:cubicBezTo>
                    <a:pt x="166590" y="375268"/>
                    <a:pt x="129643" y="350919"/>
                    <a:pt x="97043" y="322472"/>
                  </a:cubicBezTo>
                  <a:cubicBezTo>
                    <a:pt x="61321" y="291290"/>
                    <a:pt x="29697" y="254040"/>
                    <a:pt x="12310" y="209919"/>
                  </a:cubicBezTo>
                  <a:cubicBezTo>
                    <a:pt x="1029" y="181297"/>
                    <a:pt x="-3944" y="149360"/>
                    <a:pt x="3608" y="119523"/>
                  </a:cubicBezTo>
                  <a:cubicBezTo>
                    <a:pt x="16694" y="67897"/>
                    <a:pt x="65437" y="31465"/>
                    <a:pt x="116870" y="17633"/>
                  </a:cubicBezTo>
                  <a:cubicBezTo>
                    <a:pt x="154848" y="7421"/>
                    <a:pt x="194420" y="7328"/>
                    <a:pt x="233890" y="9907"/>
                  </a:cubicBezTo>
                  <a:cubicBezTo>
                    <a:pt x="244996" y="7780"/>
                    <a:pt x="256102" y="4851"/>
                    <a:pt x="267135" y="2678"/>
                  </a:cubicBezTo>
                  <a:cubicBezTo>
                    <a:pt x="291714" y="-2166"/>
                    <a:pt x="320510" y="-1936"/>
                    <a:pt x="337777" y="16188"/>
                  </a:cubicBezTo>
                  <a:cubicBezTo>
                    <a:pt x="354169" y="33390"/>
                    <a:pt x="354428" y="60806"/>
                    <a:pt x="368370" y="80062"/>
                  </a:cubicBezTo>
                  <a:cubicBezTo>
                    <a:pt x="382405" y="99429"/>
                    <a:pt x="407417" y="107008"/>
                    <a:pt x="425945" y="122129"/>
                  </a:cubicBezTo>
                  <a:cubicBezTo>
                    <a:pt x="453094" y="144268"/>
                    <a:pt x="464283" y="181997"/>
                    <a:pt x="460553" y="216844"/>
                  </a:cubicBezTo>
                  <a:close/>
                </a:path>
              </a:pathLst>
            </a:custGeom>
            <a:solidFill>
              <a:srgbClr val="7CD2DA">
                <a:alpha val="82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4"/>
            <p:cNvSpPr/>
            <p:nvPr/>
          </p:nvSpPr>
          <p:spPr>
            <a:xfrm rot="2700000">
              <a:off x="4633557" y="-20117"/>
              <a:ext cx="6966628" cy="6006570"/>
            </a:xfrm>
            <a:custGeom>
              <a:avLst/>
              <a:gdLst/>
              <a:ahLst/>
              <a:cxnLst/>
              <a:rect l="l" t="t" r="r" b="b"/>
              <a:pathLst>
                <a:path w="461250" h="397686" extrusionOk="0">
                  <a:moveTo>
                    <a:pt x="460553" y="216844"/>
                  </a:moveTo>
                  <a:cubicBezTo>
                    <a:pt x="456832" y="251682"/>
                    <a:pt x="439980" y="283933"/>
                    <a:pt x="419250" y="312177"/>
                  </a:cubicBezTo>
                  <a:cubicBezTo>
                    <a:pt x="397065" y="342419"/>
                    <a:pt x="369310" y="369697"/>
                    <a:pt x="334904" y="384597"/>
                  </a:cubicBezTo>
                  <a:cubicBezTo>
                    <a:pt x="295195" y="401790"/>
                    <a:pt x="249186" y="401053"/>
                    <a:pt x="207893" y="388161"/>
                  </a:cubicBezTo>
                  <a:cubicBezTo>
                    <a:pt x="166590" y="375268"/>
                    <a:pt x="129643" y="350919"/>
                    <a:pt x="97043" y="322472"/>
                  </a:cubicBezTo>
                  <a:cubicBezTo>
                    <a:pt x="61321" y="291290"/>
                    <a:pt x="29697" y="254040"/>
                    <a:pt x="12310" y="209919"/>
                  </a:cubicBezTo>
                  <a:cubicBezTo>
                    <a:pt x="1029" y="181297"/>
                    <a:pt x="-3944" y="149360"/>
                    <a:pt x="3608" y="119523"/>
                  </a:cubicBezTo>
                  <a:cubicBezTo>
                    <a:pt x="16694" y="67897"/>
                    <a:pt x="65437" y="31465"/>
                    <a:pt x="116870" y="17633"/>
                  </a:cubicBezTo>
                  <a:cubicBezTo>
                    <a:pt x="154848" y="7421"/>
                    <a:pt x="194420" y="7328"/>
                    <a:pt x="233890" y="9907"/>
                  </a:cubicBezTo>
                  <a:cubicBezTo>
                    <a:pt x="244996" y="7780"/>
                    <a:pt x="256102" y="4851"/>
                    <a:pt x="267135" y="2678"/>
                  </a:cubicBezTo>
                  <a:cubicBezTo>
                    <a:pt x="291714" y="-2166"/>
                    <a:pt x="320510" y="-1936"/>
                    <a:pt x="337777" y="16188"/>
                  </a:cubicBezTo>
                  <a:cubicBezTo>
                    <a:pt x="354169" y="33390"/>
                    <a:pt x="354428" y="60806"/>
                    <a:pt x="368370" y="80062"/>
                  </a:cubicBezTo>
                  <a:cubicBezTo>
                    <a:pt x="382405" y="99429"/>
                    <a:pt x="407417" y="107008"/>
                    <a:pt x="425945" y="122129"/>
                  </a:cubicBezTo>
                  <a:cubicBezTo>
                    <a:pt x="453094" y="144268"/>
                    <a:pt x="464283" y="181997"/>
                    <a:pt x="460553" y="216844"/>
                  </a:cubicBezTo>
                  <a:close/>
                </a:path>
              </a:pathLst>
            </a:custGeom>
            <a:solidFill>
              <a:srgbClr val="7CD2DA">
                <a:alpha val="183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4"/>
            <p:cNvSpPr/>
            <p:nvPr/>
          </p:nvSpPr>
          <p:spPr>
            <a:xfrm rot="10800000">
              <a:off x="5356187" y="603224"/>
              <a:ext cx="5521163" cy="4760301"/>
            </a:xfrm>
            <a:custGeom>
              <a:avLst/>
              <a:gdLst/>
              <a:ahLst/>
              <a:cxnLst/>
              <a:rect l="l" t="t" r="r" b="b"/>
              <a:pathLst>
                <a:path w="461250" h="397686" extrusionOk="0">
                  <a:moveTo>
                    <a:pt x="460553" y="216844"/>
                  </a:moveTo>
                  <a:cubicBezTo>
                    <a:pt x="456832" y="251682"/>
                    <a:pt x="439980" y="283933"/>
                    <a:pt x="419250" y="312177"/>
                  </a:cubicBezTo>
                  <a:cubicBezTo>
                    <a:pt x="397065" y="342419"/>
                    <a:pt x="369310" y="369697"/>
                    <a:pt x="334904" y="384597"/>
                  </a:cubicBezTo>
                  <a:cubicBezTo>
                    <a:pt x="295195" y="401790"/>
                    <a:pt x="249186" y="401053"/>
                    <a:pt x="207893" y="388161"/>
                  </a:cubicBezTo>
                  <a:cubicBezTo>
                    <a:pt x="166590" y="375268"/>
                    <a:pt x="129643" y="350919"/>
                    <a:pt x="97043" y="322472"/>
                  </a:cubicBezTo>
                  <a:cubicBezTo>
                    <a:pt x="61321" y="291290"/>
                    <a:pt x="29697" y="254040"/>
                    <a:pt x="12310" y="209919"/>
                  </a:cubicBezTo>
                  <a:cubicBezTo>
                    <a:pt x="1029" y="181297"/>
                    <a:pt x="-3944" y="149360"/>
                    <a:pt x="3608" y="119523"/>
                  </a:cubicBezTo>
                  <a:cubicBezTo>
                    <a:pt x="16694" y="67897"/>
                    <a:pt x="65437" y="31465"/>
                    <a:pt x="116870" y="17633"/>
                  </a:cubicBezTo>
                  <a:cubicBezTo>
                    <a:pt x="154848" y="7421"/>
                    <a:pt x="194420" y="7328"/>
                    <a:pt x="233890" y="9907"/>
                  </a:cubicBezTo>
                  <a:cubicBezTo>
                    <a:pt x="244996" y="7780"/>
                    <a:pt x="256102" y="4851"/>
                    <a:pt x="267135" y="2678"/>
                  </a:cubicBezTo>
                  <a:cubicBezTo>
                    <a:pt x="291714" y="-2166"/>
                    <a:pt x="320510" y="-1936"/>
                    <a:pt x="337777" y="16188"/>
                  </a:cubicBezTo>
                  <a:cubicBezTo>
                    <a:pt x="354169" y="33390"/>
                    <a:pt x="354428" y="60806"/>
                    <a:pt x="368370" y="80062"/>
                  </a:cubicBezTo>
                  <a:cubicBezTo>
                    <a:pt x="382405" y="99429"/>
                    <a:pt x="407417" y="107008"/>
                    <a:pt x="425945" y="122129"/>
                  </a:cubicBezTo>
                  <a:cubicBezTo>
                    <a:pt x="453094" y="144268"/>
                    <a:pt x="464283" y="181997"/>
                    <a:pt x="460553" y="216844"/>
                  </a:cubicBezTo>
                  <a:close/>
                </a:path>
              </a:pathLst>
            </a:custGeom>
            <a:solidFill>
              <a:srgbClr val="7CD2DA">
                <a:alpha val="53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p14"/>
          <p:cNvGrpSpPr/>
          <p:nvPr/>
        </p:nvGrpSpPr>
        <p:grpSpPr>
          <a:xfrm>
            <a:off x="-408335" y="471896"/>
            <a:ext cx="9467773" cy="5186160"/>
            <a:chOff x="-408335" y="353922"/>
            <a:chExt cx="9467773" cy="3889620"/>
          </a:xfrm>
        </p:grpSpPr>
        <p:grpSp>
          <p:nvGrpSpPr>
            <p:cNvPr id="590" name="Google Shape;590;p14"/>
            <p:cNvGrpSpPr/>
            <p:nvPr/>
          </p:nvGrpSpPr>
          <p:grpSpPr>
            <a:xfrm>
              <a:off x="8706504" y="451679"/>
              <a:ext cx="352935" cy="3768444"/>
              <a:chOff x="8706504" y="451679"/>
              <a:chExt cx="352935" cy="3768444"/>
            </a:xfrm>
          </p:grpSpPr>
          <p:grpSp>
            <p:nvGrpSpPr>
              <p:cNvPr id="591" name="Google Shape;591;p14"/>
              <p:cNvGrpSpPr/>
              <p:nvPr/>
            </p:nvGrpSpPr>
            <p:grpSpPr>
              <a:xfrm>
                <a:off x="8815648" y="451679"/>
                <a:ext cx="154297" cy="166641"/>
                <a:chOff x="7333129" y="-1203464"/>
                <a:chExt cx="231053" cy="249538"/>
              </a:xfrm>
            </p:grpSpPr>
            <p:sp>
              <p:nvSpPr>
                <p:cNvPr id="592" name="Google Shape;592;p14"/>
                <p:cNvSpPr/>
                <p:nvPr/>
              </p:nvSpPr>
              <p:spPr>
                <a:xfrm>
                  <a:off x="7354083" y="-1186101"/>
                  <a:ext cx="210099" cy="20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8" y="5068"/>
                        <a:pt x="-911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593;p14"/>
                <p:cNvSpPr/>
                <p:nvPr/>
              </p:nvSpPr>
              <p:spPr>
                <a:xfrm>
                  <a:off x="7333129" y="-1192373"/>
                  <a:ext cx="172863" cy="238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6" h="28548" extrusionOk="0">
                      <a:moveTo>
                        <a:pt x="6634" y="0"/>
                      </a:moveTo>
                      <a:cubicBezTo>
                        <a:pt x="6837" y="1160"/>
                        <a:pt x="5787" y="1353"/>
                        <a:pt x="5363" y="2035"/>
                      </a:cubicBezTo>
                      <a:cubicBezTo>
                        <a:pt x="4037" y="4254"/>
                        <a:pt x="4258" y="7247"/>
                        <a:pt x="3613" y="9568"/>
                      </a:cubicBezTo>
                      <a:cubicBezTo>
                        <a:pt x="4129" y="11355"/>
                        <a:pt x="3825" y="12828"/>
                        <a:pt x="4580" y="14873"/>
                      </a:cubicBezTo>
                      <a:cubicBezTo>
                        <a:pt x="4884" y="15757"/>
                        <a:pt x="5704" y="16383"/>
                        <a:pt x="6136" y="17064"/>
                      </a:cubicBezTo>
                      <a:cubicBezTo>
                        <a:pt x="8163" y="20002"/>
                        <a:pt x="11156" y="21936"/>
                        <a:pt x="14517" y="22709"/>
                      </a:cubicBezTo>
                      <a:cubicBezTo>
                        <a:pt x="14931" y="22811"/>
                        <a:pt x="15180" y="22875"/>
                        <a:pt x="15604" y="22976"/>
                      </a:cubicBezTo>
                      <a:cubicBezTo>
                        <a:pt x="16488" y="23225"/>
                        <a:pt x="17565" y="23023"/>
                        <a:pt x="18385" y="23207"/>
                      </a:cubicBezTo>
                      <a:cubicBezTo>
                        <a:pt x="19269" y="23418"/>
                        <a:pt x="20227" y="24772"/>
                        <a:pt x="20696" y="26522"/>
                      </a:cubicBezTo>
                      <a:cubicBezTo>
                        <a:pt x="20236" y="28603"/>
                        <a:pt x="17823" y="28640"/>
                        <a:pt x="15696" y="28502"/>
                      </a:cubicBezTo>
                      <a:cubicBezTo>
                        <a:pt x="11994" y="28474"/>
                        <a:pt x="7251" y="26080"/>
                        <a:pt x="4801" y="23437"/>
                      </a:cubicBezTo>
                      <a:cubicBezTo>
                        <a:pt x="2849" y="21540"/>
                        <a:pt x="1237" y="19017"/>
                        <a:pt x="611" y="16401"/>
                      </a:cubicBezTo>
                      <a:cubicBezTo>
                        <a:pt x="-52" y="13740"/>
                        <a:pt x="-236" y="11051"/>
                        <a:pt x="363" y="8546"/>
                      </a:cubicBezTo>
                      <a:cubicBezTo>
                        <a:pt x="814" y="6713"/>
                        <a:pt x="1891" y="5175"/>
                        <a:pt x="2822" y="3748"/>
                      </a:cubicBezTo>
                      <a:cubicBezTo>
                        <a:pt x="3834" y="2219"/>
                        <a:pt x="5133" y="921"/>
                        <a:pt x="66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14"/>
                <p:cNvSpPr/>
                <p:nvPr/>
              </p:nvSpPr>
              <p:spPr>
                <a:xfrm>
                  <a:off x="7437306" y="-1203464"/>
                  <a:ext cx="113510" cy="166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0" h="19884" extrusionOk="0">
                      <a:moveTo>
                        <a:pt x="11326" y="19884"/>
                      </a:moveTo>
                      <a:cubicBezTo>
                        <a:pt x="10506" y="19221"/>
                        <a:pt x="11261" y="18890"/>
                        <a:pt x="11326" y="18402"/>
                      </a:cubicBezTo>
                      <a:cubicBezTo>
                        <a:pt x="11399" y="16809"/>
                        <a:pt x="10082" y="15234"/>
                        <a:pt x="10248" y="13751"/>
                      </a:cubicBezTo>
                      <a:cubicBezTo>
                        <a:pt x="9383" y="12858"/>
                        <a:pt x="9465" y="11937"/>
                        <a:pt x="8738" y="10813"/>
                      </a:cubicBezTo>
                      <a:cubicBezTo>
                        <a:pt x="8462" y="10316"/>
                        <a:pt x="7716" y="10095"/>
                        <a:pt x="7412" y="9690"/>
                      </a:cubicBezTo>
                      <a:cubicBezTo>
                        <a:pt x="5901" y="8023"/>
                        <a:pt x="4299" y="6743"/>
                        <a:pt x="2457" y="5886"/>
                      </a:cubicBezTo>
                      <a:cubicBezTo>
                        <a:pt x="2264" y="5813"/>
                        <a:pt x="2071" y="5702"/>
                        <a:pt x="1877" y="5582"/>
                      </a:cubicBezTo>
                      <a:cubicBezTo>
                        <a:pt x="1435" y="5269"/>
                        <a:pt x="754" y="5316"/>
                        <a:pt x="376" y="4947"/>
                      </a:cubicBezTo>
                      <a:cubicBezTo>
                        <a:pt x="-38" y="4607"/>
                        <a:pt x="-112" y="2976"/>
                        <a:pt x="164" y="1217"/>
                      </a:cubicBezTo>
                      <a:cubicBezTo>
                        <a:pt x="1066" y="-569"/>
                        <a:pt x="2439" y="29"/>
                        <a:pt x="3710" y="416"/>
                      </a:cubicBezTo>
                      <a:cubicBezTo>
                        <a:pt x="5948" y="1015"/>
                        <a:pt x="8462" y="3041"/>
                        <a:pt x="9815" y="4708"/>
                      </a:cubicBezTo>
                      <a:cubicBezTo>
                        <a:pt x="10920" y="5933"/>
                        <a:pt x="11887" y="7351"/>
                        <a:pt x="12468" y="8852"/>
                      </a:cubicBezTo>
                      <a:cubicBezTo>
                        <a:pt x="13038" y="10390"/>
                        <a:pt x="13554" y="11937"/>
                        <a:pt x="13591" y="13530"/>
                      </a:cubicBezTo>
                      <a:cubicBezTo>
                        <a:pt x="13591" y="14709"/>
                        <a:pt x="13075" y="15832"/>
                        <a:pt x="12808" y="16863"/>
                      </a:cubicBezTo>
                      <a:cubicBezTo>
                        <a:pt x="12514" y="17960"/>
                        <a:pt x="12007" y="18991"/>
                        <a:pt x="11335" y="1988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95" name="Google Shape;595;p14"/>
              <p:cNvGrpSpPr/>
              <p:nvPr/>
            </p:nvGrpSpPr>
            <p:grpSpPr>
              <a:xfrm rot="-1944841">
                <a:off x="8743803" y="4008471"/>
                <a:ext cx="155451" cy="184350"/>
                <a:chOff x="2056325" y="3726649"/>
                <a:chExt cx="133068" cy="157805"/>
              </a:xfrm>
            </p:grpSpPr>
            <p:sp>
              <p:nvSpPr>
                <p:cNvPr id="596" name="Google Shape;596;p14"/>
                <p:cNvSpPr/>
                <p:nvPr/>
              </p:nvSpPr>
              <p:spPr>
                <a:xfrm>
                  <a:off x="2056957" y="3740336"/>
                  <a:ext cx="132436" cy="131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48" extrusionOk="0">
                      <a:moveTo>
                        <a:pt x="6640" y="2122"/>
                      </a:moveTo>
                      <a:cubicBezTo>
                        <a:pt x="1427" y="5060"/>
                        <a:pt x="-912" y="12187"/>
                        <a:pt x="1492" y="17658"/>
                      </a:cubicBezTo>
                      <a:cubicBezTo>
                        <a:pt x="3904" y="23137"/>
                        <a:pt x="10701" y="26222"/>
                        <a:pt x="16419" y="24445"/>
                      </a:cubicBezTo>
                      <a:cubicBezTo>
                        <a:pt x="22129" y="22677"/>
                        <a:pt x="26006" y="16322"/>
                        <a:pt x="24993" y="10428"/>
                      </a:cubicBezTo>
                      <a:cubicBezTo>
                        <a:pt x="23980" y="4535"/>
                        <a:pt x="18234" y="-153"/>
                        <a:pt x="12257" y="4"/>
                      </a:cubicBezTo>
                      <a:cubicBezTo>
                        <a:pt x="6280" y="160"/>
                        <a:pt x="792" y="5106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597;p14"/>
                <p:cNvSpPr/>
                <p:nvPr/>
              </p:nvSpPr>
              <p:spPr>
                <a:xfrm>
                  <a:off x="2056325" y="3771963"/>
                  <a:ext cx="117604" cy="112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7" h="21366" extrusionOk="0">
                      <a:moveTo>
                        <a:pt x="3961" y="0"/>
                      </a:moveTo>
                      <a:cubicBezTo>
                        <a:pt x="4403" y="1041"/>
                        <a:pt x="3472" y="1326"/>
                        <a:pt x="3224" y="2008"/>
                      </a:cubicBezTo>
                      <a:cubicBezTo>
                        <a:pt x="2478" y="4208"/>
                        <a:pt x="3454" y="6713"/>
                        <a:pt x="3389" y="8785"/>
                      </a:cubicBezTo>
                      <a:cubicBezTo>
                        <a:pt x="4319" y="10139"/>
                        <a:pt x="4375" y="11447"/>
                        <a:pt x="5554" y="12902"/>
                      </a:cubicBezTo>
                      <a:cubicBezTo>
                        <a:pt x="6051" y="13538"/>
                        <a:pt x="6935" y="13768"/>
                        <a:pt x="7478" y="14154"/>
                      </a:cubicBezTo>
                      <a:cubicBezTo>
                        <a:pt x="9955" y="15821"/>
                        <a:pt x="12967" y="16235"/>
                        <a:pt x="15748" y="15526"/>
                      </a:cubicBezTo>
                      <a:cubicBezTo>
                        <a:pt x="16107" y="15444"/>
                        <a:pt x="16282" y="15398"/>
                        <a:pt x="16650" y="15315"/>
                      </a:cubicBezTo>
                      <a:cubicBezTo>
                        <a:pt x="17406" y="15177"/>
                        <a:pt x="18078" y="14569"/>
                        <a:pt x="18750" y="14412"/>
                      </a:cubicBezTo>
                      <a:cubicBezTo>
                        <a:pt x="19468" y="14265"/>
                        <a:pt x="20887" y="15029"/>
                        <a:pt x="22185" y="16300"/>
                      </a:cubicBezTo>
                      <a:cubicBezTo>
                        <a:pt x="22903" y="18271"/>
                        <a:pt x="20951" y="19422"/>
                        <a:pt x="19174" y="20214"/>
                      </a:cubicBezTo>
                      <a:cubicBezTo>
                        <a:pt x="16144" y="21807"/>
                        <a:pt x="11226" y="21669"/>
                        <a:pt x="8197" y="20287"/>
                      </a:cubicBezTo>
                      <a:cubicBezTo>
                        <a:pt x="5858" y="19376"/>
                        <a:pt x="3574" y="17691"/>
                        <a:pt x="2266" y="15554"/>
                      </a:cubicBezTo>
                      <a:cubicBezTo>
                        <a:pt x="912" y="13399"/>
                        <a:pt x="56" y="11060"/>
                        <a:pt x="0" y="8703"/>
                      </a:cubicBezTo>
                      <a:cubicBezTo>
                        <a:pt x="-18" y="6971"/>
                        <a:pt x="645" y="5378"/>
                        <a:pt x="1198" y="3932"/>
                      </a:cubicBezTo>
                      <a:cubicBezTo>
                        <a:pt x="1787" y="2394"/>
                        <a:pt x="2736" y="1004"/>
                        <a:pt x="396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14"/>
                <p:cNvSpPr/>
                <p:nvPr/>
              </p:nvSpPr>
              <p:spPr>
                <a:xfrm>
                  <a:off x="2076808" y="3726649"/>
                  <a:ext cx="109733" cy="7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2" h="14989" extrusionOk="0">
                      <a:moveTo>
                        <a:pt x="20320" y="14990"/>
                      </a:moveTo>
                      <a:cubicBezTo>
                        <a:pt x="19371" y="14502"/>
                        <a:pt x="20016" y="13894"/>
                        <a:pt x="19896" y="13332"/>
                      </a:cubicBezTo>
                      <a:cubicBezTo>
                        <a:pt x="19473" y="11537"/>
                        <a:pt x="17649" y="10247"/>
                        <a:pt x="17115" y="8663"/>
                      </a:cubicBezTo>
                      <a:cubicBezTo>
                        <a:pt x="15900" y="8046"/>
                        <a:pt x="15513" y="7079"/>
                        <a:pt x="14233" y="6324"/>
                      </a:cubicBezTo>
                      <a:cubicBezTo>
                        <a:pt x="13690" y="5993"/>
                        <a:pt x="12907" y="6094"/>
                        <a:pt x="12391" y="5919"/>
                      </a:cubicBezTo>
                      <a:cubicBezTo>
                        <a:pt x="10080" y="5219"/>
                        <a:pt x="7777" y="5265"/>
                        <a:pt x="5613" y="5993"/>
                      </a:cubicBezTo>
                      <a:cubicBezTo>
                        <a:pt x="5392" y="6084"/>
                        <a:pt x="5153" y="6121"/>
                        <a:pt x="4904" y="6195"/>
                      </a:cubicBezTo>
                      <a:cubicBezTo>
                        <a:pt x="4315" y="6324"/>
                        <a:pt x="3790" y="6849"/>
                        <a:pt x="3219" y="6932"/>
                      </a:cubicBezTo>
                      <a:cubicBezTo>
                        <a:pt x="2611" y="7005"/>
                        <a:pt x="1331" y="6057"/>
                        <a:pt x="170" y="4694"/>
                      </a:cubicBezTo>
                      <a:cubicBezTo>
                        <a:pt x="-529" y="2769"/>
                        <a:pt x="1064" y="2005"/>
                        <a:pt x="2427" y="1305"/>
                      </a:cubicBezTo>
                      <a:cubicBezTo>
                        <a:pt x="4766" y="-30"/>
                        <a:pt x="8597" y="-307"/>
                        <a:pt x="11139" y="320"/>
                      </a:cubicBezTo>
                      <a:cubicBezTo>
                        <a:pt x="13082" y="706"/>
                        <a:pt x="15098" y="1508"/>
                        <a:pt x="16581" y="2797"/>
                      </a:cubicBezTo>
                      <a:cubicBezTo>
                        <a:pt x="18091" y="4095"/>
                        <a:pt x="19417" y="5532"/>
                        <a:pt x="20182" y="7245"/>
                      </a:cubicBezTo>
                      <a:cubicBezTo>
                        <a:pt x="20725" y="8507"/>
                        <a:pt x="20707" y="9915"/>
                        <a:pt x="20808" y="11140"/>
                      </a:cubicBezTo>
                      <a:cubicBezTo>
                        <a:pt x="20918" y="12466"/>
                        <a:pt x="20762" y="13792"/>
                        <a:pt x="20320" y="1499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99" name="Google Shape;599;p14"/>
              <p:cNvGrpSpPr/>
              <p:nvPr/>
            </p:nvGrpSpPr>
            <p:grpSpPr>
              <a:xfrm rot="-1944841">
                <a:off x="8853775" y="3830451"/>
                <a:ext cx="172609" cy="173500"/>
                <a:chOff x="2218826" y="3653126"/>
                <a:chExt cx="147755" cy="148517"/>
              </a:xfrm>
            </p:grpSpPr>
            <p:sp>
              <p:nvSpPr>
                <p:cNvPr id="600" name="Google Shape;600;p14"/>
                <p:cNvSpPr/>
                <p:nvPr/>
              </p:nvSpPr>
              <p:spPr>
                <a:xfrm>
                  <a:off x="2234144" y="3662675"/>
                  <a:ext cx="132436" cy="13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14"/>
                <p:cNvSpPr/>
                <p:nvPr/>
              </p:nvSpPr>
              <p:spPr>
                <a:xfrm>
                  <a:off x="2218826" y="3671176"/>
                  <a:ext cx="146151" cy="13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59" h="24780" extrusionOk="0">
                      <a:moveTo>
                        <a:pt x="4172" y="0"/>
                      </a:moveTo>
                      <a:cubicBezTo>
                        <a:pt x="4531" y="1170"/>
                        <a:pt x="3500" y="1639"/>
                        <a:pt x="3187" y="2487"/>
                      </a:cubicBezTo>
                      <a:cubicBezTo>
                        <a:pt x="2257" y="5231"/>
                        <a:pt x="3260" y="8362"/>
                        <a:pt x="3445" y="11023"/>
                      </a:cubicBezTo>
                      <a:cubicBezTo>
                        <a:pt x="4540" y="12736"/>
                        <a:pt x="4789" y="14394"/>
                        <a:pt x="6401" y="16171"/>
                      </a:cubicBezTo>
                      <a:cubicBezTo>
                        <a:pt x="7073" y="16945"/>
                        <a:pt x="8150" y="17249"/>
                        <a:pt x="8887" y="17718"/>
                      </a:cubicBezTo>
                      <a:cubicBezTo>
                        <a:pt x="12230" y="19680"/>
                        <a:pt x="16273" y="19800"/>
                        <a:pt x="19791" y="18409"/>
                      </a:cubicBezTo>
                      <a:cubicBezTo>
                        <a:pt x="20205" y="18243"/>
                        <a:pt x="20490" y="18124"/>
                        <a:pt x="20932" y="17949"/>
                      </a:cubicBezTo>
                      <a:cubicBezTo>
                        <a:pt x="21881" y="17598"/>
                        <a:pt x="22683" y="16724"/>
                        <a:pt x="23483" y="16309"/>
                      </a:cubicBezTo>
                      <a:cubicBezTo>
                        <a:pt x="24358" y="15886"/>
                        <a:pt x="25988" y="16217"/>
                        <a:pt x="27517" y="17221"/>
                      </a:cubicBezTo>
                      <a:cubicBezTo>
                        <a:pt x="28475" y="19173"/>
                        <a:pt x="26421" y="21006"/>
                        <a:pt x="24386" y="22286"/>
                      </a:cubicBezTo>
                      <a:cubicBezTo>
                        <a:pt x="20997" y="24745"/>
                        <a:pt x="15011" y="25417"/>
                        <a:pt x="11125" y="24165"/>
                      </a:cubicBezTo>
                      <a:cubicBezTo>
                        <a:pt x="8150" y="23409"/>
                        <a:pt x="5185" y="21595"/>
                        <a:pt x="3371" y="19137"/>
                      </a:cubicBezTo>
                      <a:cubicBezTo>
                        <a:pt x="1492" y="16659"/>
                        <a:pt x="286" y="13850"/>
                        <a:pt x="28" y="10987"/>
                      </a:cubicBezTo>
                      <a:cubicBezTo>
                        <a:pt x="-138" y="8887"/>
                        <a:pt x="461" y="6879"/>
                        <a:pt x="1041" y="5065"/>
                      </a:cubicBezTo>
                      <a:cubicBezTo>
                        <a:pt x="1658" y="3113"/>
                        <a:pt x="2736" y="1326"/>
                        <a:pt x="41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14"/>
                <p:cNvSpPr/>
                <p:nvPr/>
              </p:nvSpPr>
              <p:spPr>
                <a:xfrm>
                  <a:off x="2257433" y="3653126"/>
                  <a:ext cx="107106" cy="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3" h="16092" extrusionOk="0">
                      <a:moveTo>
                        <a:pt x="19787" y="16092"/>
                      </a:moveTo>
                      <a:cubicBezTo>
                        <a:pt x="18847" y="15595"/>
                        <a:pt x="19483" y="14996"/>
                        <a:pt x="19372" y="14435"/>
                      </a:cubicBezTo>
                      <a:cubicBezTo>
                        <a:pt x="18986" y="12639"/>
                        <a:pt x="17199" y="11267"/>
                        <a:pt x="16739" y="9646"/>
                      </a:cubicBezTo>
                      <a:cubicBezTo>
                        <a:pt x="15551" y="8965"/>
                        <a:pt x="15219" y="7960"/>
                        <a:pt x="13976" y="7095"/>
                      </a:cubicBezTo>
                      <a:cubicBezTo>
                        <a:pt x="13451" y="6717"/>
                        <a:pt x="12659" y="6745"/>
                        <a:pt x="12143" y="6524"/>
                      </a:cubicBezTo>
                      <a:cubicBezTo>
                        <a:pt x="9869" y="5575"/>
                        <a:pt x="7529" y="5317"/>
                        <a:pt x="5237" y="5714"/>
                      </a:cubicBezTo>
                      <a:cubicBezTo>
                        <a:pt x="5006" y="5769"/>
                        <a:pt x="4748" y="5769"/>
                        <a:pt x="4491" y="5806"/>
                      </a:cubicBezTo>
                      <a:cubicBezTo>
                        <a:pt x="3873" y="5843"/>
                        <a:pt x="3247" y="6285"/>
                        <a:pt x="2658" y="6266"/>
                      </a:cubicBezTo>
                      <a:cubicBezTo>
                        <a:pt x="2031" y="6238"/>
                        <a:pt x="927" y="5087"/>
                        <a:pt x="43" y="3522"/>
                      </a:cubicBezTo>
                      <a:cubicBezTo>
                        <a:pt x="-289" y="1505"/>
                        <a:pt x="1378" y="1054"/>
                        <a:pt x="2824" y="584"/>
                      </a:cubicBezTo>
                      <a:cubicBezTo>
                        <a:pt x="5310" y="-346"/>
                        <a:pt x="9095" y="-88"/>
                        <a:pt x="11499" y="814"/>
                      </a:cubicBezTo>
                      <a:cubicBezTo>
                        <a:pt x="13359" y="1422"/>
                        <a:pt x="15238" y="2389"/>
                        <a:pt x="16591" y="3771"/>
                      </a:cubicBezTo>
                      <a:cubicBezTo>
                        <a:pt x="17972" y="5161"/>
                        <a:pt x="19197" y="6653"/>
                        <a:pt x="19861" y="8384"/>
                      </a:cubicBezTo>
                      <a:cubicBezTo>
                        <a:pt x="20339" y="9655"/>
                        <a:pt x="20256" y="11055"/>
                        <a:pt x="20330" y="12271"/>
                      </a:cubicBezTo>
                      <a:cubicBezTo>
                        <a:pt x="20395" y="13597"/>
                        <a:pt x="20229" y="14895"/>
                        <a:pt x="19787" y="1609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03" name="Google Shape;603;p14"/>
            <p:cNvGrpSpPr/>
            <p:nvPr/>
          </p:nvGrpSpPr>
          <p:grpSpPr>
            <a:xfrm>
              <a:off x="-408335" y="353922"/>
              <a:ext cx="1006970" cy="3889620"/>
              <a:chOff x="-408335" y="353922"/>
              <a:chExt cx="1006970" cy="3889620"/>
            </a:xfrm>
          </p:grpSpPr>
          <p:grpSp>
            <p:nvGrpSpPr>
              <p:cNvPr id="604" name="Google Shape;604;p14"/>
              <p:cNvGrpSpPr/>
              <p:nvPr/>
            </p:nvGrpSpPr>
            <p:grpSpPr>
              <a:xfrm rot="2087085">
                <a:off x="-327644" y="3503533"/>
                <a:ext cx="845587" cy="547749"/>
                <a:chOff x="-254794" y="-8390575"/>
                <a:chExt cx="1866886" cy="1209320"/>
              </a:xfrm>
            </p:grpSpPr>
            <p:sp>
              <p:nvSpPr>
                <p:cNvPr id="605" name="Google Shape;605;p14"/>
                <p:cNvSpPr/>
                <p:nvPr/>
              </p:nvSpPr>
              <p:spPr>
                <a:xfrm>
                  <a:off x="-229238" y="-8329031"/>
                  <a:ext cx="1841330" cy="1137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59" h="79080" extrusionOk="0">
                      <a:moveTo>
                        <a:pt x="84918" y="3301"/>
                      </a:moveTo>
                      <a:cubicBezTo>
                        <a:pt x="69649" y="-1911"/>
                        <a:pt x="52446" y="-834"/>
                        <a:pt x="37730" y="5705"/>
                      </a:cubicBezTo>
                      <a:cubicBezTo>
                        <a:pt x="29691" y="8062"/>
                        <a:pt x="21983" y="11553"/>
                        <a:pt x="14956" y="16139"/>
                      </a:cubicBezTo>
                      <a:cubicBezTo>
                        <a:pt x="9854" y="19463"/>
                        <a:pt x="4964" y="23487"/>
                        <a:pt x="2156" y="28893"/>
                      </a:cubicBezTo>
                      <a:cubicBezTo>
                        <a:pt x="-653" y="34299"/>
                        <a:pt x="-966" y="41353"/>
                        <a:pt x="2708" y="46206"/>
                      </a:cubicBezTo>
                      <a:cubicBezTo>
                        <a:pt x="8565" y="53960"/>
                        <a:pt x="20251" y="52634"/>
                        <a:pt x="29949" y="51971"/>
                      </a:cubicBezTo>
                      <a:cubicBezTo>
                        <a:pt x="52060" y="50461"/>
                        <a:pt x="74640" y="56787"/>
                        <a:pt x="92736" y="69588"/>
                      </a:cubicBezTo>
                      <a:cubicBezTo>
                        <a:pt x="99698" y="74515"/>
                        <a:pt x="107443" y="80712"/>
                        <a:pt x="115722" y="78687"/>
                      </a:cubicBezTo>
                      <a:cubicBezTo>
                        <a:pt x="121082" y="77379"/>
                        <a:pt x="125152" y="72654"/>
                        <a:pt x="126828" y="67396"/>
                      </a:cubicBezTo>
                      <a:cubicBezTo>
                        <a:pt x="128504" y="62138"/>
                        <a:pt x="128108" y="56428"/>
                        <a:pt x="126994" y="51023"/>
                      </a:cubicBezTo>
                      <a:cubicBezTo>
                        <a:pt x="122509" y="29298"/>
                        <a:pt x="105924" y="10484"/>
                        <a:pt x="84918" y="33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06;p14"/>
                <p:cNvSpPr/>
                <p:nvPr/>
              </p:nvSpPr>
              <p:spPr>
                <a:xfrm>
                  <a:off x="404869" y="-8390575"/>
                  <a:ext cx="1043836" cy="443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39" h="30813" extrusionOk="0">
                      <a:moveTo>
                        <a:pt x="72540" y="30813"/>
                      </a:moveTo>
                      <a:cubicBezTo>
                        <a:pt x="70974" y="30021"/>
                        <a:pt x="70551" y="28087"/>
                        <a:pt x="69547" y="26742"/>
                      </a:cubicBezTo>
                      <a:cubicBezTo>
                        <a:pt x="66314" y="22460"/>
                        <a:pt x="61222" y="18878"/>
                        <a:pt x="57115" y="15213"/>
                      </a:cubicBezTo>
                      <a:cubicBezTo>
                        <a:pt x="53560" y="13362"/>
                        <a:pt x="50926" y="11216"/>
                        <a:pt x="46349" y="9282"/>
                      </a:cubicBezTo>
                      <a:cubicBezTo>
                        <a:pt x="44387" y="8426"/>
                        <a:pt x="42242" y="8149"/>
                        <a:pt x="40326" y="7579"/>
                      </a:cubicBezTo>
                      <a:cubicBezTo>
                        <a:pt x="31946" y="5276"/>
                        <a:pt x="23612" y="4853"/>
                        <a:pt x="15093" y="6317"/>
                      </a:cubicBezTo>
                      <a:cubicBezTo>
                        <a:pt x="14182" y="6482"/>
                        <a:pt x="13307" y="6630"/>
                        <a:pt x="12312" y="6814"/>
                      </a:cubicBezTo>
                      <a:cubicBezTo>
                        <a:pt x="10065" y="7191"/>
                        <a:pt x="7514" y="8196"/>
                        <a:pt x="5442" y="8693"/>
                      </a:cubicBezTo>
                      <a:cubicBezTo>
                        <a:pt x="3177" y="9218"/>
                        <a:pt x="948" y="8573"/>
                        <a:pt x="0" y="7007"/>
                      </a:cubicBezTo>
                      <a:cubicBezTo>
                        <a:pt x="810" y="4512"/>
                        <a:pt x="5000" y="3103"/>
                        <a:pt x="8997" y="1979"/>
                      </a:cubicBezTo>
                      <a:cubicBezTo>
                        <a:pt x="15738" y="-157"/>
                        <a:pt x="25702" y="-516"/>
                        <a:pt x="32434" y="672"/>
                      </a:cubicBezTo>
                      <a:cubicBezTo>
                        <a:pt x="37610" y="1427"/>
                        <a:pt x="42813" y="2891"/>
                        <a:pt x="47399" y="5119"/>
                      </a:cubicBezTo>
                      <a:cubicBezTo>
                        <a:pt x="52096" y="7385"/>
                        <a:pt x="56451" y="10065"/>
                        <a:pt x="60181" y="13380"/>
                      </a:cubicBezTo>
                      <a:cubicBezTo>
                        <a:pt x="62898" y="15811"/>
                        <a:pt x="64997" y="18666"/>
                        <a:pt x="67060" y="21411"/>
                      </a:cubicBezTo>
                      <a:cubicBezTo>
                        <a:pt x="69270" y="24348"/>
                        <a:pt x="71122" y="27507"/>
                        <a:pt x="72540" y="3081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07;p14"/>
                <p:cNvSpPr/>
                <p:nvPr/>
              </p:nvSpPr>
              <p:spPr>
                <a:xfrm>
                  <a:off x="-206142" y="-8260998"/>
                  <a:ext cx="482324" cy="45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18" h="31633" extrusionOk="0">
                      <a:moveTo>
                        <a:pt x="154" y="31634"/>
                      </a:moveTo>
                      <a:cubicBezTo>
                        <a:pt x="-389" y="30528"/>
                        <a:pt x="652" y="29810"/>
                        <a:pt x="974" y="28954"/>
                      </a:cubicBezTo>
                      <a:cubicBezTo>
                        <a:pt x="2070" y="26265"/>
                        <a:pt x="2797" y="22554"/>
                        <a:pt x="5100" y="20224"/>
                      </a:cubicBezTo>
                      <a:cubicBezTo>
                        <a:pt x="5965" y="17995"/>
                        <a:pt x="7448" y="16623"/>
                        <a:pt x="9354" y="14431"/>
                      </a:cubicBezTo>
                      <a:cubicBezTo>
                        <a:pt x="10137" y="13446"/>
                        <a:pt x="10782" y="12304"/>
                        <a:pt x="11592" y="11392"/>
                      </a:cubicBezTo>
                      <a:cubicBezTo>
                        <a:pt x="15285" y="7635"/>
                        <a:pt x="19411" y="4660"/>
                        <a:pt x="24227" y="2210"/>
                      </a:cubicBezTo>
                      <a:cubicBezTo>
                        <a:pt x="24816" y="1962"/>
                        <a:pt x="25240" y="1787"/>
                        <a:pt x="25857" y="1529"/>
                      </a:cubicBezTo>
                      <a:cubicBezTo>
                        <a:pt x="27165" y="995"/>
                        <a:pt x="28721" y="240"/>
                        <a:pt x="30056" y="19"/>
                      </a:cubicBezTo>
                      <a:cubicBezTo>
                        <a:pt x="31548" y="-166"/>
                        <a:pt x="32985" y="1022"/>
                        <a:pt x="33519" y="2726"/>
                      </a:cubicBezTo>
                      <a:cubicBezTo>
                        <a:pt x="33077" y="4872"/>
                        <a:pt x="30922" y="5203"/>
                        <a:pt x="28988" y="6124"/>
                      </a:cubicBezTo>
                      <a:cubicBezTo>
                        <a:pt x="25737" y="7607"/>
                        <a:pt x="21418" y="10001"/>
                        <a:pt x="18646" y="12046"/>
                      </a:cubicBezTo>
                      <a:cubicBezTo>
                        <a:pt x="16482" y="13547"/>
                        <a:pt x="14567" y="15435"/>
                        <a:pt x="12633" y="17102"/>
                      </a:cubicBezTo>
                      <a:cubicBezTo>
                        <a:pt x="10662" y="18852"/>
                        <a:pt x="9078" y="20868"/>
                        <a:pt x="7356" y="22738"/>
                      </a:cubicBezTo>
                      <a:cubicBezTo>
                        <a:pt x="6140" y="24128"/>
                        <a:pt x="4676" y="25344"/>
                        <a:pt x="3580" y="26808"/>
                      </a:cubicBezTo>
                      <a:cubicBezTo>
                        <a:pt x="2668" y="28097"/>
                        <a:pt x="1554" y="29663"/>
                        <a:pt x="154" y="3163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08;p14"/>
                <p:cNvSpPr/>
                <p:nvPr/>
              </p:nvSpPr>
              <p:spPr>
                <a:xfrm>
                  <a:off x="831708" y="-7518672"/>
                  <a:ext cx="777535" cy="337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33" h="23448" extrusionOk="0">
                      <a:moveTo>
                        <a:pt x="52094" y="665"/>
                      </a:moveTo>
                      <a:cubicBezTo>
                        <a:pt x="53531" y="1457"/>
                        <a:pt x="53439" y="3400"/>
                        <a:pt x="53678" y="4818"/>
                      </a:cubicBezTo>
                      <a:cubicBezTo>
                        <a:pt x="54092" y="7139"/>
                        <a:pt x="54249" y="9819"/>
                        <a:pt x="53568" y="12508"/>
                      </a:cubicBezTo>
                      <a:cubicBezTo>
                        <a:pt x="52923" y="15179"/>
                        <a:pt x="51284" y="17766"/>
                        <a:pt x="49027" y="19277"/>
                      </a:cubicBezTo>
                      <a:cubicBezTo>
                        <a:pt x="46357" y="22150"/>
                        <a:pt x="42821" y="23476"/>
                        <a:pt x="37829" y="23448"/>
                      </a:cubicBezTo>
                      <a:cubicBezTo>
                        <a:pt x="35684" y="23412"/>
                        <a:pt x="33464" y="23301"/>
                        <a:pt x="31512" y="22647"/>
                      </a:cubicBezTo>
                      <a:cubicBezTo>
                        <a:pt x="27285" y="21201"/>
                        <a:pt x="23767" y="18936"/>
                        <a:pt x="20360" y="16910"/>
                      </a:cubicBezTo>
                      <a:cubicBezTo>
                        <a:pt x="16860" y="14792"/>
                        <a:pt x="13453" y="12720"/>
                        <a:pt x="9944" y="10593"/>
                      </a:cubicBezTo>
                      <a:cubicBezTo>
                        <a:pt x="9189" y="10105"/>
                        <a:pt x="8489" y="9644"/>
                        <a:pt x="7660" y="9119"/>
                      </a:cubicBezTo>
                      <a:cubicBezTo>
                        <a:pt x="5855" y="7894"/>
                        <a:pt x="3516" y="6679"/>
                        <a:pt x="1905" y="5390"/>
                      </a:cubicBezTo>
                      <a:cubicBezTo>
                        <a:pt x="137" y="3971"/>
                        <a:pt x="-453" y="1761"/>
                        <a:pt x="357" y="159"/>
                      </a:cubicBezTo>
                      <a:cubicBezTo>
                        <a:pt x="2743" y="-624"/>
                        <a:pt x="5782" y="1651"/>
                        <a:pt x="8940" y="3483"/>
                      </a:cubicBezTo>
                      <a:cubicBezTo>
                        <a:pt x="14245" y="6550"/>
                        <a:pt x="21419" y="11219"/>
                        <a:pt x="26364" y="14396"/>
                      </a:cubicBezTo>
                      <a:cubicBezTo>
                        <a:pt x="30112" y="16790"/>
                        <a:pt x="33925" y="18706"/>
                        <a:pt x="37507" y="19222"/>
                      </a:cubicBezTo>
                      <a:cubicBezTo>
                        <a:pt x="41135" y="19783"/>
                        <a:pt x="44856" y="18383"/>
                        <a:pt x="47628" y="16091"/>
                      </a:cubicBezTo>
                      <a:cubicBezTo>
                        <a:pt x="49672" y="14461"/>
                        <a:pt x="51449" y="12333"/>
                        <a:pt x="52223" y="9644"/>
                      </a:cubicBezTo>
                      <a:cubicBezTo>
                        <a:pt x="53033" y="6780"/>
                        <a:pt x="53042" y="3658"/>
                        <a:pt x="52094" y="6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09;p14"/>
                <p:cNvSpPr/>
                <p:nvPr/>
              </p:nvSpPr>
              <p:spPr>
                <a:xfrm>
                  <a:off x="-254794" y="-7733723"/>
                  <a:ext cx="1068242" cy="257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35" h="17899" extrusionOk="0">
                      <a:moveTo>
                        <a:pt x="0" y="0"/>
                      </a:moveTo>
                      <a:cubicBezTo>
                        <a:pt x="1658" y="322"/>
                        <a:pt x="2505" y="1961"/>
                        <a:pt x="3822" y="2864"/>
                      </a:cubicBezTo>
                      <a:cubicBezTo>
                        <a:pt x="8058" y="5710"/>
                        <a:pt x="13841" y="6621"/>
                        <a:pt x="18796" y="8040"/>
                      </a:cubicBezTo>
                      <a:cubicBezTo>
                        <a:pt x="22572" y="8132"/>
                        <a:pt x="25656" y="8841"/>
                        <a:pt x="30372" y="8905"/>
                      </a:cubicBezTo>
                      <a:cubicBezTo>
                        <a:pt x="32398" y="8942"/>
                        <a:pt x="34414" y="8491"/>
                        <a:pt x="36348" y="8426"/>
                      </a:cubicBezTo>
                      <a:cubicBezTo>
                        <a:pt x="44765" y="8113"/>
                        <a:pt x="52925" y="7662"/>
                        <a:pt x="61811" y="9209"/>
                      </a:cubicBezTo>
                      <a:cubicBezTo>
                        <a:pt x="62723" y="9402"/>
                        <a:pt x="63699" y="9587"/>
                        <a:pt x="64685" y="9900"/>
                      </a:cubicBezTo>
                      <a:cubicBezTo>
                        <a:pt x="66978" y="10508"/>
                        <a:pt x="69805" y="11327"/>
                        <a:pt x="71785" y="12488"/>
                      </a:cubicBezTo>
                      <a:cubicBezTo>
                        <a:pt x="73986" y="13768"/>
                        <a:pt x="74723" y="16153"/>
                        <a:pt x="73921" y="17709"/>
                      </a:cubicBezTo>
                      <a:cubicBezTo>
                        <a:pt x="71545" y="18510"/>
                        <a:pt x="68589" y="16576"/>
                        <a:pt x="65127" y="15692"/>
                      </a:cubicBezTo>
                      <a:cubicBezTo>
                        <a:pt x="59435" y="14044"/>
                        <a:pt x="50963" y="13445"/>
                        <a:pt x="44941" y="13390"/>
                      </a:cubicBezTo>
                      <a:cubicBezTo>
                        <a:pt x="40336" y="13298"/>
                        <a:pt x="35556" y="13519"/>
                        <a:pt x="30897" y="13141"/>
                      </a:cubicBezTo>
                      <a:cubicBezTo>
                        <a:pt x="26145" y="12782"/>
                        <a:pt x="21430" y="12331"/>
                        <a:pt x="16908" y="11023"/>
                      </a:cubicBezTo>
                      <a:cubicBezTo>
                        <a:pt x="13611" y="10056"/>
                        <a:pt x="10618" y="8445"/>
                        <a:pt x="7800" y="6787"/>
                      </a:cubicBezTo>
                      <a:cubicBezTo>
                        <a:pt x="4770" y="5028"/>
                        <a:pt x="2063" y="2735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10" name="Google Shape;610;p14"/>
              <p:cNvGrpSpPr/>
              <p:nvPr/>
            </p:nvGrpSpPr>
            <p:grpSpPr>
              <a:xfrm>
                <a:off x="263873" y="2936479"/>
                <a:ext cx="154297" cy="166641"/>
                <a:chOff x="7333129" y="-1203464"/>
                <a:chExt cx="231053" cy="249538"/>
              </a:xfrm>
            </p:grpSpPr>
            <p:sp>
              <p:nvSpPr>
                <p:cNvPr id="611" name="Google Shape;611;p14"/>
                <p:cNvSpPr/>
                <p:nvPr/>
              </p:nvSpPr>
              <p:spPr>
                <a:xfrm>
                  <a:off x="7354083" y="-1186101"/>
                  <a:ext cx="210099" cy="20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8" y="5068"/>
                        <a:pt x="-911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12;p14"/>
                <p:cNvSpPr/>
                <p:nvPr/>
              </p:nvSpPr>
              <p:spPr>
                <a:xfrm>
                  <a:off x="7333129" y="-1192373"/>
                  <a:ext cx="172863" cy="238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6" h="28548" extrusionOk="0">
                      <a:moveTo>
                        <a:pt x="6634" y="0"/>
                      </a:moveTo>
                      <a:cubicBezTo>
                        <a:pt x="6837" y="1160"/>
                        <a:pt x="5787" y="1353"/>
                        <a:pt x="5363" y="2035"/>
                      </a:cubicBezTo>
                      <a:cubicBezTo>
                        <a:pt x="4037" y="4254"/>
                        <a:pt x="4258" y="7247"/>
                        <a:pt x="3613" y="9568"/>
                      </a:cubicBezTo>
                      <a:cubicBezTo>
                        <a:pt x="4129" y="11355"/>
                        <a:pt x="3825" y="12828"/>
                        <a:pt x="4580" y="14873"/>
                      </a:cubicBezTo>
                      <a:cubicBezTo>
                        <a:pt x="4884" y="15757"/>
                        <a:pt x="5704" y="16383"/>
                        <a:pt x="6136" y="17064"/>
                      </a:cubicBezTo>
                      <a:cubicBezTo>
                        <a:pt x="8163" y="20002"/>
                        <a:pt x="11156" y="21936"/>
                        <a:pt x="14517" y="22709"/>
                      </a:cubicBezTo>
                      <a:cubicBezTo>
                        <a:pt x="14931" y="22811"/>
                        <a:pt x="15180" y="22875"/>
                        <a:pt x="15604" y="22976"/>
                      </a:cubicBezTo>
                      <a:cubicBezTo>
                        <a:pt x="16488" y="23225"/>
                        <a:pt x="17565" y="23023"/>
                        <a:pt x="18385" y="23207"/>
                      </a:cubicBezTo>
                      <a:cubicBezTo>
                        <a:pt x="19269" y="23418"/>
                        <a:pt x="20227" y="24772"/>
                        <a:pt x="20696" y="26522"/>
                      </a:cubicBezTo>
                      <a:cubicBezTo>
                        <a:pt x="20236" y="28603"/>
                        <a:pt x="17823" y="28640"/>
                        <a:pt x="15696" y="28502"/>
                      </a:cubicBezTo>
                      <a:cubicBezTo>
                        <a:pt x="11994" y="28474"/>
                        <a:pt x="7251" y="26080"/>
                        <a:pt x="4801" y="23437"/>
                      </a:cubicBezTo>
                      <a:cubicBezTo>
                        <a:pt x="2849" y="21540"/>
                        <a:pt x="1237" y="19017"/>
                        <a:pt x="611" y="16401"/>
                      </a:cubicBezTo>
                      <a:cubicBezTo>
                        <a:pt x="-52" y="13740"/>
                        <a:pt x="-236" y="11051"/>
                        <a:pt x="363" y="8546"/>
                      </a:cubicBezTo>
                      <a:cubicBezTo>
                        <a:pt x="814" y="6713"/>
                        <a:pt x="1891" y="5175"/>
                        <a:pt x="2822" y="3748"/>
                      </a:cubicBezTo>
                      <a:cubicBezTo>
                        <a:pt x="3834" y="2219"/>
                        <a:pt x="5133" y="921"/>
                        <a:pt x="66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13;p14"/>
                <p:cNvSpPr/>
                <p:nvPr/>
              </p:nvSpPr>
              <p:spPr>
                <a:xfrm>
                  <a:off x="7437306" y="-1203464"/>
                  <a:ext cx="113510" cy="166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0" h="19884" extrusionOk="0">
                      <a:moveTo>
                        <a:pt x="11326" y="19884"/>
                      </a:moveTo>
                      <a:cubicBezTo>
                        <a:pt x="10506" y="19221"/>
                        <a:pt x="11261" y="18890"/>
                        <a:pt x="11326" y="18402"/>
                      </a:cubicBezTo>
                      <a:cubicBezTo>
                        <a:pt x="11399" y="16809"/>
                        <a:pt x="10082" y="15234"/>
                        <a:pt x="10248" y="13751"/>
                      </a:cubicBezTo>
                      <a:cubicBezTo>
                        <a:pt x="9383" y="12858"/>
                        <a:pt x="9465" y="11937"/>
                        <a:pt x="8738" y="10813"/>
                      </a:cubicBezTo>
                      <a:cubicBezTo>
                        <a:pt x="8462" y="10316"/>
                        <a:pt x="7716" y="10095"/>
                        <a:pt x="7412" y="9690"/>
                      </a:cubicBezTo>
                      <a:cubicBezTo>
                        <a:pt x="5901" y="8023"/>
                        <a:pt x="4299" y="6743"/>
                        <a:pt x="2457" y="5886"/>
                      </a:cubicBezTo>
                      <a:cubicBezTo>
                        <a:pt x="2264" y="5813"/>
                        <a:pt x="2071" y="5702"/>
                        <a:pt x="1877" y="5582"/>
                      </a:cubicBezTo>
                      <a:cubicBezTo>
                        <a:pt x="1435" y="5269"/>
                        <a:pt x="754" y="5316"/>
                        <a:pt x="376" y="4947"/>
                      </a:cubicBezTo>
                      <a:cubicBezTo>
                        <a:pt x="-38" y="4607"/>
                        <a:pt x="-112" y="2976"/>
                        <a:pt x="164" y="1217"/>
                      </a:cubicBezTo>
                      <a:cubicBezTo>
                        <a:pt x="1066" y="-569"/>
                        <a:pt x="2439" y="29"/>
                        <a:pt x="3710" y="416"/>
                      </a:cubicBezTo>
                      <a:cubicBezTo>
                        <a:pt x="5948" y="1015"/>
                        <a:pt x="8462" y="3041"/>
                        <a:pt x="9815" y="4708"/>
                      </a:cubicBezTo>
                      <a:cubicBezTo>
                        <a:pt x="10920" y="5933"/>
                        <a:pt x="11887" y="7351"/>
                        <a:pt x="12468" y="8852"/>
                      </a:cubicBezTo>
                      <a:cubicBezTo>
                        <a:pt x="13038" y="10390"/>
                        <a:pt x="13554" y="11937"/>
                        <a:pt x="13591" y="13530"/>
                      </a:cubicBezTo>
                      <a:cubicBezTo>
                        <a:pt x="13591" y="14709"/>
                        <a:pt x="13075" y="15832"/>
                        <a:pt x="12808" y="16863"/>
                      </a:cubicBezTo>
                      <a:cubicBezTo>
                        <a:pt x="12514" y="17960"/>
                        <a:pt x="12007" y="18991"/>
                        <a:pt x="11335" y="1988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14" name="Google Shape;614;p14"/>
              <p:cNvGrpSpPr/>
              <p:nvPr/>
            </p:nvGrpSpPr>
            <p:grpSpPr>
              <a:xfrm>
                <a:off x="-87372" y="353922"/>
                <a:ext cx="365038" cy="362160"/>
                <a:chOff x="5921225" y="-1241229"/>
                <a:chExt cx="546628" cy="542317"/>
              </a:xfrm>
            </p:grpSpPr>
            <p:sp>
              <p:nvSpPr>
                <p:cNvPr id="615" name="Google Shape;615;p14"/>
                <p:cNvSpPr/>
                <p:nvPr/>
              </p:nvSpPr>
              <p:spPr>
                <a:xfrm>
                  <a:off x="5944935" y="-1235992"/>
                  <a:ext cx="518690" cy="525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0" h="62898" extrusionOk="0">
                      <a:moveTo>
                        <a:pt x="45688" y="378"/>
                      </a:moveTo>
                      <a:cubicBezTo>
                        <a:pt x="30152" y="4043"/>
                        <a:pt x="16053" y="13455"/>
                        <a:pt x="6705" y="26385"/>
                      </a:cubicBezTo>
                      <a:cubicBezTo>
                        <a:pt x="1862" y="33089"/>
                        <a:pt x="-1804" y="41718"/>
                        <a:pt x="941" y="49527"/>
                      </a:cubicBezTo>
                      <a:cubicBezTo>
                        <a:pt x="3832" y="57769"/>
                        <a:pt x="13078" y="62254"/>
                        <a:pt x="21799" y="62825"/>
                      </a:cubicBezTo>
                      <a:cubicBezTo>
                        <a:pt x="33808" y="63598"/>
                        <a:pt x="46047" y="58267"/>
                        <a:pt x="53644" y="48928"/>
                      </a:cubicBezTo>
                      <a:cubicBezTo>
                        <a:pt x="61232" y="39600"/>
                        <a:pt x="63986" y="26523"/>
                        <a:pt x="60790" y="14929"/>
                      </a:cubicBezTo>
                      <a:cubicBezTo>
                        <a:pt x="58903" y="8059"/>
                        <a:pt x="54142" y="1152"/>
                        <a:pt x="47097" y="129"/>
                      </a:cubicBezTo>
                      <a:cubicBezTo>
                        <a:pt x="42483" y="-533"/>
                        <a:pt x="37934" y="1455"/>
                        <a:pt x="33854" y="3712"/>
                      </a:cubicBezTo>
                      <a:cubicBezTo>
                        <a:pt x="24000" y="9164"/>
                        <a:pt x="15150" y="16439"/>
                        <a:pt x="7903" y="25059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16;p14"/>
                <p:cNvSpPr/>
                <p:nvPr/>
              </p:nvSpPr>
              <p:spPr>
                <a:xfrm>
                  <a:off x="5921225" y="-1224985"/>
                  <a:ext cx="377617" cy="526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10" h="62984" extrusionOk="0">
                      <a:moveTo>
                        <a:pt x="39685" y="0"/>
                      </a:moveTo>
                      <a:cubicBezTo>
                        <a:pt x="38617" y="1907"/>
                        <a:pt x="36121" y="2726"/>
                        <a:pt x="34270" y="3942"/>
                      </a:cubicBezTo>
                      <a:cubicBezTo>
                        <a:pt x="28367" y="7828"/>
                        <a:pt x="21801" y="12921"/>
                        <a:pt x="15944" y="17424"/>
                      </a:cubicBezTo>
                      <a:cubicBezTo>
                        <a:pt x="12454" y="21411"/>
                        <a:pt x="9019" y="24496"/>
                        <a:pt x="6385" y="30464"/>
                      </a:cubicBezTo>
                      <a:cubicBezTo>
                        <a:pt x="5335" y="33052"/>
                        <a:pt x="5142" y="35823"/>
                        <a:pt x="5031" y="38365"/>
                      </a:cubicBezTo>
                      <a:cubicBezTo>
                        <a:pt x="4755" y="43918"/>
                        <a:pt x="6643" y="49241"/>
                        <a:pt x="10529" y="52501"/>
                      </a:cubicBezTo>
                      <a:cubicBezTo>
                        <a:pt x="14378" y="55844"/>
                        <a:pt x="19830" y="57391"/>
                        <a:pt x="25337" y="57382"/>
                      </a:cubicBezTo>
                      <a:cubicBezTo>
                        <a:pt x="26479" y="57382"/>
                        <a:pt x="27732" y="57345"/>
                        <a:pt x="29021" y="57253"/>
                      </a:cubicBezTo>
                      <a:cubicBezTo>
                        <a:pt x="32014" y="57069"/>
                        <a:pt x="35587" y="56102"/>
                        <a:pt x="38479" y="55595"/>
                      </a:cubicBezTo>
                      <a:cubicBezTo>
                        <a:pt x="41656" y="55052"/>
                        <a:pt x="44474" y="55853"/>
                        <a:pt x="45210" y="57501"/>
                      </a:cubicBezTo>
                      <a:cubicBezTo>
                        <a:pt x="43498" y="59960"/>
                        <a:pt x="38055" y="61324"/>
                        <a:pt x="32530" y="62318"/>
                      </a:cubicBezTo>
                      <a:cubicBezTo>
                        <a:pt x="27953" y="63165"/>
                        <a:pt x="21958" y="63450"/>
                        <a:pt x="16267" y="61673"/>
                      </a:cubicBezTo>
                      <a:cubicBezTo>
                        <a:pt x="10603" y="60043"/>
                        <a:pt x="5381" y="56102"/>
                        <a:pt x="2950" y="51562"/>
                      </a:cubicBezTo>
                      <a:cubicBezTo>
                        <a:pt x="-955" y="44710"/>
                        <a:pt x="-706" y="36394"/>
                        <a:pt x="2075" y="29810"/>
                      </a:cubicBezTo>
                      <a:cubicBezTo>
                        <a:pt x="4967" y="23023"/>
                        <a:pt x="9820" y="17755"/>
                        <a:pt x="15106" y="13768"/>
                      </a:cubicBezTo>
                      <a:cubicBezTo>
                        <a:pt x="19001" y="10849"/>
                        <a:pt x="23192" y="8878"/>
                        <a:pt x="27133" y="6732"/>
                      </a:cubicBezTo>
                      <a:cubicBezTo>
                        <a:pt x="31369" y="4439"/>
                        <a:pt x="35578" y="2339"/>
                        <a:pt x="3968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17;p14"/>
                <p:cNvSpPr/>
                <p:nvPr/>
              </p:nvSpPr>
              <p:spPr>
                <a:xfrm>
                  <a:off x="6354409" y="-1241229"/>
                  <a:ext cx="113444" cy="49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82" h="59418" extrusionOk="0">
                      <a:moveTo>
                        <a:pt x="0" y="59419"/>
                      </a:moveTo>
                      <a:cubicBezTo>
                        <a:pt x="0" y="57945"/>
                        <a:pt x="1381" y="57236"/>
                        <a:pt x="2090" y="56149"/>
                      </a:cubicBezTo>
                      <a:cubicBezTo>
                        <a:pt x="4310" y="52687"/>
                        <a:pt x="5360" y="48000"/>
                        <a:pt x="7146" y="44196"/>
                      </a:cubicBezTo>
                      <a:cubicBezTo>
                        <a:pt x="7496" y="41130"/>
                        <a:pt x="8500" y="38754"/>
                        <a:pt x="8850" y="34987"/>
                      </a:cubicBezTo>
                      <a:cubicBezTo>
                        <a:pt x="9016" y="33366"/>
                        <a:pt x="8638" y="31727"/>
                        <a:pt x="8611" y="30217"/>
                      </a:cubicBezTo>
                      <a:cubicBezTo>
                        <a:pt x="8399" y="23614"/>
                        <a:pt x="7008" y="17481"/>
                        <a:pt x="4328" y="11504"/>
                      </a:cubicBezTo>
                      <a:cubicBezTo>
                        <a:pt x="4034" y="10841"/>
                        <a:pt x="3776" y="10261"/>
                        <a:pt x="3463" y="9552"/>
                      </a:cubicBezTo>
                      <a:cubicBezTo>
                        <a:pt x="2791" y="7958"/>
                        <a:pt x="1556" y="6282"/>
                        <a:pt x="884" y="4809"/>
                      </a:cubicBezTo>
                      <a:cubicBezTo>
                        <a:pt x="156" y="3197"/>
                        <a:pt x="571" y="1227"/>
                        <a:pt x="1916" y="2"/>
                      </a:cubicBezTo>
                      <a:cubicBezTo>
                        <a:pt x="4283" y="-81"/>
                        <a:pt x="6014" y="2875"/>
                        <a:pt x="7616" y="5647"/>
                      </a:cubicBezTo>
                      <a:cubicBezTo>
                        <a:pt x="10480" y="10288"/>
                        <a:pt x="12672" y="17646"/>
                        <a:pt x="13188" y="22895"/>
                      </a:cubicBezTo>
                      <a:cubicBezTo>
                        <a:pt x="13694" y="26901"/>
                        <a:pt x="13758" y="31064"/>
                        <a:pt x="13114" y="34950"/>
                      </a:cubicBezTo>
                      <a:cubicBezTo>
                        <a:pt x="12469" y="38919"/>
                        <a:pt x="11530" y="42750"/>
                        <a:pt x="9946" y="46268"/>
                      </a:cubicBezTo>
                      <a:cubicBezTo>
                        <a:pt x="8777" y="48828"/>
                        <a:pt x="7091" y="51011"/>
                        <a:pt x="5581" y="53175"/>
                      </a:cubicBezTo>
                      <a:cubicBezTo>
                        <a:pt x="3951" y="55477"/>
                        <a:pt x="2081" y="57586"/>
                        <a:pt x="0" y="5941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618" name="Google Shape;618;p14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619" name="Google Shape;619;p14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14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9746066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15"/>
          <p:cNvGrpSpPr/>
          <p:nvPr/>
        </p:nvGrpSpPr>
        <p:grpSpPr>
          <a:xfrm>
            <a:off x="-3257800" y="-3244145"/>
            <a:ext cx="17741142" cy="10931848"/>
            <a:chOff x="-3257800" y="-2433109"/>
            <a:chExt cx="17741142" cy="8198886"/>
          </a:xfrm>
        </p:grpSpPr>
        <p:grpSp>
          <p:nvGrpSpPr>
            <p:cNvPr id="623" name="Google Shape;623;p15"/>
            <p:cNvGrpSpPr/>
            <p:nvPr/>
          </p:nvGrpSpPr>
          <p:grpSpPr>
            <a:xfrm>
              <a:off x="-3257800" y="-2433109"/>
              <a:ext cx="6456839" cy="6456839"/>
              <a:chOff x="-3492998" y="-3258487"/>
              <a:chExt cx="7235365" cy="7235365"/>
            </a:xfrm>
          </p:grpSpPr>
          <p:sp>
            <p:nvSpPr>
              <p:cNvPr id="624" name="Google Shape;624;p15"/>
              <p:cNvSpPr/>
              <p:nvPr/>
            </p:nvSpPr>
            <p:spPr>
              <a:xfrm rot="5201096">
                <a:off x="-2711927" y="-2404142"/>
                <a:ext cx="5672207" cy="5526423"/>
              </a:xfrm>
              <a:custGeom>
                <a:avLst/>
                <a:gdLst/>
                <a:ahLst/>
                <a:cxnLst/>
                <a:rect l="l" t="t" r="r" b="b"/>
                <a:pathLst>
                  <a:path w="412584" h="401980" extrusionOk="0">
                    <a:moveTo>
                      <a:pt x="400691" y="291987"/>
                    </a:moveTo>
                    <a:cubicBezTo>
                      <a:pt x="385966" y="322092"/>
                      <a:pt x="360291" y="345566"/>
                      <a:pt x="332434" y="364177"/>
                    </a:cubicBezTo>
                    <a:cubicBezTo>
                      <a:pt x="302624" y="384115"/>
                      <a:pt x="268762" y="399577"/>
                      <a:pt x="232967" y="401723"/>
                    </a:cubicBezTo>
                    <a:cubicBezTo>
                      <a:pt x="191664" y="404209"/>
                      <a:pt x="150545" y="388517"/>
                      <a:pt x="117641" y="363440"/>
                    </a:cubicBezTo>
                    <a:cubicBezTo>
                      <a:pt x="84737" y="338364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4" y="31941"/>
                    </a:cubicBezTo>
                    <a:cubicBezTo>
                      <a:pt x="275227" y="33654"/>
                      <a:pt x="286176" y="34649"/>
                      <a:pt x="296794" y="36297"/>
                    </a:cubicBezTo>
                    <a:cubicBezTo>
                      <a:pt x="320462" y="39971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26" y="195532"/>
                    </a:cubicBezTo>
                    <a:cubicBezTo>
                      <a:pt x="417691" y="224328"/>
                      <a:pt x="415426" y="261892"/>
                      <a:pt x="400691" y="291987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15"/>
              <p:cNvSpPr/>
              <p:nvPr/>
            </p:nvSpPr>
            <p:spPr>
              <a:xfrm rot="-2700000">
                <a:off x="-2466704" y="-2165592"/>
                <a:ext cx="5182778" cy="5049573"/>
              </a:xfrm>
              <a:custGeom>
                <a:avLst/>
                <a:gdLst/>
                <a:ahLst/>
                <a:cxnLst/>
                <a:rect l="l" t="t" r="r" b="b"/>
                <a:pathLst>
                  <a:path w="412584" h="401980" extrusionOk="0">
                    <a:moveTo>
                      <a:pt x="400691" y="291987"/>
                    </a:moveTo>
                    <a:cubicBezTo>
                      <a:pt x="385966" y="322092"/>
                      <a:pt x="360291" y="345566"/>
                      <a:pt x="332434" y="364177"/>
                    </a:cubicBezTo>
                    <a:cubicBezTo>
                      <a:pt x="302624" y="384115"/>
                      <a:pt x="268762" y="399577"/>
                      <a:pt x="232967" y="401723"/>
                    </a:cubicBezTo>
                    <a:cubicBezTo>
                      <a:pt x="191664" y="404209"/>
                      <a:pt x="150545" y="388517"/>
                      <a:pt x="117641" y="363440"/>
                    </a:cubicBezTo>
                    <a:cubicBezTo>
                      <a:pt x="84737" y="338364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4" y="31941"/>
                    </a:cubicBezTo>
                    <a:cubicBezTo>
                      <a:pt x="275227" y="33654"/>
                      <a:pt x="286176" y="34649"/>
                      <a:pt x="296794" y="36297"/>
                    </a:cubicBezTo>
                    <a:cubicBezTo>
                      <a:pt x="320462" y="39971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26" y="195532"/>
                    </a:cubicBezTo>
                    <a:cubicBezTo>
                      <a:pt x="417691" y="224328"/>
                      <a:pt x="415426" y="261892"/>
                      <a:pt x="400691" y="291987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15"/>
              <p:cNvSpPr/>
              <p:nvPr/>
            </p:nvSpPr>
            <p:spPr>
              <a:xfrm rot="10800000">
                <a:off x="-2213755" y="-1919172"/>
                <a:ext cx="4411554" cy="4298171"/>
              </a:xfrm>
              <a:custGeom>
                <a:avLst/>
                <a:gdLst/>
                <a:ahLst/>
                <a:cxnLst/>
                <a:rect l="l" t="t" r="r" b="b"/>
                <a:pathLst>
                  <a:path w="412584" h="401980" extrusionOk="0">
                    <a:moveTo>
                      <a:pt x="400691" y="291987"/>
                    </a:moveTo>
                    <a:cubicBezTo>
                      <a:pt x="385966" y="322092"/>
                      <a:pt x="360291" y="345566"/>
                      <a:pt x="332434" y="364177"/>
                    </a:cubicBezTo>
                    <a:cubicBezTo>
                      <a:pt x="302624" y="384115"/>
                      <a:pt x="268762" y="399577"/>
                      <a:pt x="232967" y="401723"/>
                    </a:cubicBezTo>
                    <a:cubicBezTo>
                      <a:pt x="191664" y="404209"/>
                      <a:pt x="150545" y="388517"/>
                      <a:pt x="117641" y="363440"/>
                    </a:cubicBezTo>
                    <a:cubicBezTo>
                      <a:pt x="84737" y="338364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4" y="31941"/>
                    </a:cubicBezTo>
                    <a:cubicBezTo>
                      <a:pt x="275227" y="33654"/>
                      <a:pt x="286176" y="34649"/>
                      <a:pt x="296794" y="36297"/>
                    </a:cubicBezTo>
                    <a:cubicBezTo>
                      <a:pt x="320462" y="39971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26" y="195532"/>
                    </a:cubicBezTo>
                    <a:cubicBezTo>
                      <a:pt x="417691" y="224328"/>
                      <a:pt x="415426" y="261892"/>
                      <a:pt x="400691" y="291987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7" name="Google Shape;627;p15"/>
            <p:cNvGrpSpPr/>
            <p:nvPr/>
          </p:nvGrpSpPr>
          <p:grpSpPr>
            <a:xfrm>
              <a:off x="7247977" y="-1469587"/>
              <a:ext cx="7235365" cy="7235365"/>
              <a:chOff x="-3492998" y="-3258487"/>
              <a:chExt cx="7235365" cy="7235365"/>
            </a:xfrm>
          </p:grpSpPr>
          <p:sp>
            <p:nvSpPr>
              <p:cNvPr id="628" name="Google Shape;628;p15"/>
              <p:cNvSpPr/>
              <p:nvPr/>
            </p:nvSpPr>
            <p:spPr>
              <a:xfrm rot="5201096">
                <a:off x="-2711927" y="-2404142"/>
                <a:ext cx="5672207" cy="5526423"/>
              </a:xfrm>
              <a:custGeom>
                <a:avLst/>
                <a:gdLst/>
                <a:ahLst/>
                <a:cxnLst/>
                <a:rect l="l" t="t" r="r" b="b"/>
                <a:pathLst>
                  <a:path w="412584" h="401980" extrusionOk="0">
                    <a:moveTo>
                      <a:pt x="400691" y="291987"/>
                    </a:moveTo>
                    <a:cubicBezTo>
                      <a:pt x="385966" y="322092"/>
                      <a:pt x="360291" y="345566"/>
                      <a:pt x="332434" y="364177"/>
                    </a:cubicBezTo>
                    <a:cubicBezTo>
                      <a:pt x="302624" y="384115"/>
                      <a:pt x="268762" y="399577"/>
                      <a:pt x="232967" y="401723"/>
                    </a:cubicBezTo>
                    <a:cubicBezTo>
                      <a:pt x="191664" y="404209"/>
                      <a:pt x="150545" y="388517"/>
                      <a:pt x="117641" y="363440"/>
                    </a:cubicBezTo>
                    <a:cubicBezTo>
                      <a:pt x="84737" y="338364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4" y="31941"/>
                    </a:cubicBezTo>
                    <a:cubicBezTo>
                      <a:pt x="275227" y="33654"/>
                      <a:pt x="286176" y="34649"/>
                      <a:pt x="296794" y="36297"/>
                    </a:cubicBezTo>
                    <a:cubicBezTo>
                      <a:pt x="320462" y="39971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26" y="195532"/>
                    </a:cubicBezTo>
                    <a:cubicBezTo>
                      <a:pt x="417691" y="224328"/>
                      <a:pt x="415426" y="261892"/>
                      <a:pt x="400691" y="291987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-2700000">
                <a:off x="-2466704" y="-2165592"/>
                <a:ext cx="5182778" cy="5049573"/>
              </a:xfrm>
              <a:custGeom>
                <a:avLst/>
                <a:gdLst/>
                <a:ahLst/>
                <a:cxnLst/>
                <a:rect l="l" t="t" r="r" b="b"/>
                <a:pathLst>
                  <a:path w="412584" h="401980" extrusionOk="0">
                    <a:moveTo>
                      <a:pt x="400691" y="291987"/>
                    </a:moveTo>
                    <a:cubicBezTo>
                      <a:pt x="385966" y="322092"/>
                      <a:pt x="360291" y="345566"/>
                      <a:pt x="332434" y="364177"/>
                    </a:cubicBezTo>
                    <a:cubicBezTo>
                      <a:pt x="302624" y="384115"/>
                      <a:pt x="268762" y="399577"/>
                      <a:pt x="232967" y="401723"/>
                    </a:cubicBezTo>
                    <a:cubicBezTo>
                      <a:pt x="191664" y="404209"/>
                      <a:pt x="150545" y="388517"/>
                      <a:pt x="117641" y="363440"/>
                    </a:cubicBezTo>
                    <a:cubicBezTo>
                      <a:pt x="84737" y="338364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4" y="31941"/>
                    </a:cubicBezTo>
                    <a:cubicBezTo>
                      <a:pt x="275227" y="33654"/>
                      <a:pt x="286176" y="34649"/>
                      <a:pt x="296794" y="36297"/>
                    </a:cubicBezTo>
                    <a:cubicBezTo>
                      <a:pt x="320462" y="39971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26" y="195532"/>
                    </a:cubicBezTo>
                    <a:cubicBezTo>
                      <a:pt x="417691" y="224328"/>
                      <a:pt x="415426" y="261892"/>
                      <a:pt x="400691" y="291987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0800000">
                <a:off x="-2213755" y="-1919172"/>
                <a:ext cx="4411554" cy="4298171"/>
              </a:xfrm>
              <a:custGeom>
                <a:avLst/>
                <a:gdLst/>
                <a:ahLst/>
                <a:cxnLst/>
                <a:rect l="l" t="t" r="r" b="b"/>
                <a:pathLst>
                  <a:path w="412584" h="401980" extrusionOk="0">
                    <a:moveTo>
                      <a:pt x="400691" y="291987"/>
                    </a:moveTo>
                    <a:cubicBezTo>
                      <a:pt x="385966" y="322092"/>
                      <a:pt x="360291" y="345566"/>
                      <a:pt x="332434" y="364177"/>
                    </a:cubicBezTo>
                    <a:cubicBezTo>
                      <a:pt x="302624" y="384115"/>
                      <a:pt x="268762" y="399577"/>
                      <a:pt x="232967" y="401723"/>
                    </a:cubicBezTo>
                    <a:cubicBezTo>
                      <a:pt x="191664" y="404209"/>
                      <a:pt x="150545" y="388517"/>
                      <a:pt x="117641" y="363440"/>
                    </a:cubicBezTo>
                    <a:cubicBezTo>
                      <a:pt x="84737" y="338364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4" y="31941"/>
                    </a:cubicBezTo>
                    <a:cubicBezTo>
                      <a:pt x="275227" y="33654"/>
                      <a:pt x="286176" y="34649"/>
                      <a:pt x="296794" y="36297"/>
                    </a:cubicBezTo>
                    <a:cubicBezTo>
                      <a:pt x="320462" y="39971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26" y="195532"/>
                    </a:cubicBezTo>
                    <a:cubicBezTo>
                      <a:pt x="417691" y="224328"/>
                      <a:pt x="415426" y="261892"/>
                      <a:pt x="400691" y="291987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631" name="Google Shape;631;p15"/>
          <p:cNvCxnSpPr/>
          <p:nvPr/>
        </p:nvCxnSpPr>
        <p:spPr>
          <a:xfrm>
            <a:off x="735900" y="408517"/>
            <a:ext cx="767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2" name="Google Shape;632;p15"/>
          <p:cNvCxnSpPr/>
          <p:nvPr/>
        </p:nvCxnSpPr>
        <p:spPr>
          <a:xfrm>
            <a:off x="735900" y="6449484"/>
            <a:ext cx="767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15"/>
          <p:cNvSpPr txBox="1">
            <a:spLocks noGrp="1"/>
          </p:cNvSpPr>
          <p:nvPr>
            <p:ph type="title" hasCustomPrompt="1"/>
          </p:nvPr>
        </p:nvSpPr>
        <p:spPr>
          <a:xfrm>
            <a:off x="868595" y="3937567"/>
            <a:ext cx="34926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5"/>
          <p:cNvSpPr txBox="1">
            <a:spLocks noGrp="1"/>
          </p:cNvSpPr>
          <p:nvPr>
            <p:ph type="subTitle" idx="1"/>
          </p:nvPr>
        </p:nvSpPr>
        <p:spPr>
          <a:xfrm>
            <a:off x="868608" y="4847867"/>
            <a:ext cx="3492600" cy="7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5" name="Google Shape;635;p15"/>
          <p:cNvSpPr txBox="1">
            <a:spLocks noGrp="1"/>
          </p:cNvSpPr>
          <p:nvPr>
            <p:ph type="title" idx="2" hasCustomPrompt="1"/>
          </p:nvPr>
        </p:nvSpPr>
        <p:spPr>
          <a:xfrm>
            <a:off x="2825694" y="1656252"/>
            <a:ext cx="34926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5"/>
          <p:cNvSpPr txBox="1">
            <a:spLocks noGrp="1"/>
          </p:cNvSpPr>
          <p:nvPr>
            <p:ph type="subTitle" idx="3"/>
          </p:nvPr>
        </p:nvSpPr>
        <p:spPr>
          <a:xfrm>
            <a:off x="2825706" y="2566535"/>
            <a:ext cx="3492600" cy="7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7" name="Google Shape;637;p15"/>
          <p:cNvSpPr txBox="1">
            <a:spLocks noGrp="1"/>
          </p:cNvSpPr>
          <p:nvPr>
            <p:ph type="title" idx="4" hasCustomPrompt="1"/>
          </p:nvPr>
        </p:nvSpPr>
        <p:spPr>
          <a:xfrm>
            <a:off x="4782708" y="3937567"/>
            <a:ext cx="34926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8" name="Google Shape;638;p15"/>
          <p:cNvSpPr txBox="1">
            <a:spLocks noGrp="1"/>
          </p:cNvSpPr>
          <p:nvPr>
            <p:ph type="subTitle" idx="5"/>
          </p:nvPr>
        </p:nvSpPr>
        <p:spPr>
          <a:xfrm>
            <a:off x="4782805" y="4847868"/>
            <a:ext cx="3492600" cy="7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39" name="Google Shape;639;p15"/>
          <p:cNvGrpSpPr/>
          <p:nvPr/>
        </p:nvGrpSpPr>
        <p:grpSpPr>
          <a:xfrm>
            <a:off x="453444" y="-336703"/>
            <a:ext cx="8895073" cy="6021035"/>
            <a:chOff x="453443" y="-252527"/>
            <a:chExt cx="8895073" cy="4515776"/>
          </a:xfrm>
        </p:grpSpPr>
        <p:grpSp>
          <p:nvGrpSpPr>
            <p:cNvPr id="640" name="Google Shape;640;p15"/>
            <p:cNvGrpSpPr/>
            <p:nvPr/>
          </p:nvGrpSpPr>
          <p:grpSpPr>
            <a:xfrm>
              <a:off x="453443" y="-252527"/>
              <a:ext cx="1739723" cy="3159564"/>
              <a:chOff x="453443" y="-252527"/>
              <a:chExt cx="1739723" cy="3159564"/>
            </a:xfrm>
          </p:grpSpPr>
          <p:grpSp>
            <p:nvGrpSpPr>
              <p:cNvPr id="641" name="Google Shape;641;p15"/>
              <p:cNvGrpSpPr/>
              <p:nvPr/>
            </p:nvGrpSpPr>
            <p:grpSpPr>
              <a:xfrm rot="-3050803">
                <a:off x="1369974" y="-199403"/>
                <a:ext cx="573099" cy="917432"/>
                <a:chOff x="6669405" y="-4295893"/>
                <a:chExt cx="1612535" cy="2581391"/>
              </a:xfrm>
            </p:grpSpPr>
            <p:sp>
              <p:nvSpPr>
                <p:cNvPr id="642" name="Google Shape;642;p15"/>
                <p:cNvSpPr/>
                <p:nvPr/>
              </p:nvSpPr>
              <p:spPr>
                <a:xfrm>
                  <a:off x="6691138" y="-4263172"/>
                  <a:ext cx="1561242" cy="2480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89" h="143158" extrusionOk="0">
                      <a:moveTo>
                        <a:pt x="83805" y="77094"/>
                      </a:moveTo>
                      <a:cubicBezTo>
                        <a:pt x="78068" y="100807"/>
                        <a:pt x="62900" y="122108"/>
                        <a:pt x="42373" y="135295"/>
                      </a:cubicBezTo>
                      <a:cubicBezTo>
                        <a:pt x="35393" y="139780"/>
                        <a:pt x="27445" y="143436"/>
                        <a:pt x="19148" y="143141"/>
                      </a:cubicBezTo>
                      <a:cubicBezTo>
                        <a:pt x="10860" y="142838"/>
                        <a:pt x="2314" y="137598"/>
                        <a:pt x="417" y="129521"/>
                      </a:cubicBezTo>
                      <a:cubicBezTo>
                        <a:pt x="-1379" y="121859"/>
                        <a:pt x="2940" y="114188"/>
                        <a:pt x="7425" y="107714"/>
                      </a:cubicBezTo>
                      <a:cubicBezTo>
                        <a:pt x="25631" y="81367"/>
                        <a:pt x="50100" y="57304"/>
                        <a:pt x="55883" y="25808"/>
                      </a:cubicBezTo>
                      <a:cubicBezTo>
                        <a:pt x="56869" y="20467"/>
                        <a:pt x="57292" y="14942"/>
                        <a:pt x="59419" y="9951"/>
                      </a:cubicBezTo>
                      <a:cubicBezTo>
                        <a:pt x="61547" y="4959"/>
                        <a:pt x="65893" y="438"/>
                        <a:pt x="71308" y="33"/>
                      </a:cubicBezTo>
                      <a:cubicBezTo>
                        <a:pt x="80738" y="-677"/>
                        <a:pt x="86338" y="10356"/>
                        <a:pt x="88133" y="19639"/>
                      </a:cubicBezTo>
                      <a:cubicBezTo>
                        <a:pt x="96882" y="64837"/>
                        <a:pt x="75664" y="114363"/>
                        <a:pt x="36903" y="139200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5"/>
                <p:cNvSpPr/>
                <p:nvPr/>
              </p:nvSpPr>
              <p:spPr>
                <a:xfrm>
                  <a:off x="6669405" y="-3673519"/>
                  <a:ext cx="958574" cy="1959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13" h="113042" extrusionOk="0">
                      <a:moveTo>
                        <a:pt x="55313" y="0"/>
                      </a:moveTo>
                      <a:cubicBezTo>
                        <a:pt x="55166" y="2901"/>
                        <a:pt x="53260" y="5977"/>
                        <a:pt x="52044" y="8850"/>
                      </a:cubicBezTo>
                      <a:cubicBezTo>
                        <a:pt x="48278" y="17995"/>
                        <a:pt x="43820" y="28917"/>
                        <a:pt x="37567" y="37592"/>
                      </a:cubicBezTo>
                      <a:cubicBezTo>
                        <a:pt x="33856" y="44287"/>
                        <a:pt x="29813" y="49453"/>
                        <a:pt x="23754" y="56875"/>
                      </a:cubicBezTo>
                      <a:cubicBezTo>
                        <a:pt x="21599" y="59620"/>
                        <a:pt x="18348" y="63745"/>
                        <a:pt x="16267" y="66398"/>
                      </a:cubicBezTo>
                      <a:cubicBezTo>
                        <a:pt x="11018" y="72862"/>
                        <a:pt x="6404" y="79668"/>
                        <a:pt x="5465" y="87256"/>
                      </a:cubicBezTo>
                      <a:cubicBezTo>
                        <a:pt x="4286" y="94743"/>
                        <a:pt x="6929" y="102820"/>
                        <a:pt x="13661" y="105960"/>
                      </a:cubicBezTo>
                      <a:cubicBezTo>
                        <a:pt x="14987" y="106623"/>
                        <a:pt x="16516" y="107176"/>
                        <a:pt x="18210" y="107480"/>
                      </a:cubicBezTo>
                      <a:cubicBezTo>
                        <a:pt x="22105" y="108354"/>
                        <a:pt x="27115" y="107461"/>
                        <a:pt x="30900" y="106512"/>
                      </a:cubicBezTo>
                      <a:cubicBezTo>
                        <a:pt x="35063" y="105490"/>
                        <a:pt x="38636" y="105094"/>
                        <a:pt x="39870" y="106393"/>
                      </a:cubicBezTo>
                      <a:cubicBezTo>
                        <a:pt x="37936" y="109625"/>
                        <a:pt x="30007" y="113106"/>
                        <a:pt x="21755" y="113041"/>
                      </a:cubicBezTo>
                      <a:cubicBezTo>
                        <a:pt x="18320" y="113078"/>
                        <a:pt x="14361" y="112461"/>
                        <a:pt x="10677" y="110454"/>
                      </a:cubicBezTo>
                      <a:cubicBezTo>
                        <a:pt x="6994" y="108539"/>
                        <a:pt x="3798" y="105159"/>
                        <a:pt x="2076" y="101199"/>
                      </a:cubicBezTo>
                      <a:cubicBezTo>
                        <a:pt x="-1461" y="93178"/>
                        <a:pt x="59" y="84540"/>
                        <a:pt x="2647" y="78489"/>
                      </a:cubicBezTo>
                      <a:cubicBezTo>
                        <a:pt x="6717" y="69114"/>
                        <a:pt x="13827" y="62051"/>
                        <a:pt x="19739" y="55365"/>
                      </a:cubicBezTo>
                      <a:cubicBezTo>
                        <a:pt x="25854" y="48477"/>
                        <a:pt x="31204" y="41229"/>
                        <a:pt x="36168" y="33880"/>
                      </a:cubicBezTo>
                      <a:cubicBezTo>
                        <a:pt x="39796" y="28539"/>
                        <a:pt x="43388" y="23355"/>
                        <a:pt x="46399" y="17875"/>
                      </a:cubicBezTo>
                      <a:cubicBezTo>
                        <a:pt x="49613" y="12018"/>
                        <a:pt x="52569" y="6069"/>
                        <a:pt x="553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5"/>
                <p:cNvSpPr/>
                <p:nvPr/>
              </p:nvSpPr>
              <p:spPr>
                <a:xfrm>
                  <a:off x="7804412" y="-4295893"/>
                  <a:ext cx="477528" cy="1852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55" h="106894" extrusionOk="0">
                      <a:moveTo>
                        <a:pt x="2578" y="106895"/>
                      </a:moveTo>
                      <a:cubicBezTo>
                        <a:pt x="3251" y="104574"/>
                        <a:pt x="5636" y="102898"/>
                        <a:pt x="7008" y="100808"/>
                      </a:cubicBezTo>
                      <a:cubicBezTo>
                        <a:pt x="11631" y="94315"/>
                        <a:pt x="14900" y="85649"/>
                        <a:pt x="18142" y="77997"/>
                      </a:cubicBezTo>
                      <a:cubicBezTo>
                        <a:pt x="19606" y="72186"/>
                        <a:pt x="21291" y="67379"/>
                        <a:pt x="22314" y="59965"/>
                      </a:cubicBezTo>
                      <a:cubicBezTo>
                        <a:pt x="22820" y="56779"/>
                        <a:pt x="22581" y="53556"/>
                        <a:pt x="22709" y="50517"/>
                      </a:cubicBezTo>
                      <a:cubicBezTo>
                        <a:pt x="23013" y="37385"/>
                        <a:pt x="20886" y="24667"/>
                        <a:pt x="15766" y="12842"/>
                      </a:cubicBezTo>
                      <a:cubicBezTo>
                        <a:pt x="15213" y="11701"/>
                        <a:pt x="14560" y="10531"/>
                        <a:pt x="13804" y="9435"/>
                      </a:cubicBezTo>
                      <a:cubicBezTo>
                        <a:pt x="12064" y="6792"/>
                        <a:pt x="9080" y="5245"/>
                        <a:pt x="6538" y="4969"/>
                      </a:cubicBezTo>
                      <a:cubicBezTo>
                        <a:pt x="3941" y="4462"/>
                        <a:pt x="1584" y="4655"/>
                        <a:pt x="0" y="3771"/>
                      </a:cubicBezTo>
                      <a:cubicBezTo>
                        <a:pt x="313" y="2132"/>
                        <a:pt x="2790" y="125"/>
                        <a:pt x="6032" y="23"/>
                      </a:cubicBezTo>
                      <a:cubicBezTo>
                        <a:pt x="9209" y="-198"/>
                        <a:pt x="12883" y="1156"/>
                        <a:pt x="15526" y="3569"/>
                      </a:cubicBezTo>
                      <a:cubicBezTo>
                        <a:pt x="20067" y="7557"/>
                        <a:pt x="22267" y="13892"/>
                        <a:pt x="23925" y="19648"/>
                      </a:cubicBezTo>
                      <a:cubicBezTo>
                        <a:pt x="25629" y="25551"/>
                        <a:pt x="26743" y="31583"/>
                        <a:pt x="27120" y="36574"/>
                      </a:cubicBezTo>
                      <a:cubicBezTo>
                        <a:pt x="27839" y="44209"/>
                        <a:pt x="27692" y="52064"/>
                        <a:pt x="26495" y="59404"/>
                      </a:cubicBezTo>
                      <a:cubicBezTo>
                        <a:pt x="25270" y="66927"/>
                        <a:pt x="23400" y="74184"/>
                        <a:pt x="20472" y="80907"/>
                      </a:cubicBezTo>
                      <a:cubicBezTo>
                        <a:pt x="18326" y="85797"/>
                        <a:pt x="15600" y="90208"/>
                        <a:pt x="12773" y="94426"/>
                      </a:cubicBezTo>
                      <a:cubicBezTo>
                        <a:pt x="9881" y="99021"/>
                        <a:pt x="6280" y="103073"/>
                        <a:pt x="2578" y="1068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45" name="Google Shape;645;p15"/>
              <p:cNvGrpSpPr/>
              <p:nvPr/>
            </p:nvGrpSpPr>
            <p:grpSpPr>
              <a:xfrm rot="-3050803">
                <a:off x="509887" y="2466702"/>
                <a:ext cx="414709" cy="342701"/>
                <a:chOff x="33313" y="-1310767"/>
                <a:chExt cx="1166871" cy="964261"/>
              </a:xfrm>
            </p:grpSpPr>
            <p:sp>
              <p:nvSpPr>
                <p:cNvPr id="646" name="Google Shape;646;p15"/>
                <p:cNvSpPr/>
                <p:nvPr/>
              </p:nvSpPr>
              <p:spPr>
                <a:xfrm>
                  <a:off x="69743" y="-1299432"/>
                  <a:ext cx="1129483" cy="913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5" h="52693" extrusionOk="0">
                      <a:moveTo>
                        <a:pt x="56277" y="1391"/>
                      </a:moveTo>
                      <a:cubicBezTo>
                        <a:pt x="41119" y="-386"/>
                        <a:pt x="25363" y="3463"/>
                        <a:pt x="12746" y="12037"/>
                      </a:cubicBezTo>
                      <a:cubicBezTo>
                        <a:pt x="6199" y="16485"/>
                        <a:pt x="84" y="23042"/>
                        <a:pt x="1" y="30952"/>
                      </a:cubicBezTo>
                      <a:cubicBezTo>
                        <a:pt x="-91" y="39305"/>
                        <a:pt x="6751" y="46359"/>
                        <a:pt x="14404" y="49720"/>
                      </a:cubicBezTo>
                      <a:cubicBezTo>
                        <a:pt x="24939" y="54334"/>
                        <a:pt x="37694" y="53533"/>
                        <a:pt x="47566" y="47630"/>
                      </a:cubicBezTo>
                      <a:cubicBezTo>
                        <a:pt x="57438" y="41727"/>
                        <a:pt x="64179" y="30869"/>
                        <a:pt x="65091" y="19404"/>
                      </a:cubicBezTo>
                      <a:cubicBezTo>
                        <a:pt x="65634" y="12617"/>
                        <a:pt x="63617" y="4845"/>
                        <a:pt x="57613" y="1621"/>
                      </a:cubicBezTo>
                      <a:cubicBezTo>
                        <a:pt x="53690" y="-478"/>
                        <a:pt x="48938" y="-174"/>
                        <a:pt x="44545" y="516"/>
                      </a:cubicBezTo>
                      <a:cubicBezTo>
                        <a:pt x="33909" y="2202"/>
                        <a:pt x="23576" y="5848"/>
                        <a:pt x="14247" y="11217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5"/>
                <p:cNvSpPr/>
                <p:nvPr/>
              </p:nvSpPr>
              <p:spPr>
                <a:xfrm>
                  <a:off x="33313" y="-1310767"/>
                  <a:ext cx="868857" cy="94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36" h="54552" extrusionOk="0">
                      <a:moveTo>
                        <a:pt x="50137" y="0"/>
                      </a:moveTo>
                      <a:cubicBezTo>
                        <a:pt x="48553" y="1363"/>
                        <a:pt x="46039" y="1290"/>
                        <a:pt x="43985" y="1769"/>
                      </a:cubicBezTo>
                      <a:cubicBezTo>
                        <a:pt x="37410" y="3334"/>
                        <a:pt x="29840" y="5765"/>
                        <a:pt x="23108" y="7901"/>
                      </a:cubicBezTo>
                      <a:cubicBezTo>
                        <a:pt x="18669" y="10351"/>
                        <a:pt x="14571" y="11990"/>
                        <a:pt x="10252" y="16503"/>
                      </a:cubicBezTo>
                      <a:cubicBezTo>
                        <a:pt x="8465" y="18483"/>
                        <a:pt x="7379" y="20914"/>
                        <a:pt x="6458" y="23161"/>
                      </a:cubicBezTo>
                      <a:cubicBezTo>
                        <a:pt x="4395" y="28060"/>
                        <a:pt x="4358" y="33466"/>
                        <a:pt x="6789" y="37656"/>
                      </a:cubicBezTo>
                      <a:cubicBezTo>
                        <a:pt x="9165" y="41911"/>
                        <a:pt x="13549" y="45088"/>
                        <a:pt x="18503" y="46884"/>
                      </a:cubicBezTo>
                      <a:cubicBezTo>
                        <a:pt x="19535" y="47261"/>
                        <a:pt x="20658" y="47630"/>
                        <a:pt x="21855" y="47979"/>
                      </a:cubicBezTo>
                      <a:cubicBezTo>
                        <a:pt x="24609" y="48790"/>
                        <a:pt x="28127" y="49085"/>
                        <a:pt x="30899" y="49582"/>
                      </a:cubicBezTo>
                      <a:cubicBezTo>
                        <a:pt x="33929" y="50134"/>
                        <a:pt x="36203" y="51764"/>
                        <a:pt x="36332" y="53496"/>
                      </a:cubicBezTo>
                      <a:cubicBezTo>
                        <a:pt x="33993" y="55144"/>
                        <a:pt x="28652" y="54592"/>
                        <a:pt x="23366" y="53680"/>
                      </a:cubicBezTo>
                      <a:cubicBezTo>
                        <a:pt x="18973" y="52952"/>
                        <a:pt x="13494" y="51239"/>
                        <a:pt x="8963" y="47795"/>
                      </a:cubicBezTo>
                      <a:cubicBezTo>
                        <a:pt x="4395" y="44480"/>
                        <a:pt x="997" y="39231"/>
                        <a:pt x="297" y="34359"/>
                      </a:cubicBezTo>
                      <a:cubicBezTo>
                        <a:pt x="-974" y="26928"/>
                        <a:pt x="1964" y="19523"/>
                        <a:pt x="6614" y="14523"/>
                      </a:cubicBezTo>
                      <a:cubicBezTo>
                        <a:pt x="11440" y="9366"/>
                        <a:pt x="17509" y="6216"/>
                        <a:pt x="23559" y="4356"/>
                      </a:cubicBezTo>
                      <a:cubicBezTo>
                        <a:pt x="28007" y="3002"/>
                        <a:pt x="32427" y="2606"/>
                        <a:pt x="36673" y="1962"/>
                      </a:cubicBezTo>
                      <a:cubicBezTo>
                        <a:pt x="41204" y="1271"/>
                        <a:pt x="45679" y="764"/>
                        <a:pt x="5013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5"/>
                <p:cNvSpPr/>
                <p:nvPr/>
              </p:nvSpPr>
              <p:spPr>
                <a:xfrm>
                  <a:off x="766744" y="-1260975"/>
                  <a:ext cx="433441" cy="91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11" h="52768" extrusionOk="0">
                      <a:moveTo>
                        <a:pt x="0" y="52768"/>
                      </a:moveTo>
                      <a:cubicBezTo>
                        <a:pt x="470" y="51442"/>
                        <a:pt x="1962" y="51258"/>
                        <a:pt x="2947" y="50512"/>
                      </a:cubicBezTo>
                      <a:cubicBezTo>
                        <a:pt x="6078" y="48127"/>
                        <a:pt x="8546" y="44250"/>
                        <a:pt x="11401" y="41422"/>
                      </a:cubicBezTo>
                      <a:cubicBezTo>
                        <a:pt x="12718" y="38779"/>
                        <a:pt x="14394" y="36974"/>
                        <a:pt x="15941" y="33696"/>
                      </a:cubicBezTo>
                      <a:cubicBezTo>
                        <a:pt x="16613" y="32296"/>
                        <a:pt x="16816" y="30703"/>
                        <a:pt x="17285" y="29331"/>
                      </a:cubicBezTo>
                      <a:cubicBezTo>
                        <a:pt x="19247" y="23327"/>
                        <a:pt x="20011" y="17359"/>
                        <a:pt x="19551" y="11115"/>
                      </a:cubicBezTo>
                      <a:cubicBezTo>
                        <a:pt x="19505" y="10425"/>
                        <a:pt x="19459" y="9826"/>
                        <a:pt x="19413" y="9080"/>
                      </a:cubicBezTo>
                      <a:cubicBezTo>
                        <a:pt x="19330" y="7432"/>
                        <a:pt x="18759" y="5525"/>
                        <a:pt x="18639" y="3978"/>
                      </a:cubicBezTo>
                      <a:cubicBezTo>
                        <a:pt x="18510" y="2293"/>
                        <a:pt x="19532" y="654"/>
                        <a:pt x="21135" y="0"/>
                      </a:cubicBezTo>
                      <a:cubicBezTo>
                        <a:pt x="23281" y="700"/>
                        <a:pt x="23879" y="3923"/>
                        <a:pt x="24413" y="6935"/>
                      </a:cubicBezTo>
                      <a:cubicBezTo>
                        <a:pt x="25472" y="12036"/>
                        <a:pt x="25039" y="19376"/>
                        <a:pt x="23787" y="24257"/>
                      </a:cubicBezTo>
                      <a:cubicBezTo>
                        <a:pt x="22931" y="28014"/>
                        <a:pt x="21632" y="31790"/>
                        <a:pt x="19781" y="35068"/>
                      </a:cubicBezTo>
                      <a:cubicBezTo>
                        <a:pt x="17902" y="38420"/>
                        <a:pt x="15812" y="41560"/>
                        <a:pt x="13243" y="44204"/>
                      </a:cubicBezTo>
                      <a:cubicBezTo>
                        <a:pt x="11355" y="46119"/>
                        <a:pt x="9126" y="47537"/>
                        <a:pt x="7063" y="48983"/>
                      </a:cubicBezTo>
                      <a:cubicBezTo>
                        <a:pt x="4835" y="50512"/>
                        <a:pt x="2468" y="51801"/>
                        <a:pt x="0" y="5276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49" name="Google Shape;649;p15"/>
              <p:cNvGrpSpPr/>
              <p:nvPr/>
            </p:nvGrpSpPr>
            <p:grpSpPr>
              <a:xfrm rot="-3050803">
                <a:off x="570978" y="2107206"/>
                <a:ext cx="157005" cy="179405"/>
                <a:chOff x="1238025" y="-2012603"/>
                <a:chExt cx="441767" cy="504794"/>
              </a:xfrm>
            </p:grpSpPr>
            <p:sp>
              <p:nvSpPr>
                <p:cNvPr id="650" name="Google Shape;650;p15"/>
                <p:cNvSpPr/>
                <p:nvPr/>
              </p:nvSpPr>
              <p:spPr>
                <a:xfrm>
                  <a:off x="1255998" y="-1966087"/>
                  <a:ext cx="410288" cy="41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1" y="23907"/>
                      </a:cubicBezTo>
                      <a:cubicBezTo>
                        <a:pt x="16940" y="24183"/>
                        <a:pt x="22493" y="19735"/>
                        <a:pt x="23506" y="14109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5"/>
                <p:cNvSpPr/>
                <p:nvPr/>
              </p:nvSpPr>
              <p:spPr>
                <a:xfrm>
                  <a:off x="1238025" y="-1910229"/>
                  <a:ext cx="312339" cy="4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3" h="23221" extrusionOk="0">
                      <a:moveTo>
                        <a:pt x="6981" y="0"/>
                      </a:moveTo>
                      <a:cubicBezTo>
                        <a:pt x="7036" y="1078"/>
                        <a:pt x="6107" y="1032"/>
                        <a:pt x="5655" y="1566"/>
                      </a:cubicBezTo>
                      <a:cubicBezTo>
                        <a:pt x="4265" y="3297"/>
                        <a:pt x="4329" y="5866"/>
                        <a:pt x="3592" y="7718"/>
                      </a:cubicBezTo>
                      <a:cubicBezTo>
                        <a:pt x="3979" y="9237"/>
                        <a:pt x="3611" y="10434"/>
                        <a:pt x="4191" y="12129"/>
                      </a:cubicBezTo>
                      <a:cubicBezTo>
                        <a:pt x="4430" y="12856"/>
                        <a:pt x="5158" y="13353"/>
                        <a:pt x="5508" y="13887"/>
                      </a:cubicBezTo>
                      <a:cubicBezTo>
                        <a:pt x="7193" y="16190"/>
                        <a:pt x="9762" y="17544"/>
                        <a:pt x="12488" y="17820"/>
                      </a:cubicBezTo>
                      <a:cubicBezTo>
                        <a:pt x="12847" y="17866"/>
                        <a:pt x="13013" y="17884"/>
                        <a:pt x="13372" y="17930"/>
                      </a:cubicBezTo>
                      <a:cubicBezTo>
                        <a:pt x="14091" y="18050"/>
                        <a:pt x="14901" y="17718"/>
                        <a:pt x="15555" y="17801"/>
                      </a:cubicBezTo>
                      <a:cubicBezTo>
                        <a:pt x="16245" y="17903"/>
                        <a:pt x="17277" y="19054"/>
                        <a:pt x="18023" y="20619"/>
                      </a:cubicBezTo>
                      <a:cubicBezTo>
                        <a:pt x="18023" y="22627"/>
                        <a:pt x="15896" y="23023"/>
                        <a:pt x="14035" y="23152"/>
                      </a:cubicBezTo>
                      <a:cubicBezTo>
                        <a:pt x="10794" y="23594"/>
                        <a:pt x="6419" y="21872"/>
                        <a:pt x="4145" y="19634"/>
                      </a:cubicBezTo>
                      <a:cubicBezTo>
                        <a:pt x="2331" y="18050"/>
                        <a:pt x="839" y="15794"/>
                        <a:pt x="360" y="13445"/>
                      </a:cubicBezTo>
                      <a:cubicBezTo>
                        <a:pt x="-146" y="11069"/>
                        <a:pt x="-156" y="8684"/>
                        <a:pt x="572" y="6557"/>
                      </a:cubicBezTo>
                      <a:cubicBezTo>
                        <a:pt x="1115" y="4992"/>
                        <a:pt x="2239" y="3776"/>
                        <a:pt x="3206" y="2662"/>
                      </a:cubicBezTo>
                      <a:cubicBezTo>
                        <a:pt x="4237" y="1446"/>
                        <a:pt x="5554" y="507"/>
                        <a:pt x="69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5"/>
                <p:cNvSpPr/>
                <p:nvPr/>
              </p:nvSpPr>
              <p:spPr>
                <a:xfrm>
                  <a:off x="1382635" y="-2012603"/>
                  <a:ext cx="297158" cy="3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7" h="18256" extrusionOk="0">
                      <a:moveTo>
                        <a:pt x="14753" y="18257"/>
                      </a:moveTo>
                      <a:cubicBezTo>
                        <a:pt x="14071" y="17511"/>
                        <a:pt x="14836" y="17179"/>
                        <a:pt x="14909" y="16626"/>
                      </a:cubicBezTo>
                      <a:cubicBezTo>
                        <a:pt x="15121" y="14877"/>
                        <a:pt x="13896" y="13118"/>
                        <a:pt x="13933" y="11525"/>
                      </a:cubicBezTo>
                      <a:cubicBezTo>
                        <a:pt x="13040" y="10576"/>
                        <a:pt x="13012" y="9582"/>
                        <a:pt x="12101" y="8476"/>
                      </a:cubicBezTo>
                      <a:cubicBezTo>
                        <a:pt x="11723" y="7997"/>
                        <a:pt x="10986" y="7841"/>
                        <a:pt x="10581" y="7510"/>
                      </a:cubicBezTo>
                      <a:cubicBezTo>
                        <a:pt x="8739" y="6128"/>
                        <a:pt x="6640" y="5410"/>
                        <a:pt x="4466" y="5364"/>
                      </a:cubicBezTo>
                      <a:cubicBezTo>
                        <a:pt x="4245" y="5364"/>
                        <a:pt x="4006" y="5327"/>
                        <a:pt x="3766" y="5309"/>
                      </a:cubicBezTo>
                      <a:cubicBezTo>
                        <a:pt x="3196" y="5226"/>
                        <a:pt x="2551" y="5539"/>
                        <a:pt x="2017" y="5419"/>
                      </a:cubicBezTo>
                      <a:cubicBezTo>
                        <a:pt x="1446" y="5281"/>
                        <a:pt x="608" y="4029"/>
                        <a:pt x="0" y="2408"/>
                      </a:cubicBezTo>
                      <a:cubicBezTo>
                        <a:pt x="0" y="455"/>
                        <a:pt x="1676" y="290"/>
                        <a:pt x="3131" y="105"/>
                      </a:cubicBezTo>
                      <a:cubicBezTo>
                        <a:pt x="5673" y="-337"/>
                        <a:pt x="9200" y="667"/>
                        <a:pt x="11281" y="2067"/>
                      </a:cubicBezTo>
                      <a:cubicBezTo>
                        <a:pt x="12902" y="3053"/>
                        <a:pt x="14449" y="4424"/>
                        <a:pt x="15361" y="6073"/>
                      </a:cubicBezTo>
                      <a:cubicBezTo>
                        <a:pt x="16300" y="7731"/>
                        <a:pt x="17018" y="9453"/>
                        <a:pt x="17138" y="11249"/>
                      </a:cubicBezTo>
                      <a:cubicBezTo>
                        <a:pt x="17221" y="12566"/>
                        <a:pt x="16733" y="13818"/>
                        <a:pt x="16438" y="14951"/>
                      </a:cubicBezTo>
                      <a:cubicBezTo>
                        <a:pt x="16107" y="16184"/>
                        <a:pt x="15545" y="17327"/>
                        <a:pt x="14753" y="1825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53" name="Google Shape;653;p15"/>
              <p:cNvGrpSpPr/>
              <p:nvPr/>
            </p:nvGrpSpPr>
            <p:grpSpPr>
              <a:xfrm rot="-3050803">
                <a:off x="687472" y="1939107"/>
                <a:ext cx="165185" cy="170398"/>
                <a:chOff x="1817349" y="-2043470"/>
                <a:chExt cx="464784" cy="479452"/>
              </a:xfrm>
            </p:grpSpPr>
            <p:sp>
              <p:nvSpPr>
                <p:cNvPr id="654" name="Google Shape;654;p15"/>
                <p:cNvSpPr/>
                <p:nvPr/>
              </p:nvSpPr>
              <p:spPr>
                <a:xfrm>
                  <a:off x="1863934" y="-2005359"/>
                  <a:ext cx="410288" cy="414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8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1" y="23907"/>
                      </a:cubicBezTo>
                      <a:cubicBezTo>
                        <a:pt x="16930" y="24183"/>
                        <a:pt x="22492" y="19735"/>
                        <a:pt x="23506" y="14109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5"/>
                <p:cNvSpPr/>
                <p:nvPr/>
              </p:nvSpPr>
              <p:spPr>
                <a:xfrm>
                  <a:off x="1817349" y="-2032482"/>
                  <a:ext cx="400548" cy="468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3" h="27032" extrusionOk="0">
                      <a:moveTo>
                        <a:pt x="7738" y="0"/>
                      </a:moveTo>
                      <a:cubicBezTo>
                        <a:pt x="7674" y="1170"/>
                        <a:pt x="6596" y="1252"/>
                        <a:pt x="6044" y="1916"/>
                      </a:cubicBezTo>
                      <a:cubicBezTo>
                        <a:pt x="4312" y="4070"/>
                        <a:pt x="4193" y="7220"/>
                        <a:pt x="3484" y="9670"/>
                      </a:cubicBezTo>
                      <a:cubicBezTo>
                        <a:pt x="3907" y="11567"/>
                        <a:pt x="3594" y="13141"/>
                        <a:pt x="4460" y="15269"/>
                      </a:cubicBezTo>
                      <a:cubicBezTo>
                        <a:pt x="4810" y="16190"/>
                        <a:pt x="5675" y="16807"/>
                        <a:pt x="6191" y="17469"/>
                      </a:cubicBezTo>
                      <a:cubicBezTo>
                        <a:pt x="8558" y="20334"/>
                        <a:pt x="12149" y="21761"/>
                        <a:pt x="15768" y="21650"/>
                      </a:cubicBezTo>
                      <a:cubicBezTo>
                        <a:pt x="16201" y="21632"/>
                        <a:pt x="16487" y="21632"/>
                        <a:pt x="16938" y="21613"/>
                      </a:cubicBezTo>
                      <a:cubicBezTo>
                        <a:pt x="17905" y="21613"/>
                        <a:pt x="18909" y="21089"/>
                        <a:pt x="19765" y="20978"/>
                      </a:cubicBezTo>
                      <a:cubicBezTo>
                        <a:pt x="20686" y="20877"/>
                        <a:pt x="22049" y="21715"/>
                        <a:pt x="23099" y="23105"/>
                      </a:cubicBezTo>
                      <a:cubicBezTo>
                        <a:pt x="23320" y="25168"/>
                        <a:pt x="20880" y="26154"/>
                        <a:pt x="18633" y="26642"/>
                      </a:cubicBezTo>
                      <a:cubicBezTo>
                        <a:pt x="14783" y="27747"/>
                        <a:pt x="9184" y="26393"/>
                        <a:pt x="6099" y="23999"/>
                      </a:cubicBezTo>
                      <a:cubicBezTo>
                        <a:pt x="3668" y="22341"/>
                        <a:pt x="1596" y="19744"/>
                        <a:pt x="776" y="16945"/>
                      </a:cubicBezTo>
                      <a:cubicBezTo>
                        <a:pt x="-99" y="14108"/>
                        <a:pt x="-265" y="11189"/>
                        <a:pt x="435" y="8527"/>
                      </a:cubicBezTo>
                      <a:cubicBezTo>
                        <a:pt x="970" y="6575"/>
                        <a:pt x="2167" y="4982"/>
                        <a:pt x="3272" y="3536"/>
                      </a:cubicBezTo>
                      <a:cubicBezTo>
                        <a:pt x="4469" y="1971"/>
                        <a:pt x="6016" y="718"/>
                        <a:pt x="77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5"/>
                <p:cNvSpPr/>
                <p:nvPr/>
              </p:nvSpPr>
              <p:spPr>
                <a:xfrm>
                  <a:off x="2000936" y="-2043470"/>
                  <a:ext cx="281197" cy="337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6" h="19503" extrusionOk="0">
                      <a:moveTo>
                        <a:pt x="13639" y="19503"/>
                      </a:moveTo>
                      <a:cubicBezTo>
                        <a:pt x="12948" y="18748"/>
                        <a:pt x="13731" y="18417"/>
                        <a:pt x="13814" y="17882"/>
                      </a:cubicBezTo>
                      <a:cubicBezTo>
                        <a:pt x="14053" y="16142"/>
                        <a:pt x="12893" y="14328"/>
                        <a:pt x="13003" y="12716"/>
                      </a:cubicBezTo>
                      <a:cubicBezTo>
                        <a:pt x="12156" y="11703"/>
                        <a:pt x="12184" y="10709"/>
                        <a:pt x="11355" y="9521"/>
                      </a:cubicBezTo>
                      <a:cubicBezTo>
                        <a:pt x="11005" y="9005"/>
                        <a:pt x="10286" y="8784"/>
                        <a:pt x="9900" y="8406"/>
                      </a:cubicBezTo>
                      <a:cubicBezTo>
                        <a:pt x="8159" y="6813"/>
                        <a:pt x="6152" y="5819"/>
                        <a:pt x="3951" y="5432"/>
                      </a:cubicBezTo>
                      <a:cubicBezTo>
                        <a:pt x="3721" y="5404"/>
                        <a:pt x="3490" y="5321"/>
                        <a:pt x="3251" y="5266"/>
                      </a:cubicBezTo>
                      <a:cubicBezTo>
                        <a:pt x="2680" y="5091"/>
                        <a:pt x="1980" y="5284"/>
                        <a:pt x="1455" y="5082"/>
                      </a:cubicBezTo>
                      <a:cubicBezTo>
                        <a:pt x="902" y="4852"/>
                        <a:pt x="286" y="3452"/>
                        <a:pt x="0" y="1757"/>
                      </a:cubicBezTo>
                      <a:cubicBezTo>
                        <a:pt x="359" y="-167"/>
                        <a:pt x="2008" y="-29"/>
                        <a:pt x="3463" y="26"/>
                      </a:cubicBezTo>
                      <a:cubicBezTo>
                        <a:pt x="6004" y="8"/>
                        <a:pt x="9310" y="1463"/>
                        <a:pt x="11189" y="3065"/>
                      </a:cubicBezTo>
                      <a:cubicBezTo>
                        <a:pt x="12662" y="4216"/>
                        <a:pt x="14035" y="5699"/>
                        <a:pt x="14799" y="7384"/>
                      </a:cubicBezTo>
                      <a:cubicBezTo>
                        <a:pt x="15582" y="9088"/>
                        <a:pt x="16199" y="10828"/>
                        <a:pt x="16226" y="12606"/>
                      </a:cubicBezTo>
                      <a:cubicBezTo>
                        <a:pt x="16245" y="13904"/>
                        <a:pt x="15711" y="15138"/>
                        <a:pt x="15379" y="16252"/>
                      </a:cubicBezTo>
                      <a:cubicBezTo>
                        <a:pt x="15011" y="17459"/>
                        <a:pt x="14431" y="18582"/>
                        <a:pt x="13639" y="1950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57" name="Google Shape;657;p15"/>
            <p:cNvGrpSpPr/>
            <p:nvPr/>
          </p:nvGrpSpPr>
          <p:grpSpPr>
            <a:xfrm>
              <a:off x="8274972" y="911523"/>
              <a:ext cx="1073543" cy="3351726"/>
              <a:chOff x="8274972" y="911523"/>
              <a:chExt cx="1073543" cy="3351726"/>
            </a:xfrm>
          </p:grpSpPr>
          <p:grpSp>
            <p:nvGrpSpPr>
              <p:cNvPr id="658" name="Google Shape;658;p15"/>
              <p:cNvGrpSpPr/>
              <p:nvPr/>
            </p:nvGrpSpPr>
            <p:grpSpPr>
              <a:xfrm rot="-3050803">
                <a:off x="8525324" y="964647"/>
                <a:ext cx="573099" cy="917432"/>
                <a:chOff x="6669405" y="-4295893"/>
                <a:chExt cx="1612535" cy="2581391"/>
              </a:xfrm>
            </p:grpSpPr>
            <p:sp>
              <p:nvSpPr>
                <p:cNvPr id="659" name="Google Shape;659;p15"/>
                <p:cNvSpPr/>
                <p:nvPr/>
              </p:nvSpPr>
              <p:spPr>
                <a:xfrm>
                  <a:off x="6691138" y="-4263172"/>
                  <a:ext cx="1561242" cy="2480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89" h="143158" extrusionOk="0">
                      <a:moveTo>
                        <a:pt x="83805" y="77094"/>
                      </a:moveTo>
                      <a:cubicBezTo>
                        <a:pt x="78068" y="100807"/>
                        <a:pt x="62900" y="122108"/>
                        <a:pt x="42373" y="135295"/>
                      </a:cubicBezTo>
                      <a:cubicBezTo>
                        <a:pt x="35393" y="139780"/>
                        <a:pt x="27445" y="143436"/>
                        <a:pt x="19148" y="143141"/>
                      </a:cubicBezTo>
                      <a:cubicBezTo>
                        <a:pt x="10860" y="142838"/>
                        <a:pt x="2314" y="137598"/>
                        <a:pt x="417" y="129521"/>
                      </a:cubicBezTo>
                      <a:cubicBezTo>
                        <a:pt x="-1379" y="121859"/>
                        <a:pt x="2940" y="114188"/>
                        <a:pt x="7425" y="107714"/>
                      </a:cubicBezTo>
                      <a:cubicBezTo>
                        <a:pt x="25631" y="81367"/>
                        <a:pt x="50100" y="57304"/>
                        <a:pt x="55883" y="25808"/>
                      </a:cubicBezTo>
                      <a:cubicBezTo>
                        <a:pt x="56869" y="20467"/>
                        <a:pt x="57292" y="14942"/>
                        <a:pt x="59419" y="9951"/>
                      </a:cubicBezTo>
                      <a:cubicBezTo>
                        <a:pt x="61547" y="4959"/>
                        <a:pt x="65893" y="438"/>
                        <a:pt x="71308" y="33"/>
                      </a:cubicBezTo>
                      <a:cubicBezTo>
                        <a:pt x="80738" y="-677"/>
                        <a:pt x="86338" y="10356"/>
                        <a:pt x="88133" y="19639"/>
                      </a:cubicBezTo>
                      <a:cubicBezTo>
                        <a:pt x="96882" y="64837"/>
                        <a:pt x="75664" y="114363"/>
                        <a:pt x="36903" y="139200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5"/>
                <p:cNvSpPr/>
                <p:nvPr/>
              </p:nvSpPr>
              <p:spPr>
                <a:xfrm>
                  <a:off x="6669405" y="-3673519"/>
                  <a:ext cx="958574" cy="1959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13" h="113042" extrusionOk="0">
                      <a:moveTo>
                        <a:pt x="55313" y="0"/>
                      </a:moveTo>
                      <a:cubicBezTo>
                        <a:pt x="55166" y="2901"/>
                        <a:pt x="53260" y="5977"/>
                        <a:pt x="52044" y="8850"/>
                      </a:cubicBezTo>
                      <a:cubicBezTo>
                        <a:pt x="48278" y="17995"/>
                        <a:pt x="43820" y="28917"/>
                        <a:pt x="37567" y="37592"/>
                      </a:cubicBezTo>
                      <a:cubicBezTo>
                        <a:pt x="33856" y="44287"/>
                        <a:pt x="29813" y="49453"/>
                        <a:pt x="23754" y="56875"/>
                      </a:cubicBezTo>
                      <a:cubicBezTo>
                        <a:pt x="21599" y="59620"/>
                        <a:pt x="18348" y="63745"/>
                        <a:pt x="16267" y="66398"/>
                      </a:cubicBezTo>
                      <a:cubicBezTo>
                        <a:pt x="11018" y="72862"/>
                        <a:pt x="6404" y="79668"/>
                        <a:pt x="5465" y="87256"/>
                      </a:cubicBezTo>
                      <a:cubicBezTo>
                        <a:pt x="4286" y="94743"/>
                        <a:pt x="6929" y="102820"/>
                        <a:pt x="13661" y="105960"/>
                      </a:cubicBezTo>
                      <a:cubicBezTo>
                        <a:pt x="14987" y="106623"/>
                        <a:pt x="16516" y="107176"/>
                        <a:pt x="18210" y="107480"/>
                      </a:cubicBezTo>
                      <a:cubicBezTo>
                        <a:pt x="22105" y="108354"/>
                        <a:pt x="27115" y="107461"/>
                        <a:pt x="30900" y="106512"/>
                      </a:cubicBezTo>
                      <a:cubicBezTo>
                        <a:pt x="35063" y="105490"/>
                        <a:pt x="38636" y="105094"/>
                        <a:pt x="39870" y="106393"/>
                      </a:cubicBezTo>
                      <a:cubicBezTo>
                        <a:pt x="37936" y="109625"/>
                        <a:pt x="30007" y="113106"/>
                        <a:pt x="21755" y="113041"/>
                      </a:cubicBezTo>
                      <a:cubicBezTo>
                        <a:pt x="18320" y="113078"/>
                        <a:pt x="14361" y="112461"/>
                        <a:pt x="10677" y="110454"/>
                      </a:cubicBezTo>
                      <a:cubicBezTo>
                        <a:pt x="6994" y="108539"/>
                        <a:pt x="3798" y="105159"/>
                        <a:pt x="2076" y="101199"/>
                      </a:cubicBezTo>
                      <a:cubicBezTo>
                        <a:pt x="-1461" y="93178"/>
                        <a:pt x="59" y="84540"/>
                        <a:pt x="2647" y="78489"/>
                      </a:cubicBezTo>
                      <a:cubicBezTo>
                        <a:pt x="6717" y="69114"/>
                        <a:pt x="13827" y="62051"/>
                        <a:pt x="19739" y="55365"/>
                      </a:cubicBezTo>
                      <a:cubicBezTo>
                        <a:pt x="25854" y="48477"/>
                        <a:pt x="31204" y="41229"/>
                        <a:pt x="36168" y="33880"/>
                      </a:cubicBezTo>
                      <a:cubicBezTo>
                        <a:pt x="39796" y="28539"/>
                        <a:pt x="43388" y="23355"/>
                        <a:pt x="46399" y="17875"/>
                      </a:cubicBezTo>
                      <a:cubicBezTo>
                        <a:pt x="49613" y="12018"/>
                        <a:pt x="52569" y="6069"/>
                        <a:pt x="553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5"/>
                <p:cNvSpPr/>
                <p:nvPr/>
              </p:nvSpPr>
              <p:spPr>
                <a:xfrm>
                  <a:off x="7804412" y="-4295893"/>
                  <a:ext cx="477528" cy="1852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55" h="106894" extrusionOk="0">
                      <a:moveTo>
                        <a:pt x="2578" y="106895"/>
                      </a:moveTo>
                      <a:cubicBezTo>
                        <a:pt x="3251" y="104574"/>
                        <a:pt x="5636" y="102898"/>
                        <a:pt x="7008" y="100808"/>
                      </a:cubicBezTo>
                      <a:cubicBezTo>
                        <a:pt x="11631" y="94315"/>
                        <a:pt x="14900" y="85649"/>
                        <a:pt x="18142" y="77997"/>
                      </a:cubicBezTo>
                      <a:cubicBezTo>
                        <a:pt x="19606" y="72186"/>
                        <a:pt x="21291" y="67379"/>
                        <a:pt x="22314" y="59965"/>
                      </a:cubicBezTo>
                      <a:cubicBezTo>
                        <a:pt x="22820" y="56779"/>
                        <a:pt x="22581" y="53556"/>
                        <a:pt x="22709" y="50517"/>
                      </a:cubicBezTo>
                      <a:cubicBezTo>
                        <a:pt x="23013" y="37385"/>
                        <a:pt x="20886" y="24667"/>
                        <a:pt x="15766" y="12842"/>
                      </a:cubicBezTo>
                      <a:cubicBezTo>
                        <a:pt x="15213" y="11701"/>
                        <a:pt x="14560" y="10531"/>
                        <a:pt x="13804" y="9435"/>
                      </a:cubicBezTo>
                      <a:cubicBezTo>
                        <a:pt x="12064" y="6792"/>
                        <a:pt x="9080" y="5245"/>
                        <a:pt x="6538" y="4969"/>
                      </a:cubicBezTo>
                      <a:cubicBezTo>
                        <a:pt x="3941" y="4462"/>
                        <a:pt x="1584" y="4655"/>
                        <a:pt x="0" y="3771"/>
                      </a:cubicBezTo>
                      <a:cubicBezTo>
                        <a:pt x="313" y="2132"/>
                        <a:pt x="2790" y="125"/>
                        <a:pt x="6032" y="23"/>
                      </a:cubicBezTo>
                      <a:cubicBezTo>
                        <a:pt x="9209" y="-198"/>
                        <a:pt x="12883" y="1156"/>
                        <a:pt x="15526" y="3569"/>
                      </a:cubicBezTo>
                      <a:cubicBezTo>
                        <a:pt x="20067" y="7557"/>
                        <a:pt x="22267" y="13892"/>
                        <a:pt x="23925" y="19648"/>
                      </a:cubicBezTo>
                      <a:cubicBezTo>
                        <a:pt x="25629" y="25551"/>
                        <a:pt x="26743" y="31583"/>
                        <a:pt x="27120" y="36574"/>
                      </a:cubicBezTo>
                      <a:cubicBezTo>
                        <a:pt x="27839" y="44209"/>
                        <a:pt x="27692" y="52064"/>
                        <a:pt x="26495" y="59404"/>
                      </a:cubicBezTo>
                      <a:cubicBezTo>
                        <a:pt x="25270" y="66927"/>
                        <a:pt x="23400" y="74184"/>
                        <a:pt x="20472" y="80907"/>
                      </a:cubicBezTo>
                      <a:cubicBezTo>
                        <a:pt x="18326" y="85797"/>
                        <a:pt x="15600" y="90208"/>
                        <a:pt x="12773" y="94426"/>
                      </a:cubicBezTo>
                      <a:cubicBezTo>
                        <a:pt x="9881" y="99021"/>
                        <a:pt x="6280" y="103073"/>
                        <a:pt x="2578" y="1068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62" name="Google Shape;662;p15"/>
              <p:cNvGrpSpPr/>
              <p:nvPr/>
            </p:nvGrpSpPr>
            <p:grpSpPr>
              <a:xfrm rot="-3050803">
                <a:off x="8337678" y="1755119"/>
                <a:ext cx="409617" cy="356431"/>
                <a:chOff x="6597100" y="-1502656"/>
                <a:chExt cx="1152544" cy="1002893"/>
              </a:xfrm>
            </p:grpSpPr>
            <p:sp>
              <p:nvSpPr>
                <p:cNvPr id="663" name="Google Shape;663;p15"/>
                <p:cNvSpPr/>
                <p:nvPr/>
              </p:nvSpPr>
              <p:spPr>
                <a:xfrm>
                  <a:off x="6612802" y="-1458410"/>
                  <a:ext cx="1129483" cy="913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5" h="52690" extrusionOk="0">
                      <a:moveTo>
                        <a:pt x="56277" y="1382"/>
                      </a:moveTo>
                      <a:cubicBezTo>
                        <a:pt x="41119" y="-395"/>
                        <a:pt x="25372" y="3454"/>
                        <a:pt x="12746" y="12028"/>
                      </a:cubicBezTo>
                      <a:cubicBezTo>
                        <a:pt x="6199" y="16476"/>
                        <a:pt x="84" y="23033"/>
                        <a:pt x="1" y="30943"/>
                      </a:cubicBezTo>
                      <a:cubicBezTo>
                        <a:pt x="-91" y="39296"/>
                        <a:pt x="6751" y="46350"/>
                        <a:pt x="14404" y="49711"/>
                      </a:cubicBezTo>
                      <a:cubicBezTo>
                        <a:pt x="24939" y="54334"/>
                        <a:pt x="37694" y="53533"/>
                        <a:pt x="47566" y="47621"/>
                      </a:cubicBezTo>
                      <a:cubicBezTo>
                        <a:pt x="57438" y="41718"/>
                        <a:pt x="64179" y="30869"/>
                        <a:pt x="65091" y="19395"/>
                      </a:cubicBezTo>
                      <a:cubicBezTo>
                        <a:pt x="65634" y="12608"/>
                        <a:pt x="63617" y="4835"/>
                        <a:pt x="57613" y="1621"/>
                      </a:cubicBezTo>
                      <a:cubicBezTo>
                        <a:pt x="53690" y="-478"/>
                        <a:pt x="48938" y="-174"/>
                        <a:pt x="44545" y="516"/>
                      </a:cubicBezTo>
                      <a:cubicBezTo>
                        <a:pt x="33909" y="2202"/>
                        <a:pt x="23576" y="5848"/>
                        <a:pt x="14248" y="11217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5"/>
                <p:cNvSpPr/>
                <p:nvPr/>
              </p:nvSpPr>
              <p:spPr>
                <a:xfrm>
                  <a:off x="6597100" y="-1392795"/>
                  <a:ext cx="826762" cy="893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7" h="51531" extrusionOk="0">
                      <a:moveTo>
                        <a:pt x="32310" y="0"/>
                      </a:moveTo>
                      <a:cubicBezTo>
                        <a:pt x="31030" y="1528"/>
                        <a:pt x="28682" y="1851"/>
                        <a:pt x="26859" y="2726"/>
                      </a:cubicBezTo>
                      <a:cubicBezTo>
                        <a:pt x="21048" y="5516"/>
                        <a:pt x="15080" y="10130"/>
                        <a:pt x="10319" y="14735"/>
                      </a:cubicBezTo>
                      <a:cubicBezTo>
                        <a:pt x="7685" y="18648"/>
                        <a:pt x="5033" y="21954"/>
                        <a:pt x="4269" y="27728"/>
                      </a:cubicBezTo>
                      <a:cubicBezTo>
                        <a:pt x="4001" y="30224"/>
                        <a:pt x="4637" y="32655"/>
                        <a:pt x="5300" y="34783"/>
                      </a:cubicBezTo>
                      <a:cubicBezTo>
                        <a:pt x="6709" y="39544"/>
                        <a:pt x="10374" y="42739"/>
                        <a:pt x="14933" y="44323"/>
                      </a:cubicBezTo>
                      <a:cubicBezTo>
                        <a:pt x="19463" y="45907"/>
                        <a:pt x="24703" y="46349"/>
                        <a:pt x="29870" y="46101"/>
                      </a:cubicBezTo>
                      <a:cubicBezTo>
                        <a:pt x="30966" y="46018"/>
                        <a:pt x="32043" y="45935"/>
                        <a:pt x="33240" y="45852"/>
                      </a:cubicBezTo>
                      <a:cubicBezTo>
                        <a:pt x="35957" y="45594"/>
                        <a:pt x="39051" y="44627"/>
                        <a:pt x="41446" y="43918"/>
                      </a:cubicBezTo>
                      <a:cubicBezTo>
                        <a:pt x="44070" y="43209"/>
                        <a:pt x="46566" y="43374"/>
                        <a:pt x="47708" y="44710"/>
                      </a:cubicBezTo>
                      <a:cubicBezTo>
                        <a:pt x="46833" y="47454"/>
                        <a:pt x="41648" y="49627"/>
                        <a:pt x="36629" y="50604"/>
                      </a:cubicBezTo>
                      <a:cubicBezTo>
                        <a:pt x="28212" y="52390"/>
                        <a:pt x="15890" y="51884"/>
                        <a:pt x="8155" y="46543"/>
                      </a:cubicBezTo>
                      <a:cubicBezTo>
                        <a:pt x="2104" y="42601"/>
                        <a:pt x="-732" y="34755"/>
                        <a:pt x="161" y="28263"/>
                      </a:cubicBezTo>
                      <a:cubicBezTo>
                        <a:pt x="916" y="21383"/>
                        <a:pt x="4582" y="15526"/>
                        <a:pt x="9140" y="11410"/>
                      </a:cubicBezTo>
                      <a:cubicBezTo>
                        <a:pt x="12501" y="8361"/>
                        <a:pt x="16397" y="6446"/>
                        <a:pt x="20117" y="4660"/>
                      </a:cubicBezTo>
                      <a:cubicBezTo>
                        <a:pt x="24123" y="2726"/>
                        <a:pt x="28212" y="1317"/>
                        <a:pt x="323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5"/>
                <p:cNvSpPr/>
                <p:nvPr/>
              </p:nvSpPr>
              <p:spPr>
                <a:xfrm>
                  <a:off x="7409075" y="-1502656"/>
                  <a:ext cx="340569" cy="743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52" h="42917" extrusionOk="0">
                      <a:moveTo>
                        <a:pt x="8712" y="42917"/>
                      </a:moveTo>
                      <a:cubicBezTo>
                        <a:pt x="8518" y="41637"/>
                        <a:pt x="9715" y="41039"/>
                        <a:pt x="10250" y="40127"/>
                      </a:cubicBezTo>
                      <a:cubicBezTo>
                        <a:pt x="11981" y="37226"/>
                        <a:pt x="12755" y="33303"/>
                        <a:pt x="14311" y="30236"/>
                      </a:cubicBezTo>
                      <a:cubicBezTo>
                        <a:pt x="14523" y="27695"/>
                        <a:pt x="15388" y="25788"/>
                        <a:pt x="15481" y="22722"/>
                      </a:cubicBezTo>
                      <a:cubicBezTo>
                        <a:pt x="15517" y="21405"/>
                        <a:pt x="15047" y="20125"/>
                        <a:pt x="14863" y="18937"/>
                      </a:cubicBezTo>
                      <a:cubicBezTo>
                        <a:pt x="14053" y="13762"/>
                        <a:pt x="11594" y="9396"/>
                        <a:pt x="7450" y="6901"/>
                      </a:cubicBezTo>
                      <a:cubicBezTo>
                        <a:pt x="6981" y="6625"/>
                        <a:pt x="6612" y="6403"/>
                        <a:pt x="6115" y="6109"/>
                      </a:cubicBezTo>
                      <a:cubicBezTo>
                        <a:pt x="5019" y="5483"/>
                        <a:pt x="3546" y="5271"/>
                        <a:pt x="2486" y="4930"/>
                      </a:cubicBezTo>
                      <a:cubicBezTo>
                        <a:pt x="1353" y="4525"/>
                        <a:pt x="322" y="3143"/>
                        <a:pt x="0" y="1440"/>
                      </a:cubicBezTo>
                      <a:cubicBezTo>
                        <a:pt x="1004" y="-559"/>
                        <a:pt x="4337" y="-190"/>
                        <a:pt x="7035" y="823"/>
                      </a:cubicBezTo>
                      <a:cubicBezTo>
                        <a:pt x="11870" y="2177"/>
                        <a:pt x="16807" y="7665"/>
                        <a:pt x="18160" y="12178"/>
                      </a:cubicBezTo>
                      <a:cubicBezTo>
                        <a:pt x="19413" y="15539"/>
                        <a:pt x="19892" y="19167"/>
                        <a:pt x="19541" y="22510"/>
                      </a:cubicBezTo>
                      <a:cubicBezTo>
                        <a:pt x="19192" y="25936"/>
                        <a:pt x="18409" y="29223"/>
                        <a:pt x="17018" y="32125"/>
                      </a:cubicBezTo>
                      <a:cubicBezTo>
                        <a:pt x="15996" y="34243"/>
                        <a:pt x="14504" y="35983"/>
                        <a:pt x="13243" y="37742"/>
                      </a:cubicBezTo>
                      <a:cubicBezTo>
                        <a:pt x="11870" y="39620"/>
                        <a:pt x="10351" y="41334"/>
                        <a:pt x="8712" y="4291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66" name="Google Shape;666;p15"/>
              <p:cNvGrpSpPr/>
              <p:nvPr/>
            </p:nvGrpSpPr>
            <p:grpSpPr>
              <a:xfrm rot="-3050803">
                <a:off x="8737445" y="4052862"/>
                <a:ext cx="160668" cy="181552"/>
                <a:chOff x="7890876" y="-836591"/>
                <a:chExt cx="452073" cy="510836"/>
              </a:xfrm>
            </p:grpSpPr>
            <p:sp>
              <p:nvSpPr>
                <p:cNvPr id="667" name="Google Shape;667;p15"/>
                <p:cNvSpPr/>
                <p:nvPr/>
              </p:nvSpPr>
              <p:spPr>
                <a:xfrm>
                  <a:off x="7932661" y="-788549"/>
                  <a:ext cx="410288" cy="41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8" y="645"/>
                      </a:moveTo>
                      <a:cubicBezTo>
                        <a:pt x="4083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0" y="23907"/>
                      </a:cubicBezTo>
                      <a:cubicBezTo>
                        <a:pt x="16930" y="24183"/>
                        <a:pt x="22493" y="19735"/>
                        <a:pt x="23506" y="14108"/>
                      </a:cubicBezTo>
                      <a:cubicBezTo>
                        <a:pt x="24518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5"/>
                <p:cNvSpPr/>
                <p:nvPr/>
              </p:nvSpPr>
              <p:spPr>
                <a:xfrm>
                  <a:off x="7890876" y="-836591"/>
                  <a:ext cx="257108" cy="510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36" h="29477" extrusionOk="0">
                      <a:moveTo>
                        <a:pt x="10823" y="0"/>
                      </a:moveTo>
                      <a:cubicBezTo>
                        <a:pt x="10620" y="1105"/>
                        <a:pt x="9625" y="939"/>
                        <a:pt x="9018" y="1418"/>
                      </a:cubicBezTo>
                      <a:cubicBezTo>
                        <a:pt x="7093" y="2984"/>
                        <a:pt x="6329" y="5737"/>
                        <a:pt x="4984" y="7616"/>
                      </a:cubicBezTo>
                      <a:cubicBezTo>
                        <a:pt x="4855" y="9393"/>
                        <a:pt x="4109" y="10609"/>
                        <a:pt x="4109" y="12699"/>
                      </a:cubicBezTo>
                      <a:cubicBezTo>
                        <a:pt x="4091" y="13593"/>
                        <a:pt x="4625" y="14422"/>
                        <a:pt x="4790" y="15186"/>
                      </a:cubicBezTo>
                      <a:cubicBezTo>
                        <a:pt x="5657" y="18492"/>
                        <a:pt x="7701" y="21199"/>
                        <a:pt x="10482" y="23004"/>
                      </a:cubicBezTo>
                      <a:cubicBezTo>
                        <a:pt x="10823" y="23234"/>
                        <a:pt x="11025" y="23364"/>
                        <a:pt x="11375" y="23594"/>
                      </a:cubicBezTo>
                      <a:cubicBezTo>
                        <a:pt x="12084" y="24110"/>
                        <a:pt x="13125" y="24275"/>
                        <a:pt x="13806" y="24708"/>
                      </a:cubicBezTo>
                      <a:cubicBezTo>
                        <a:pt x="14525" y="25187"/>
                        <a:pt x="14948" y="26716"/>
                        <a:pt x="14810" y="28438"/>
                      </a:cubicBezTo>
                      <a:cubicBezTo>
                        <a:pt x="13714" y="30160"/>
                        <a:pt x="11532" y="29405"/>
                        <a:pt x="9672" y="28585"/>
                      </a:cubicBezTo>
                      <a:cubicBezTo>
                        <a:pt x="6356" y="27351"/>
                        <a:pt x="2875" y="23649"/>
                        <a:pt x="1540" y="20481"/>
                      </a:cubicBezTo>
                      <a:cubicBezTo>
                        <a:pt x="407" y="18142"/>
                        <a:pt x="-228" y="15342"/>
                        <a:pt x="76" y="12783"/>
                      </a:cubicBezTo>
                      <a:cubicBezTo>
                        <a:pt x="352" y="10176"/>
                        <a:pt x="1061" y="7699"/>
                        <a:pt x="2415" y="5636"/>
                      </a:cubicBezTo>
                      <a:cubicBezTo>
                        <a:pt x="3419" y="4135"/>
                        <a:pt x="4892" y="3104"/>
                        <a:pt x="6190" y="2127"/>
                      </a:cubicBezTo>
                      <a:cubicBezTo>
                        <a:pt x="7581" y="1087"/>
                        <a:pt x="9174" y="332"/>
                        <a:pt x="1082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5"/>
                <p:cNvSpPr/>
                <p:nvPr/>
              </p:nvSpPr>
              <p:spPr>
                <a:xfrm>
                  <a:off x="8153822" y="-815724"/>
                  <a:ext cx="167529" cy="365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7" h="21073" extrusionOk="0">
                      <a:moveTo>
                        <a:pt x="5026" y="21073"/>
                      </a:moveTo>
                      <a:cubicBezTo>
                        <a:pt x="4511" y="20207"/>
                        <a:pt x="5293" y="20153"/>
                        <a:pt x="5505" y="19738"/>
                      </a:cubicBezTo>
                      <a:cubicBezTo>
                        <a:pt x="6085" y="18329"/>
                        <a:pt x="5422" y="16478"/>
                        <a:pt x="6057" y="15207"/>
                      </a:cubicBezTo>
                      <a:cubicBezTo>
                        <a:pt x="5570" y="14120"/>
                        <a:pt x="5947" y="13319"/>
                        <a:pt x="5652" y="12067"/>
                      </a:cubicBezTo>
                      <a:cubicBezTo>
                        <a:pt x="5560" y="11533"/>
                        <a:pt x="4971" y="11082"/>
                        <a:pt x="4833" y="10621"/>
                      </a:cubicBezTo>
                      <a:cubicBezTo>
                        <a:pt x="4022" y="8632"/>
                        <a:pt x="3000" y="6956"/>
                        <a:pt x="1628" y="5583"/>
                      </a:cubicBezTo>
                      <a:cubicBezTo>
                        <a:pt x="1481" y="5454"/>
                        <a:pt x="1342" y="5298"/>
                        <a:pt x="1214" y="5123"/>
                      </a:cubicBezTo>
                      <a:cubicBezTo>
                        <a:pt x="919" y="4699"/>
                        <a:pt x="283" y="4525"/>
                        <a:pt x="72" y="4064"/>
                      </a:cubicBezTo>
                      <a:cubicBezTo>
                        <a:pt x="-186" y="3622"/>
                        <a:pt x="274" y="2140"/>
                        <a:pt x="1103" y="638"/>
                      </a:cubicBezTo>
                      <a:cubicBezTo>
                        <a:pt x="2493" y="-670"/>
                        <a:pt x="3534" y="316"/>
                        <a:pt x="4547" y="1080"/>
                      </a:cubicBezTo>
                      <a:cubicBezTo>
                        <a:pt x="6361" y="2351"/>
                        <a:pt x="7955" y="4994"/>
                        <a:pt x="8636" y="6928"/>
                      </a:cubicBezTo>
                      <a:cubicBezTo>
                        <a:pt x="9235" y="8393"/>
                        <a:pt x="9630" y="9976"/>
                        <a:pt x="9667" y="11514"/>
                      </a:cubicBezTo>
                      <a:cubicBezTo>
                        <a:pt x="9667" y="13089"/>
                        <a:pt x="9630" y="14646"/>
                        <a:pt x="9152" y="16091"/>
                      </a:cubicBezTo>
                      <a:cubicBezTo>
                        <a:pt x="8765" y="17150"/>
                        <a:pt x="7936" y="17988"/>
                        <a:pt x="7356" y="18826"/>
                      </a:cubicBezTo>
                      <a:cubicBezTo>
                        <a:pt x="6711" y="19729"/>
                        <a:pt x="5919" y="20493"/>
                        <a:pt x="5026" y="210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70" name="Google Shape;670;p15"/>
              <p:cNvGrpSpPr/>
              <p:nvPr/>
            </p:nvGrpSpPr>
            <p:grpSpPr>
              <a:xfrm rot="-3050803">
                <a:off x="8753437" y="3583377"/>
                <a:ext cx="414709" cy="342701"/>
                <a:chOff x="33313" y="-1310767"/>
                <a:chExt cx="1166871" cy="964261"/>
              </a:xfrm>
            </p:grpSpPr>
            <p:sp>
              <p:nvSpPr>
                <p:cNvPr id="671" name="Google Shape;671;p15"/>
                <p:cNvSpPr/>
                <p:nvPr/>
              </p:nvSpPr>
              <p:spPr>
                <a:xfrm>
                  <a:off x="69743" y="-1299432"/>
                  <a:ext cx="1129483" cy="913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5" h="52693" extrusionOk="0">
                      <a:moveTo>
                        <a:pt x="56277" y="1391"/>
                      </a:moveTo>
                      <a:cubicBezTo>
                        <a:pt x="41119" y="-386"/>
                        <a:pt x="25363" y="3463"/>
                        <a:pt x="12746" y="12037"/>
                      </a:cubicBezTo>
                      <a:cubicBezTo>
                        <a:pt x="6199" y="16485"/>
                        <a:pt x="84" y="23042"/>
                        <a:pt x="1" y="30952"/>
                      </a:cubicBezTo>
                      <a:cubicBezTo>
                        <a:pt x="-91" y="39305"/>
                        <a:pt x="6751" y="46359"/>
                        <a:pt x="14404" y="49720"/>
                      </a:cubicBezTo>
                      <a:cubicBezTo>
                        <a:pt x="24939" y="54334"/>
                        <a:pt x="37694" y="53533"/>
                        <a:pt x="47566" y="47630"/>
                      </a:cubicBezTo>
                      <a:cubicBezTo>
                        <a:pt x="57438" y="41727"/>
                        <a:pt x="64179" y="30869"/>
                        <a:pt x="65091" y="19404"/>
                      </a:cubicBezTo>
                      <a:cubicBezTo>
                        <a:pt x="65634" y="12617"/>
                        <a:pt x="63617" y="4845"/>
                        <a:pt x="57613" y="1621"/>
                      </a:cubicBezTo>
                      <a:cubicBezTo>
                        <a:pt x="53690" y="-478"/>
                        <a:pt x="48938" y="-174"/>
                        <a:pt x="44545" y="516"/>
                      </a:cubicBezTo>
                      <a:cubicBezTo>
                        <a:pt x="33909" y="2202"/>
                        <a:pt x="23576" y="5848"/>
                        <a:pt x="14247" y="11217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5"/>
                <p:cNvSpPr/>
                <p:nvPr/>
              </p:nvSpPr>
              <p:spPr>
                <a:xfrm>
                  <a:off x="33313" y="-1310767"/>
                  <a:ext cx="868857" cy="94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36" h="54552" extrusionOk="0">
                      <a:moveTo>
                        <a:pt x="50137" y="0"/>
                      </a:moveTo>
                      <a:cubicBezTo>
                        <a:pt x="48553" y="1363"/>
                        <a:pt x="46039" y="1290"/>
                        <a:pt x="43985" y="1769"/>
                      </a:cubicBezTo>
                      <a:cubicBezTo>
                        <a:pt x="37410" y="3334"/>
                        <a:pt x="29840" y="5765"/>
                        <a:pt x="23108" y="7901"/>
                      </a:cubicBezTo>
                      <a:cubicBezTo>
                        <a:pt x="18669" y="10351"/>
                        <a:pt x="14571" y="11990"/>
                        <a:pt x="10252" y="16503"/>
                      </a:cubicBezTo>
                      <a:cubicBezTo>
                        <a:pt x="8465" y="18483"/>
                        <a:pt x="7379" y="20914"/>
                        <a:pt x="6458" y="23161"/>
                      </a:cubicBezTo>
                      <a:cubicBezTo>
                        <a:pt x="4395" y="28060"/>
                        <a:pt x="4358" y="33466"/>
                        <a:pt x="6789" y="37656"/>
                      </a:cubicBezTo>
                      <a:cubicBezTo>
                        <a:pt x="9165" y="41911"/>
                        <a:pt x="13549" y="45088"/>
                        <a:pt x="18503" y="46884"/>
                      </a:cubicBezTo>
                      <a:cubicBezTo>
                        <a:pt x="19535" y="47261"/>
                        <a:pt x="20658" y="47630"/>
                        <a:pt x="21855" y="47979"/>
                      </a:cubicBezTo>
                      <a:cubicBezTo>
                        <a:pt x="24609" y="48790"/>
                        <a:pt x="28127" y="49085"/>
                        <a:pt x="30899" y="49582"/>
                      </a:cubicBezTo>
                      <a:cubicBezTo>
                        <a:pt x="33929" y="50134"/>
                        <a:pt x="36203" y="51764"/>
                        <a:pt x="36332" y="53496"/>
                      </a:cubicBezTo>
                      <a:cubicBezTo>
                        <a:pt x="33993" y="55144"/>
                        <a:pt x="28652" y="54592"/>
                        <a:pt x="23366" y="53680"/>
                      </a:cubicBezTo>
                      <a:cubicBezTo>
                        <a:pt x="18973" y="52952"/>
                        <a:pt x="13494" y="51239"/>
                        <a:pt x="8963" y="47795"/>
                      </a:cubicBezTo>
                      <a:cubicBezTo>
                        <a:pt x="4395" y="44480"/>
                        <a:pt x="997" y="39231"/>
                        <a:pt x="297" y="34359"/>
                      </a:cubicBezTo>
                      <a:cubicBezTo>
                        <a:pt x="-974" y="26928"/>
                        <a:pt x="1964" y="19523"/>
                        <a:pt x="6614" y="14523"/>
                      </a:cubicBezTo>
                      <a:cubicBezTo>
                        <a:pt x="11440" y="9366"/>
                        <a:pt x="17509" y="6216"/>
                        <a:pt x="23559" y="4356"/>
                      </a:cubicBezTo>
                      <a:cubicBezTo>
                        <a:pt x="28007" y="3002"/>
                        <a:pt x="32427" y="2606"/>
                        <a:pt x="36673" y="1962"/>
                      </a:cubicBezTo>
                      <a:cubicBezTo>
                        <a:pt x="41204" y="1271"/>
                        <a:pt x="45679" y="764"/>
                        <a:pt x="5013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5"/>
                <p:cNvSpPr/>
                <p:nvPr/>
              </p:nvSpPr>
              <p:spPr>
                <a:xfrm>
                  <a:off x="766744" y="-1260975"/>
                  <a:ext cx="433441" cy="91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11" h="52768" extrusionOk="0">
                      <a:moveTo>
                        <a:pt x="0" y="52768"/>
                      </a:moveTo>
                      <a:cubicBezTo>
                        <a:pt x="470" y="51442"/>
                        <a:pt x="1962" y="51258"/>
                        <a:pt x="2947" y="50512"/>
                      </a:cubicBezTo>
                      <a:cubicBezTo>
                        <a:pt x="6078" y="48127"/>
                        <a:pt x="8546" y="44250"/>
                        <a:pt x="11401" y="41422"/>
                      </a:cubicBezTo>
                      <a:cubicBezTo>
                        <a:pt x="12718" y="38779"/>
                        <a:pt x="14394" y="36974"/>
                        <a:pt x="15941" y="33696"/>
                      </a:cubicBezTo>
                      <a:cubicBezTo>
                        <a:pt x="16613" y="32296"/>
                        <a:pt x="16816" y="30703"/>
                        <a:pt x="17285" y="29331"/>
                      </a:cubicBezTo>
                      <a:cubicBezTo>
                        <a:pt x="19247" y="23327"/>
                        <a:pt x="20011" y="17359"/>
                        <a:pt x="19551" y="11115"/>
                      </a:cubicBezTo>
                      <a:cubicBezTo>
                        <a:pt x="19505" y="10425"/>
                        <a:pt x="19459" y="9826"/>
                        <a:pt x="19413" y="9080"/>
                      </a:cubicBezTo>
                      <a:cubicBezTo>
                        <a:pt x="19330" y="7432"/>
                        <a:pt x="18759" y="5525"/>
                        <a:pt x="18639" y="3978"/>
                      </a:cubicBezTo>
                      <a:cubicBezTo>
                        <a:pt x="18510" y="2293"/>
                        <a:pt x="19532" y="654"/>
                        <a:pt x="21135" y="0"/>
                      </a:cubicBezTo>
                      <a:cubicBezTo>
                        <a:pt x="23281" y="700"/>
                        <a:pt x="23879" y="3923"/>
                        <a:pt x="24413" y="6935"/>
                      </a:cubicBezTo>
                      <a:cubicBezTo>
                        <a:pt x="25472" y="12036"/>
                        <a:pt x="25039" y="19376"/>
                        <a:pt x="23787" y="24257"/>
                      </a:cubicBezTo>
                      <a:cubicBezTo>
                        <a:pt x="22931" y="28014"/>
                        <a:pt x="21632" y="31790"/>
                        <a:pt x="19781" y="35068"/>
                      </a:cubicBezTo>
                      <a:cubicBezTo>
                        <a:pt x="17902" y="38420"/>
                        <a:pt x="15812" y="41560"/>
                        <a:pt x="13243" y="44204"/>
                      </a:cubicBezTo>
                      <a:cubicBezTo>
                        <a:pt x="11355" y="46119"/>
                        <a:pt x="9126" y="47537"/>
                        <a:pt x="7063" y="48983"/>
                      </a:cubicBezTo>
                      <a:cubicBezTo>
                        <a:pt x="4835" y="50512"/>
                        <a:pt x="2468" y="51801"/>
                        <a:pt x="0" y="5276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74" name="Google Shape;674;p15"/>
              <p:cNvGrpSpPr/>
              <p:nvPr/>
            </p:nvGrpSpPr>
            <p:grpSpPr>
              <a:xfrm rot="-3050803">
                <a:off x="8729235" y="2237482"/>
                <a:ext cx="165185" cy="170398"/>
                <a:chOff x="1817349" y="-2043470"/>
                <a:chExt cx="464784" cy="479452"/>
              </a:xfrm>
            </p:grpSpPr>
            <p:sp>
              <p:nvSpPr>
                <p:cNvPr id="675" name="Google Shape;675;p15"/>
                <p:cNvSpPr/>
                <p:nvPr/>
              </p:nvSpPr>
              <p:spPr>
                <a:xfrm>
                  <a:off x="1863934" y="-2005359"/>
                  <a:ext cx="410288" cy="414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8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1" y="23907"/>
                      </a:cubicBezTo>
                      <a:cubicBezTo>
                        <a:pt x="16930" y="24183"/>
                        <a:pt x="22492" y="19735"/>
                        <a:pt x="23506" y="14109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5"/>
                <p:cNvSpPr/>
                <p:nvPr/>
              </p:nvSpPr>
              <p:spPr>
                <a:xfrm>
                  <a:off x="1817349" y="-2032482"/>
                  <a:ext cx="400548" cy="468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3" h="27032" extrusionOk="0">
                      <a:moveTo>
                        <a:pt x="7738" y="0"/>
                      </a:moveTo>
                      <a:cubicBezTo>
                        <a:pt x="7674" y="1170"/>
                        <a:pt x="6596" y="1252"/>
                        <a:pt x="6044" y="1916"/>
                      </a:cubicBezTo>
                      <a:cubicBezTo>
                        <a:pt x="4312" y="4070"/>
                        <a:pt x="4193" y="7220"/>
                        <a:pt x="3484" y="9670"/>
                      </a:cubicBezTo>
                      <a:cubicBezTo>
                        <a:pt x="3907" y="11567"/>
                        <a:pt x="3594" y="13141"/>
                        <a:pt x="4460" y="15269"/>
                      </a:cubicBezTo>
                      <a:cubicBezTo>
                        <a:pt x="4810" y="16190"/>
                        <a:pt x="5675" y="16807"/>
                        <a:pt x="6191" y="17469"/>
                      </a:cubicBezTo>
                      <a:cubicBezTo>
                        <a:pt x="8558" y="20334"/>
                        <a:pt x="12149" y="21761"/>
                        <a:pt x="15768" y="21650"/>
                      </a:cubicBezTo>
                      <a:cubicBezTo>
                        <a:pt x="16201" y="21632"/>
                        <a:pt x="16487" y="21632"/>
                        <a:pt x="16938" y="21613"/>
                      </a:cubicBezTo>
                      <a:cubicBezTo>
                        <a:pt x="17905" y="21613"/>
                        <a:pt x="18909" y="21089"/>
                        <a:pt x="19765" y="20978"/>
                      </a:cubicBezTo>
                      <a:cubicBezTo>
                        <a:pt x="20686" y="20877"/>
                        <a:pt x="22049" y="21715"/>
                        <a:pt x="23099" y="23105"/>
                      </a:cubicBezTo>
                      <a:cubicBezTo>
                        <a:pt x="23320" y="25168"/>
                        <a:pt x="20880" y="26154"/>
                        <a:pt x="18633" y="26642"/>
                      </a:cubicBezTo>
                      <a:cubicBezTo>
                        <a:pt x="14783" y="27747"/>
                        <a:pt x="9184" y="26393"/>
                        <a:pt x="6099" y="23999"/>
                      </a:cubicBezTo>
                      <a:cubicBezTo>
                        <a:pt x="3668" y="22341"/>
                        <a:pt x="1596" y="19744"/>
                        <a:pt x="776" y="16945"/>
                      </a:cubicBezTo>
                      <a:cubicBezTo>
                        <a:pt x="-99" y="14108"/>
                        <a:pt x="-265" y="11189"/>
                        <a:pt x="435" y="8527"/>
                      </a:cubicBezTo>
                      <a:cubicBezTo>
                        <a:pt x="970" y="6575"/>
                        <a:pt x="2167" y="4982"/>
                        <a:pt x="3272" y="3536"/>
                      </a:cubicBezTo>
                      <a:cubicBezTo>
                        <a:pt x="4469" y="1971"/>
                        <a:pt x="6016" y="718"/>
                        <a:pt x="77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5"/>
                <p:cNvSpPr/>
                <p:nvPr/>
              </p:nvSpPr>
              <p:spPr>
                <a:xfrm>
                  <a:off x="2000936" y="-2043470"/>
                  <a:ext cx="281197" cy="337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6" h="19503" extrusionOk="0">
                      <a:moveTo>
                        <a:pt x="13639" y="19503"/>
                      </a:moveTo>
                      <a:cubicBezTo>
                        <a:pt x="12948" y="18748"/>
                        <a:pt x="13731" y="18417"/>
                        <a:pt x="13814" y="17882"/>
                      </a:cubicBezTo>
                      <a:cubicBezTo>
                        <a:pt x="14053" y="16142"/>
                        <a:pt x="12893" y="14328"/>
                        <a:pt x="13003" y="12716"/>
                      </a:cubicBezTo>
                      <a:cubicBezTo>
                        <a:pt x="12156" y="11703"/>
                        <a:pt x="12184" y="10709"/>
                        <a:pt x="11355" y="9521"/>
                      </a:cubicBezTo>
                      <a:cubicBezTo>
                        <a:pt x="11005" y="9005"/>
                        <a:pt x="10286" y="8784"/>
                        <a:pt x="9900" y="8406"/>
                      </a:cubicBezTo>
                      <a:cubicBezTo>
                        <a:pt x="8159" y="6813"/>
                        <a:pt x="6152" y="5819"/>
                        <a:pt x="3951" y="5432"/>
                      </a:cubicBezTo>
                      <a:cubicBezTo>
                        <a:pt x="3721" y="5404"/>
                        <a:pt x="3490" y="5321"/>
                        <a:pt x="3251" y="5266"/>
                      </a:cubicBezTo>
                      <a:cubicBezTo>
                        <a:pt x="2680" y="5091"/>
                        <a:pt x="1980" y="5284"/>
                        <a:pt x="1455" y="5082"/>
                      </a:cubicBezTo>
                      <a:cubicBezTo>
                        <a:pt x="902" y="4852"/>
                        <a:pt x="286" y="3452"/>
                        <a:pt x="0" y="1757"/>
                      </a:cubicBezTo>
                      <a:cubicBezTo>
                        <a:pt x="359" y="-167"/>
                        <a:pt x="2008" y="-29"/>
                        <a:pt x="3463" y="26"/>
                      </a:cubicBezTo>
                      <a:cubicBezTo>
                        <a:pt x="6004" y="8"/>
                        <a:pt x="9310" y="1463"/>
                        <a:pt x="11189" y="3065"/>
                      </a:cubicBezTo>
                      <a:cubicBezTo>
                        <a:pt x="12662" y="4216"/>
                        <a:pt x="14035" y="5699"/>
                        <a:pt x="14799" y="7384"/>
                      </a:cubicBezTo>
                      <a:cubicBezTo>
                        <a:pt x="15582" y="9088"/>
                        <a:pt x="16199" y="10828"/>
                        <a:pt x="16226" y="12606"/>
                      </a:cubicBezTo>
                      <a:cubicBezTo>
                        <a:pt x="16245" y="13904"/>
                        <a:pt x="15711" y="15138"/>
                        <a:pt x="15379" y="16252"/>
                      </a:cubicBezTo>
                      <a:cubicBezTo>
                        <a:pt x="15011" y="17459"/>
                        <a:pt x="14431" y="18582"/>
                        <a:pt x="13639" y="1950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364006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6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0" name="Google Shape;680;p16"/>
          <p:cNvSpPr txBox="1">
            <a:spLocks noGrp="1"/>
          </p:cNvSpPr>
          <p:nvPr>
            <p:ph type="subTitle" idx="1"/>
          </p:nvPr>
        </p:nvSpPr>
        <p:spPr>
          <a:xfrm>
            <a:off x="1760425" y="2266401"/>
            <a:ext cx="5516400" cy="53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1" name="Google Shape;681;p16"/>
          <p:cNvSpPr txBox="1">
            <a:spLocks noGrp="1"/>
          </p:cNvSpPr>
          <p:nvPr>
            <p:ph type="subTitle" idx="2"/>
          </p:nvPr>
        </p:nvSpPr>
        <p:spPr>
          <a:xfrm>
            <a:off x="1760425" y="3791067"/>
            <a:ext cx="5516400" cy="53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2" name="Google Shape;682;p16"/>
          <p:cNvSpPr txBox="1">
            <a:spLocks noGrp="1"/>
          </p:cNvSpPr>
          <p:nvPr>
            <p:ph type="subTitle" idx="3"/>
          </p:nvPr>
        </p:nvSpPr>
        <p:spPr>
          <a:xfrm>
            <a:off x="1760425" y="5315733"/>
            <a:ext cx="5516400" cy="53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3" name="Google Shape;683;p16"/>
          <p:cNvSpPr txBox="1">
            <a:spLocks noGrp="1"/>
          </p:cNvSpPr>
          <p:nvPr>
            <p:ph type="subTitle" idx="4"/>
          </p:nvPr>
        </p:nvSpPr>
        <p:spPr>
          <a:xfrm>
            <a:off x="1760425" y="1736401"/>
            <a:ext cx="5516400" cy="6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4" name="Google Shape;684;p16"/>
          <p:cNvSpPr txBox="1">
            <a:spLocks noGrp="1"/>
          </p:cNvSpPr>
          <p:nvPr>
            <p:ph type="subTitle" idx="5"/>
          </p:nvPr>
        </p:nvSpPr>
        <p:spPr>
          <a:xfrm>
            <a:off x="1760425" y="3261067"/>
            <a:ext cx="5516400" cy="6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5" name="Google Shape;685;p16"/>
          <p:cNvSpPr txBox="1">
            <a:spLocks noGrp="1"/>
          </p:cNvSpPr>
          <p:nvPr>
            <p:ph type="subTitle" idx="6"/>
          </p:nvPr>
        </p:nvSpPr>
        <p:spPr>
          <a:xfrm>
            <a:off x="1760425" y="4785733"/>
            <a:ext cx="5516400" cy="6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86" name="Google Shape;686;p16"/>
          <p:cNvGrpSpPr/>
          <p:nvPr/>
        </p:nvGrpSpPr>
        <p:grpSpPr>
          <a:xfrm rot="-752215">
            <a:off x="6283400" y="-868354"/>
            <a:ext cx="5881349" cy="8185099"/>
            <a:chOff x="9677863" y="-3272668"/>
            <a:chExt cx="7672211" cy="8008088"/>
          </a:xfrm>
        </p:grpSpPr>
        <p:sp>
          <p:nvSpPr>
            <p:cNvPr id="687" name="Google Shape;687;p16"/>
            <p:cNvSpPr/>
            <p:nvPr/>
          </p:nvSpPr>
          <p:spPr>
            <a:xfrm>
              <a:off x="10103176" y="-2147852"/>
              <a:ext cx="7128827" cy="6073446"/>
            </a:xfrm>
            <a:custGeom>
              <a:avLst/>
              <a:gdLst/>
              <a:ahLst/>
              <a:cxnLst/>
              <a:rect l="l" t="t" r="r" b="b"/>
              <a:pathLst>
                <a:path w="19615" h="16711" extrusionOk="0">
                  <a:moveTo>
                    <a:pt x="10155" y="1"/>
                  </a:moveTo>
                  <a:cubicBezTo>
                    <a:pt x="10119" y="1"/>
                    <a:pt x="10083" y="1"/>
                    <a:pt x="10047" y="2"/>
                  </a:cubicBezTo>
                  <a:cubicBezTo>
                    <a:pt x="5143" y="150"/>
                    <a:pt x="0" y="9183"/>
                    <a:pt x="2322" y="13570"/>
                  </a:cubicBezTo>
                  <a:cubicBezTo>
                    <a:pt x="3449" y="15680"/>
                    <a:pt x="6305" y="16711"/>
                    <a:pt x="9255" y="16711"/>
                  </a:cubicBezTo>
                  <a:cubicBezTo>
                    <a:pt x="12439" y="16711"/>
                    <a:pt x="15731" y="15509"/>
                    <a:pt x="17070" y="13165"/>
                  </a:cubicBezTo>
                  <a:cubicBezTo>
                    <a:pt x="19615" y="8681"/>
                    <a:pt x="15037" y="1"/>
                    <a:pt x="10155" y="1"/>
                  </a:cubicBezTo>
                  <a:close/>
                </a:path>
              </a:pathLst>
            </a:custGeom>
            <a:solidFill>
              <a:srgbClr val="7CD2DA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8" name="Google Shape;688;p16"/>
            <p:cNvSpPr/>
            <p:nvPr/>
          </p:nvSpPr>
          <p:spPr>
            <a:xfrm rot="-3599988">
              <a:off x="10414866" y="-1908904"/>
              <a:ext cx="6198205" cy="5280561"/>
            </a:xfrm>
            <a:custGeom>
              <a:avLst/>
              <a:gdLst/>
              <a:ahLst/>
              <a:cxnLst/>
              <a:rect l="l" t="t" r="r" b="b"/>
              <a:pathLst>
                <a:path w="19615" h="16711" extrusionOk="0">
                  <a:moveTo>
                    <a:pt x="10155" y="1"/>
                  </a:moveTo>
                  <a:cubicBezTo>
                    <a:pt x="10119" y="1"/>
                    <a:pt x="10083" y="1"/>
                    <a:pt x="10047" y="2"/>
                  </a:cubicBezTo>
                  <a:cubicBezTo>
                    <a:pt x="5143" y="150"/>
                    <a:pt x="0" y="9183"/>
                    <a:pt x="2322" y="13570"/>
                  </a:cubicBezTo>
                  <a:cubicBezTo>
                    <a:pt x="3449" y="15680"/>
                    <a:pt x="6305" y="16711"/>
                    <a:pt x="9255" y="16711"/>
                  </a:cubicBezTo>
                  <a:cubicBezTo>
                    <a:pt x="12439" y="16711"/>
                    <a:pt x="15731" y="15509"/>
                    <a:pt x="17070" y="13165"/>
                  </a:cubicBezTo>
                  <a:cubicBezTo>
                    <a:pt x="19615" y="8681"/>
                    <a:pt x="15037" y="1"/>
                    <a:pt x="10155" y="1"/>
                  </a:cubicBezTo>
                  <a:close/>
                </a:path>
              </a:pathLst>
            </a:custGeom>
            <a:solidFill>
              <a:srgbClr val="7CD2DA">
                <a:alpha val="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9" name="Google Shape;689;p16"/>
            <p:cNvSpPr/>
            <p:nvPr/>
          </p:nvSpPr>
          <p:spPr>
            <a:xfrm rot="-7684036">
              <a:off x="10693941" y="-1671069"/>
              <a:ext cx="5639995" cy="4804968"/>
            </a:xfrm>
            <a:custGeom>
              <a:avLst/>
              <a:gdLst/>
              <a:ahLst/>
              <a:cxnLst/>
              <a:rect l="l" t="t" r="r" b="b"/>
              <a:pathLst>
                <a:path w="19615" h="16711" extrusionOk="0">
                  <a:moveTo>
                    <a:pt x="10155" y="1"/>
                  </a:moveTo>
                  <a:cubicBezTo>
                    <a:pt x="10119" y="1"/>
                    <a:pt x="10083" y="1"/>
                    <a:pt x="10047" y="2"/>
                  </a:cubicBezTo>
                  <a:cubicBezTo>
                    <a:pt x="5143" y="150"/>
                    <a:pt x="0" y="9183"/>
                    <a:pt x="2322" y="13570"/>
                  </a:cubicBezTo>
                  <a:cubicBezTo>
                    <a:pt x="3449" y="15680"/>
                    <a:pt x="6305" y="16711"/>
                    <a:pt x="9255" y="16711"/>
                  </a:cubicBezTo>
                  <a:cubicBezTo>
                    <a:pt x="12439" y="16711"/>
                    <a:pt x="15731" y="15509"/>
                    <a:pt x="17070" y="13165"/>
                  </a:cubicBezTo>
                  <a:cubicBezTo>
                    <a:pt x="19615" y="8681"/>
                    <a:pt x="15037" y="1"/>
                    <a:pt x="10155" y="1"/>
                  </a:cubicBezTo>
                  <a:close/>
                </a:path>
              </a:pathLst>
            </a:custGeom>
            <a:solidFill>
              <a:srgbClr val="7CD2DA">
                <a:alpha val="53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90" name="Google Shape;690;p16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691" name="Google Shape;691;p16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16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93" name="Google Shape;693;p16"/>
          <p:cNvGrpSpPr/>
          <p:nvPr/>
        </p:nvGrpSpPr>
        <p:grpSpPr>
          <a:xfrm>
            <a:off x="8243119" y="587456"/>
            <a:ext cx="1270987" cy="5403073"/>
            <a:chOff x="8243118" y="440591"/>
            <a:chExt cx="1270987" cy="4052305"/>
          </a:xfrm>
        </p:grpSpPr>
        <p:grpSp>
          <p:nvGrpSpPr>
            <p:cNvPr id="694" name="Google Shape;694;p16"/>
            <p:cNvGrpSpPr/>
            <p:nvPr/>
          </p:nvGrpSpPr>
          <p:grpSpPr>
            <a:xfrm>
              <a:off x="8667558" y="4061459"/>
              <a:ext cx="395252" cy="431436"/>
              <a:chOff x="-2685975" y="2021605"/>
              <a:chExt cx="702670" cy="766998"/>
            </a:xfrm>
          </p:grpSpPr>
          <p:sp>
            <p:nvSpPr>
              <p:cNvPr id="695" name="Google Shape;695;p16"/>
              <p:cNvSpPr/>
              <p:nvPr/>
            </p:nvSpPr>
            <p:spPr>
              <a:xfrm>
                <a:off x="-2684582" y="2038891"/>
                <a:ext cx="697538" cy="706524"/>
              </a:xfrm>
              <a:custGeom>
                <a:avLst/>
                <a:gdLst/>
                <a:ahLst/>
                <a:cxnLst/>
                <a:rect l="l" t="t" r="r" b="b"/>
                <a:pathLst>
                  <a:path w="62100" h="62900" extrusionOk="0">
                    <a:moveTo>
                      <a:pt x="45688" y="378"/>
                    </a:moveTo>
                    <a:cubicBezTo>
                      <a:pt x="30152" y="4043"/>
                      <a:pt x="16053" y="13455"/>
                      <a:pt x="6706" y="26385"/>
                    </a:cubicBezTo>
                    <a:cubicBezTo>
                      <a:pt x="1862" y="33089"/>
                      <a:pt x="-1804" y="41718"/>
                      <a:pt x="941" y="49527"/>
                    </a:cubicBezTo>
                    <a:cubicBezTo>
                      <a:pt x="3833" y="57769"/>
                      <a:pt x="13079" y="62254"/>
                      <a:pt x="21800" y="62825"/>
                    </a:cubicBezTo>
                    <a:cubicBezTo>
                      <a:pt x="33808" y="63608"/>
                      <a:pt x="46047" y="58267"/>
                      <a:pt x="53644" y="48928"/>
                    </a:cubicBezTo>
                    <a:cubicBezTo>
                      <a:pt x="61233" y="39600"/>
                      <a:pt x="63986" y="26523"/>
                      <a:pt x="60791" y="14929"/>
                    </a:cubicBezTo>
                    <a:cubicBezTo>
                      <a:pt x="58903" y="8068"/>
                      <a:pt x="54142" y="1152"/>
                      <a:pt x="47097" y="129"/>
                    </a:cubicBezTo>
                    <a:cubicBezTo>
                      <a:pt x="42492" y="-533"/>
                      <a:pt x="37934" y="1455"/>
                      <a:pt x="33854" y="3712"/>
                    </a:cubicBezTo>
                    <a:cubicBezTo>
                      <a:pt x="24000" y="9164"/>
                      <a:pt x="15151" y="16439"/>
                      <a:pt x="7903" y="25059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6"/>
              <p:cNvSpPr/>
              <p:nvPr/>
            </p:nvSpPr>
            <p:spPr>
              <a:xfrm>
                <a:off x="-2685975" y="2169322"/>
                <a:ext cx="599119" cy="619281"/>
              </a:xfrm>
              <a:custGeom>
                <a:avLst/>
                <a:gdLst/>
                <a:ahLst/>
                <a:cxnLst/>
                <a:rect l="l" t="t" r="r" b="b"/>
                <a:pathLst>
                  <a:path w="53338" h="55133" extrusionOk="0">
                    <a:moveTo>
                      <a:pt x="22228" y="0"/>
                    </a:moveTo>
                    <a:cubicBezTo>
                      <a:pt x="21518" y="1961"/>
                      <a:pt x="19318" y="3113"/>
                      <a:pt x="17853" y="4623"/>
                    </a:cubicBezTo>
                    <a:cubicBezTo>
                      <a:pt x="13139" y="9448"/>
                      <a:pt x="8921" y="16106"/>
                      <a:pt x="5891" y="22323"/>
                    </a:cubicBezTo>
                    <a:cubicBezTo>
                      <a:pt x="4693" y="27111"/>
                      <a:pt x="3266" y="31311"/>
                      <a:pt x="4583" y="37260"/>
                    </a:cubicBezTo>
                    <a:cubicBezTo>
                      <a:pt x="5209" y="39811"/>
                      <a:pt x="6701" y="41966"/>
                      <a:pt x="8110" y="43826"/>
                    </a:cubicBezTo>
                    <a:cubicBezTo>
                      <a:pt x="11195" y="47998"/>
                      <a:pt x="15938" y="49830"/>
                      <a:pt x="20985" y="49756"/>
                    </a:cubicBezTo>
                    <a:cubicBezTo>
                      <a:pt x="26003" y="49692"/>
                      <a:pt x="31308" y="48265"/>
                      <a:pt x="36299" y="46165"/>
                    </a:cubicBezTo>
                    <a:cubicBezTo>
                      <a:pt x="37340" y="45696"/>
                      <a:pt x="38380" y="45226"/>
                      <a:pt x="39531" y="44719"/>
                    </a:cubicBezTo>
                    <a:cubicBezTo>
                      <a:pt x="42110" y="43494"/>
                      <a:pt x="44808" y="41441"/>
                      <a:pt x="46899" y="39894"/>
                    </a:cubicBezTo>
                    <a:cubicBezTo>
                      <a:pt x="49219" y="38255"/>
                      <a:pt x="51734" y="37527"/>
                      <a:pt x="53336" y="38438"/>
                    </a:cubicBezTo>
                    <a:cubicBezTo>
                      <a:pt x="53465" y="41450"/>
                      <a:pt x="49137" y="45437"/>
                      <a:pt x="44551" y="48182"/>
                    </a:cubicBezTo>
                    <a:cubicBezTo>
                      <a:pt x="36925" y="52943"/>
                      <a:pt x="24631" y="56848"/>
                      <a:pt x="15109" y="54361"/>
                    </a:cubicBezTo>
                    <a:cubicBezTo>
                      <a:pt x="7751" y="52648"/>
                      <a:pt x="2170" y="45953"/>
                      <a:pt x="725" y="39249"/>
                    </a:cubicBezTo>
                    <a:cubicBezTo>
                      <a:pt x="-997" y="32222"/>
                      <a:pt x="513" y="25150"/>
                      <a:pt x="3533" y="19477"/>
                    </a:cubicBezTo>
                    <a:cubicBezTo>
                      <a:pt x="5753" y="15287"/>
                      <a:pt x="8902" y="12009"/>
                      <a:pt x="11914" y="8924"/>
                    </a:cubicBezTo>
                    <a:cubicBezTo>
                      <a:pt x="15146" y="5618"/>
                      <a:pt x="18673" y="2763"/>
                      <a:pt x="222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16"/>
              <p:cNvSpPr/>
              <p:nvPr/>
            </p:nvSpPr>
            <p:spPr>
              <a:xfrm>
                <a:off x="-2295546" y="2021605"/>
                <a:ext cx="312241" cy="458365"/>
              </a:xfrm>
              <a:custGeom>
                <a:avLst/>
                <a:gdLst/>
                <a:ahLst/>
                <a:cxnLst/>
                <a:rect l="l" t="t" r="r" b="b"/>
                <a:pathLst>
                  <a:path w="27798" h="40807" extrusionOk="0">
                    <a:moveTo>
                      <a:pt x="23382" y="40807"/>
                    </a:moveTo>
                    <a:cubicBezTo>
                      <a:pt x="22737" y="39619"/>
                      <a:pt x="23695" y="38607"/>
                      <a:pt x="23897" y="37520"/>
                    </a:cubicBezTo>
                    <a:cubicBezTo>
                      <a:pt x="24551" y="34048"/>
                      <a:pt x="23916" y="29922"/>
                      <a:pt x="24358" y="26349"/>
                    </a:cubicBezTo>
                    <a:cubicBezTo>
                      <a:pt x="23667" y="23780"/>
                      <a:pt x="23824" y="21588"/>
                      <a:pt x="22820" y="18540"/>
                    </a:cubicBezTo>
                    <a:cubicBezTo>
                      <a:pt x="22378" y="17232"/>
                      <a:pt x="21466" y="16136"/>
                      <a:pt x="20858" y="15040"/>
                    </a:cubicBezTo>
                    <a:cubicBezTo>
                      <a:pt x="18215" y="10233"/>
                      <a:pt x="14237" y="6835"/>
                      <a:pt x="9273" y="5859"/>
                    </a:cubicBezTo>
                    <a:cubicBezTo>
                      <a:pt x="8721" y="5749"/>
                      <a:pt x="8270" y="5666"/>
                      <a:pt x="7680" y="5555"/>
                    </a:cubicBezTo>
                    <a:cubicBezTo>
                      <a:pt x="6382" y="5325"/>
                      <a:pt x="4862" y="5656"/>
                      <a:pt x="3693" y="5693"/>
                    </a:cubicBezTo>
                    <a:cubicBezTo>
                      <a:pt x="2440" y="5693"/>
                      <a:pt x="930" y="4717"/>
                      <a:pt x="0" y="3152"/>
                    </a:cubicBezTo>
                    <a:cubicBezTo>
                      <a:pt x="276" y="831"/>
                      <a:pt x="3674" y="2"/>
                      <a:pt x="6695" y="30"/>
                    </a:cubicBezTo>
                    <a:cubicBezTo>
                      <a:pt x="11925" y="-366"/>
                      <a:pt x="18740" y="3262"/>
                      <a:pt x="21687" y="7213"/>
                    </a:cubicBezTo>
                    <a:cubicBezTo>
                      <a:pt x="24119" y="10068"/>
                      <a:pt x="25877" y="13466"/>
                      <a:pt x="26734" y="16882"/>
                    </a:cubicBezTo>
                    <a:cubicBezTo>
                      <a:pt x="27618" y="20372"/>
                      <a:pt x="28014" y="23891"/>
                      <a:pt x="27683" y="27224"/>
                    </a:cubicBezTo>
                    <a:cubicBezTo>
                      <a:pt x="27434" y="29674"/>
                      <a:pt x="26596" y="31912"/>
                      <a:pt x="25969" y="34094"/>
                    </a:cubicBezTo>
                    <a:cubicBezTo>
                      <a:pt x="25297" y="36433"/>
                      <a:pt x="24422" y="38671"/>
                      <a:pt x="23382" y="4080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16"/>
            <p:cNvGrpSpPr/>
            <p:nvPr/>
          </p:nvGrpSpPr>
          <p:grpSpPr>
            <a:xfrm>
              <a:off x="8777633" y="440591"/>
              <a:ext cx="174661" cy="188821"/>
              <a:chOff x="-1795081" y="2295396"/>
              <a:chExt cx="310509" cy="335682"/>
            </a:xfrm>
          </p:grpSpPr>
          <p:sp>
            <p:nvSpPr>
              <p:cNvPr id="699" name="Google Shape;699;p16"/>
              <p:cNvSpPr/>
              <p:nvPr/>
            </p:nvSpPr>
            <p:spPr>
              <a:xfrm>
                <a:off x="-1767115" y="2318948"/>
                <a:ext cx="282542" cy="280228"/>
              </a:xfrm>
              <a:custGeom>
                <a:avLst/>
                <a:gdLst/>
                <a:ahLst/>
                <a:cxnLst/>
                <a:rect l="l" t="t" r="r" b="b"/>
                <a:pathLst>
                  <a:path w="25154" h="24948" extrusionOk="0">
                    <a:moveTo>
                      <a:pt x="6640" y="2122"/>
                    </a:moveTo>
                    <a:cubicBezTo>
                      <a:pt x="1427" y="5060"/>
                      <a:pt x="-912" y="12187"/>
                      <a:pt x="1492" y="17658"/>
                    </a:cubicBezTo>
                    <a:cubicBezTo>
                      <a:pt x="3905" y="23137"/>
                      <a:pt x="10701" y="26222"/>
                      <a:pt x="16420" y="24445"/>
                    </a:cubicBezTo>
                    <a:cubicBezTo>
                      <a:pt x="22139" y="22677"/>
                      <a:pt x="26007" y="16322"/>
                      <a:pt x="24994" y="10429"/>
                    </a:cubicBezTo>
                    <a:cubicBezTo>
                      <a:pt x="23980" y="4535"/>
                      <a:pt x="18234" y="-153"/>
                      <a:pt x="12257" y="4"/>
                    </a:cubicBezTo>
                    <a:cubicBezTo>
                      <a:pt x="6280" y="161"/>
                      <a:pt x="792" y="5106"/>
                      <a:pt x="0" y="11036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6"/>
              <p:cNvSpPr/>
              <p:nvPr/>
            </p:nvSpPr>
            <p:spPr>
              <a:xfrm>
                <a:off x="-1795081" y="2310412"/>
                <a:ext cx="232355" cy="320665"/>
              </a:xfrm>
              <a:custGeom>
                <a:avLst/>
                <a:gdLst/>
                <a:ahLst/>
                <a:cxnLst/>
                <a:rect l="l" t="t" r="r" b="b"/>
                <a:pathLst>
                  <a:path w="20686" h="28548" extrusionOk="0">
                    <a:moveTo>
                      <a:pt x="6625" y="0"/>
                    </a:moveTo>
                    <a:cubicBezTo>
                      <a:pt x="6827" y="1160"/>
                      <a:pt x="5777" y="1353"/>
                      <a:pt x="5354" y="2035"/>
                    </a:cubicBezTo>
                    <a:cubicBezTo>
                      <a:pt x="4028" y="4254"/>
                      <a:pt x="4249" y="7247"/>
                      <a:pt x="3604" y="9568"/>
                    </a:cubicBezTo>
                    <a:cubicBezTo>
                      <a:pt x="4120" y="11354"/>
                      <a:pt x="3816" y="12828"/>
                      <a:pt x="4562" y="14873"/>
                    </a:cubicBezTo>
                    <a:cubicBezTo>
                      <a:pt x="4866" y="15757"/>
                      <a:pt x="5686" y="16392"/>
                      <a:pt x="6128" y="17064"/>
                    </a:cubicBezTo>
                    <a:cubicBezTo>
                      <a:pt x="8153" y="20002"/>
                      <a:pt x="11146" y="21936"/>
                      <a:pt x="14507" y="22709"/>
                    </a:cubicBezTo>
                    <a:cubicBezTo>
                      <a:pt x="14922" y="22811"/>
                      <a:pt x="15171" y="22875"/>
                      <a:pt x="15594" y="22976"/>
                    </a:cubicBezTo>
                    <a:cubicBezTo>
                      <a:pt x="16478" y="23225"/>
                      <a:pt x="17556" y="23023"/>
                      <a:pt x="18375" y="23207"/>
                    </a:cubicBezTo>
                    <a:cubicBezTo>
                      <a:pt x="19259" y="23418"/>
                      <a:pt x="20217" y="24763"/>
                      <a:pt x="20687" y="26522"/>
                    </a:cubicBezTo>
                    <a:cubicBezTo>
                      <a:pt x="20226" y="28603"/>
                      <a:pt x="17814" y="28640"/>
                      <a:pt x="15686" y="28502"/>
                    </a:cubicBezTo>
                    <a:cubicBezTo>
                      <a:pt x="11984" y="28465"/>
                      <a:pt x="7242" y="26080"/>
                      <a:pt x="4801" y="23437"/>
                    </a:cubicBezTo>
                    <a:cubicBezTo>
                      <a:pt x="2849" y="21540"/>
                      <a:pt x="1237" y="19017"/>
                      <a:pt x="611" y="16401"/>
                    </a:cubicBezTo>
                    <a:cubicBezTo>
                      <a:pt x="-52" y="13740"/>
                      <a:pt x="-236" y="11051"/>
                      <a:pt x="362" y="8546"/>
                    </a:cubicBezTo>
                    <a:cubicBezTo>
                      <a:pt x="814" y="6713"/>
                      <a:pt x="1891" y="5175"/>
                      <a:pt x="2821" y="3748"/>
                    </a:cubicBezTo>
                    <a:cubicBezTo>
                      <a:pt x="3816" y="2229"/>
                      <a:pt x="5114" y="911"/>
                      <a:pt x="66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6"/>
              <p:cNvSpPr/>
              <p:nvPr/>
            </p:nvSpPr>
            <p:spPr>
              <a:xfrm>
                <a:off x="-1655294" y="2295396"/>
                <a:ext cx="152650" cy="223325"/>
              </a:xfrm>
              <a:custGeom>
                <a:avLst/>
                <a:gdLst/>
                <a:ahLst/>
                <a:cxnLst/>
                <a:rect l="l" t="t" r="r" b="b"/>
                <a:pathLst>
                  <a:path w="13590" h="19882" extrusionOk="0">
                    <a:moveTo>
                      <a:pt x="11335" y="19883"/>
                    </a:moveTo>
                    <a:cubicBezTo>
                      <a:pt x="10515" y="19220"/>
                      <a:pt x="11280" y="18888"/>
                      <a:pt x="11335" y="18400"/>
                    </a:cubicBezTo>
                    <a:cubicBezTo>
                      <a:pt x="11409" y="16807"/>
                      <a:pt x="10092" y="15232"/>
                      <a:pt x="10257" y="13750"/>
                    </a:cubicBezTo>
                    <a:cubicBezTo>
                      <a:pt x="9391" y="12856"/>
                      <a:pt x="9475" y="11936"/>
                      <a:pt x="8747" y="10812"/>
                    </a:cubicBezTo>
                    <a:cubicBezTo>
                      <a:pt x="8470" y="10315"/>
                      <a:pt x="7725" y="10094"/>
                      <a:pt x="7421" y="9689"/>
                    </a:cubicBezTo>
                    <a:cubicBezTo>
                      <a:pt x="5911" y="8022"/>
                      <a:pt x="4308" y="6742"/>
                      <a:pt x="2467" y="5885"/>
                    </a:cubicBezTo>
                    <a:cubicBezTo>
                      <a:pt x="2273" y="5812"/>
                      <a:pt x="2079" y="5701"/>
                      <a:pt x="1886" y="5581"/>
                    </a:cubicBezTo>
                    <a:cubicBezTo>
                      <a:pt x="1444" y="5268"/>
                      <a:pt x="763" y="5314"/>
                      <a:pt x="376" y="4946"/>
                    </a:cubicBezTo>
                    <a:cubicBezTo>
                      <a:pt x="-38" y="4605"/>
                      <a:pt x="-112" y="2975"/>
                      <a:pt x="164" y="1216"/>
                    </a:cubicBezTo>
                    <a:cubicBezTo>
                      <a:pt x="1067" y="-570"/>
                      <a:pt x="2439" y="28"/>
                      <a:pt x="3709" y="424"/>
                    </a:cubicBezTo>
                    <a:cubicBezTo>
                      <a:pt x="5947" y="1023"/>
                      <a:pt x="8461" y="3049"/>
                      <a:pt x="9815" y="4716"/>
                    </a:cubicBezTo>
                    <a:cubicBezTo>
                      <a:pt x="10930" y="5941"/>
                      <a:pt x="11887" y="7359"/>
                      <a:pt x="12468" y="8860"/>
                    </a:cubicBezTo>
                    <a:cubicBezTo>
                      <a:pt x="13039" y="10407"/>
                      <a:pt x="13554" y="11945"/>
                      <a:pt x="13591" y="13538"/>
                    </a:cubicBezTo>
                    <a:cubicBezTo>
                      <a:pt x="13591" y="14717"/>
                      <a:pt x="13075" y="15840"/>
                      <a:pt x="12808" y="16871"/>
                    </a:cubicBezTo>
                    <a:cubicBezTo>
                      <a:pt x="12523" y="17967"/>
                      <a:pt x="12016" y="18999"/>
                      <a:pt x="11344" y="198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" name="Google Shape;702;p16"/>
            <p:cNvGrpSpPr/>
            <p:nvPr/>
          </p:nvGrpSpPr>
          <p:grpSpPr>
            <a:xfrm rot="-5400000">
              <a:off x="8954793" y="3360967"/>
              <a:ext cx="147488" cy="151024"/>
              <a:chOff x="-8346438" y="714730"/>
              <a:chExt cx="340147" cy="348304"/>
            </a:xfrm>
          </p:grpSpPr>
          <p:sp>
            <p:nvSpPr>
              <p:cNvPr id="703" name="Google Shape;703;p16"/>
              <p:cNvSpPr/>
              <p:nvPr/>
            </p:nvSpPr>
            <p:spPr>
              <a:xfrm>
                <a:off x="-8311766" y="745437"/>
                <a:ext cx="282542" cy="280228"/>
              </a:xfrm>
              <a:custGeom>
                <a:avLst/>
                <a:gdLst/>
                <a:ahLst/>
                <a:cxnLst/>
                <a:rect l="l" t="t" r="r" b="b"/>
                <a:pathLst>
                  <a:path w="25154" h="24948" extrusionOk="0">
                    <a:moveTo>
                      <a:pt x="6640" y="2122"/>
                    </a:moveTo>
                    <a:cubicBezTo>
                      <a:pt x="1437" y="5060"/>
                      <a:pt x="-912" y="12187"/>
                      <a:pt x="1492" y="17658"/>
                    </a:cubicBezTo>
                    <a:cubicBezTo>
                      <a:pt x="3905" y="23137"/>
                      <a:pt x="10701" y="26222"/>
                      <a:pt x="16420" y="24445"/>
                    </a:cubicBezTo>
                    <a:cubicBezTo>
                      <a:pt x="22139" y="22677"/>
                      <a:pt x="26007" y="16322"/>
                      <a:pt x="24994" y="10429"/>
                    </a:cubicBezTo>
                    <a:cubicBezTo>
                      <a:pt x="23980" y="4535"/>
                      <a:pt x="18234" y="-153"/>
                      <a:pt x="12257" y="4"/>
                    </a:cubicBezTo>
                    <a:cubicBezTo>
                      <a:pt x="6280" y="160"/>
                      <a:pt x="792" y="5106"/>
                      <a:pt x="0" y="11036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6"/>
              <p:cNvSpPr/>
              <p:nvPr/>
            </p:nvSpPr>
            <p:spPr>
              <a:xfrm>
                <a:off x="-8346438" y="770506"/>
                <a:ext cx="298571" cy="292528"/>
              </a:xfrm>
              <a:custGeom>
                <a:avLst/>
                <a:gdLst/>
                <a:ahLst/>
                <a:cxnLst/>
                <a:rect l="l" t="t" r="r" b="b"/>
                <a:pathLst>
                  <a:path w="26581" h="26043" extrusionOk="0">
                    <a:moveTo>
                      <a:pt x="4395" y="0"/>
                    </a:moveTo>
                    <a:cubicBezTo>
                      <a:pt x="5049" y="1023"/>
                      <a:pt x="4110" y="1741"/>
                      <a:pt x="3916" y="2588"/>
                    </a:cubicBezTo>
                    <a:cubicBezTo>
                      <a:pt x="3263" y="5305"/>
                      <a:pt x="3769" y="8611"/>
                      <a:pt x="3392" y="11318"/>
                    </a:cubicBezTo>
                    <a:cubicBezTo>
                      <a:pt x="4110" y="13243"/>
                      <a:pt x="4073" y="14900"/>
                      <a:pt x="5399" y="16853"/>
                    </a:cubicBezTo>
                    <a:cubicBezTo>
                      <a:pt x="5988" y="17672"/>
                      <a:pt x="6983" y="18078"/>
                      <a:pt x="7701" y="18584"/>
                    </a:cubicBezTo>
                    <a:cubicBezTo>
                      <a:pt x="10952" y="20831"/>
                      <a:pt x="14875" y="21144"/>
                      <a:pt x="18458" y="19726"/>
                    </a:cubicBezTo>
                    <a:cubicBezTo>
                      <a:pt x="18900" y="19560"/>
                      <a:pt x="19195" y="19450"/>
                      <a:pt x="19655" y="19284"/>
                    </a:cubicBezTo>
                    <a:cubicBezTo>
                      <a:pt x="20631" y="18915"/>
                      <a:pt x="21589" y="18078"/>
                      <a:pt x="22500" y="17672"/>
                    </a:cubicBezTo>
                    <a:cubicBezTo>
                      <a:pt x="23495" y="17249"/>
                      <a:pt x="25134" y="17801"/>
                      <a:pt x="26460" y="19017"/>
                    </a:cubicBezTo>
                    <a:cubicBezTo>
                      <a:pt x="27114" y="21089"/>
                      <a:pt x="25005" y="22525"/>
                      <a:pt x="22988" y="23723"/>
                    </a:cubicBezTo>
                    <a:cubicBezTo>
                      <a:pt x="19701" y="26007"/>
                      <a:pt x="13448" y="26817"/>
                      <a:pt x="9552" y="25187"/>
                    </a:cubicBezTo>
                    <a:cubicBezTo>
                      <a:pt x="6596" y="24183"/>
                      <a:pt x="3723" y="22259"/>
                      <a:pt x="2066" y="19450"/>
                    </a:cubicBezTo>
                    <a:cubicBezTo>
                      <a:pt x="380" y="16623"/>
                      <a:pt x="-246" y="13427"/>
                      <a:pt x="86" y="10618"/>
                    </a:cubicBezTo>
                    <a:cubicBezTo>
                      <a:pt x="325" y="8555"/>
                      <a:pt x="1218" y="6787"/>
                      <a:pt x="1863" y="5093"/>
                    </a:cubicBezTo>
                    <a:cubicBezTo>
                      <a:pt x="2535" y="3288"/>
                      <a:pt x="3410" y="1603"/>
                      <a:pt x="43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6"/>
              <p:cNvSpPr/>
              <p:nvPr/>
            </p:nvSpPr>
            <p:spPr>
              <a:xfrm>
                <a:off x="-8269098" y="714730"/>
                <a:ext cx="262807" cy="230704"/>
              </a:xfrm>
              <a:custGeom>
                <a:avLst/>
                <a:gdLst/>
                <a:ahLst/>
                <a:cxnLst/>
                <a:rect l="l" t="t" r="r" b="b"/>
                <a:pathLst>
                  <a:path w="23397" h="20539" extrusionOk="0">
                    <a:moveTo>
                      <a:pt x="20578" y="20540"/>
                    </a:moveTo>
                    <a:cubicBezTo>
                      <a:pt x="19989" y="19573"/>
                      <a:pt x="20873" y="19149"/>
                      <a:pt x="21029" y="18431"/>
                    </a:cubicBezTo>
                    <a:cubicBezTo>
                      <a:pt x="21462" y="16138"/>
                      <a:pt x="20164" y="13771"/>
                      <a:pt x="19970" y="11671"/>
                    </a:cubicBezTo>
                    <a:cubicBezTo>
                      <a:pt x="18874" y="10428"/>
                      <a:pt x="18663" y="9120"/>
                      <a:pt x="17309" y="7785"/>
                    </a:cubicBezTo>
                    <a:cubicBezTo>
                      <a:pt x="16747" y="7205"/>
                      <a:pt x="15826" y="7067"/>
                      <a:pt x="15237" y="6717"/>
                    </a:cubicBezTo>
                    <a:cubicBezTo>
                      <a:pt x="12566" y="5289"/>
                      <a:pt x="9499" y="5114"/>
                      <a:pt x="6728" y="6035"/>
                    </a:cubicBezTo>
                    <a:cubicBezTo>
                      <a:pt x="6368" y="6146"/>
                      <a:pt x="6193" y="6201"/>
                      <a:pt x="5825" y="6311"/>
                    </a:cubicBezTo>
                    <a:cubicBezTo>
                      <a:pt x="5079" y="6505"/>
                      <a:pt x="4425" y="7168"/>
                      <a:pt x="3744" y="7371"/>
                    </a:cubicBezTo>
                    <a:cubicBezTo>
                      <a:pt x="3016" y="7573"/>
                      <a:pt x="1561" y="6892"/>
                      <a:pt x="198" y="5694"/>
                    </a:cubicBezTo>
                    <a:cubicBezTo>
                      <a:pt x="-621" y="3760"/>
                      <a:pt x="1257" y="2508"/>
                      <a:pt x="2970" y="1597"/>
                    </a:cubicBezTo>
                    <a:cubicBezTo>
                      <a:pt x="5880" y="-190"/>
                      <a:pt x="10780" y="-439"/>
                      <a:pt x="13920" y="657"/>
                    </a:cubicBezTo>
                    <a:cubicBezTo>
                      <a:pt x="16332" y="1348"/>
                      <a:pt x="18755" y="2794"/>
                      <a:pt x="20283" y="4774"/>
                    </a:cubicBezTo>
                    <a:cubicBezTo>
                      <a:pt x="21858" y="6763"/>
                      <a:pt x="22991" y="8973"/>
                      <a:pt x="23331" y="11312"/>
                    </a:cubicBezTo>
                    <a:cubicBezTo>
                      <a:pt x="23571" y="13025"/>
                      <a:pt x="23111" y="14701"/>
                      <a:pt x="22760" y="16202"/>
                    </a:cubicBezTo>
                    <a:cubicBezTo>
                      <a:pt x="22383" y="17841"/>
                      <a:pt x="21637" y="19352"/>
                      <a:pt x="20578" y="205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6"/>
            <p:cNvGrpSpPr/>
            <p:nvPr/>
          </p:nvGrpSpPr>
          <p:grpSpPr>
            <a:xfrm rot="-5400000">
              <a:off x="8240010" y="3647857"/>
              <a:ext cx="164140" cy="157923"/>
              <a:chOff x="-9035243" y="-922508"/>
              <a:chExt cx="378551" cy="364214"/>
            </a:xfrm>
          </p:grpSpPr>
          <p:sp>
            <p:nvSpPr>
              <p:cNvPr id="707" name="Google Shape;707;p16"/>
              <p:cNvSpPr/>
              <p:nvPr/>
            </p:nvSpPr>
            <p:spPr>
              <a:xfrm>
                <a:off x="-8983859" y="-871921"/>
                <a:ext cx="282542" cy="280330"/>
              </a:xfrm>
              <a:custGeom>
                <a:avLst/>
                <a:gdLst/>
                <a:ahLst/>
                <a:cxnLst/>
                <a:rect l="l" t="t" r="r" b="b"/>
                <a:pathLst>
                  <a:path w="25154" h="24957" extrusionOk="0">
                    <a:moveTo>
                      <a:pt x="6640" y="2131"/>
                    </a:moveTo>
                    <a:cubicBezTo>
                      <a:pt x="1427" y="5068"/>
                      <a:pt x="-912" y="12196"/>
                      <a:pt x="1492" y="17667"/>
                    </a:cubicBezTo>
                    <a:cubicBezTo>
                      <a:pt x="3904" y="23146"/>
                      <a:pt x="10701" y="26231"/>
                      <a:pt x="16420" y="24454"/>
                    </a:cubicBezTo>
                    <a:cubicBezTo>
                      <a:pt x="22139" y="22686"/>
                      <a:pt x="26006" y="16331"/>
                      <a:pt x="24994" y="10437"/>
                    </a:cubicBezTo>
                    <a:cubicBezTo>
                      <a:pt x="23980" y="4544"/>
                      <a:pt x="18234" y="-144"/>
                      <a:pt x="12257" y="3"/>
                    </a:cubicBezTo>
                    <a:cubicBezTo>
                      <a:pt x="6280" y="160"/>
                      <a:pt x="801" y="5105"/>
                      <a:pt x="0" y="11036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6"/>
              <p:cNvSpPr/>
              <p:nvPr/>
            </p:nvSpPr>
            <p:spPr>
              <a:xfrm>
                <a:off x="-9035243" y="-800208"/>
                <a:ext cx="249676" cy="241914"/>
              </a:xfrm>
              <a:custGeom>
                <a:avLst/>
                <a:gdLst/>
                <a:ahLst/>
                <a:cxnLst/>
                <a:rect l="l" t="t" r="r" b="b"/>
                <a:pathLst>
                  <a:path w="22228" h="21537" extrusionOk="0">
                    <a:moveTo>
                      <a:pt x="974" y="0"/>
                    </a:moveTo>
                    <a:cubicBezTo>
                      <a:pt x="1858" y="672"/>
                      <a:pt x="1158" y="1335"/>
                      <a:pt x="1214" y="2008"/>
                    </a:cubicBezTo>
                    <a:cubicBezTo>
                      <a:pt x="1425" y="4163"/>
                      <a:pt x="3120" y="6152"/>
                      <a:pt x="3506" y="8169"/>
                    </a:cubicBezTo>
                    <a:cubicBezTo>
                      <a:pt x="4704" y="9255"/>
                      <a:pt x="4998" y="10489"/>
                      <a:pt x="6306" y="11815"/>
                    </a:cubicBezTo>
                    <a:cubicBezTo>
                      <a:pt x="6859" y="12386"/>
                      <a:pt x="7752" y="12589"/>
                      <a:pt x="8323" y="13003"/>
                    </a:cubicBezTo>
                    <a:cubicBezTo>
                      <a:pt x="10883" y="14744"/>
                      <a:pt x="13664" y="15711"/>
                      <a:pt x="16639" y="15895"/>
                    </a:cubicBezTo>
                    <a:cubicBezTo>
                      <a:pt x="17026" y="15932"/>
                      <a:pt x="17210" y="15950"/>
                      <a:pt x="17606" y="15996"/>
                    </a:cubicBezTo>
                    <a:cubicBezTo>
                      <a:pt x="18388" y="16116"/>
                      <a:pt x="19300" y="15812"/>
                      <a:pt x="20037" y="15959"/>
                    </a:cubicBezTo>
                    <a:cubicBezTo>
                      <a:pt x="20829" y="16116"/>
                      <a:pt x="21731" y="17470"/>
                      <a:pt x="22229" y="19210"/>
                    </a:cubicBezTo>
                    <a:cubicBezTo>
                      <a:pt x="21952" y="21264"/>
                      <a:pt x="19982" y="21347"/>
                      <a:pt x="18223" y="21475"/>
                    </a:cubicBezTo>
                    <a:cubicBezTo>
                      <a:pt x="15184" y="21826"/>
                      <a:pt x="10994" y="20638"/>
                      <a:pt x="8461" y="19100"/>
                    </a:cubicBezTo>
                    <a:cubicBezTo>
                      <a:pt x="6490" y="18004"/>
                      <a:pt x="4575" y="16539"/>
                      <a:pt x="3267" y="14753"/>
                    </a:cubicBezTo>
                    <a:cubicBezTo>
                      <a:pt x="1923" y="12939"/>
                      <a:pt x="781" y="11032"/>
                      <a:pt x="237" y="8951"/>
                    </a:cubicBezTo>
                    <a:cubicBezTo>
                      <a:pt x="-149" y="7432"/>
                      <a:pt x="44" y="5848"/>
                      <a:pt x="81" y="4420"/>
                    </a:cubicBezTo>
                    <a:cubicBezTo>
                      <a:pt x="99" y="2882"/>
                      <a:pt x="403" y="1381"/>
                      <a:pt x="9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6"/>
              <p:cNvSpPr/>
              <p:nvPr/>
            </p:nvSpPr>
            <p:spPr>
              <a:xfrm>
                <a:off x="-8962946" y="-922508"/>
                <a:ext cx="306254" cy="321845"/>
              </a:xfrm>
              <a:custGeom>
                <a:avLst/>
                <a:gdLst/>
                <a:ahLst/>
                <a:cxnLst/>
                <a:rect l="l" t="t" r="r" b="b"/>
                <a:pathLst>
                  <a:path w="27265" h="28653" extrusionOk="0">
                    <a:moveTo>
                      <a:pt x="20092" y="28654"/>
                    </a:moveTo>
                    <a:cubicBezTo>
                      <a:pt x="20028" y="27392"/>
                      <a:pt x="21197" y="27088"/>
                      <a:pt x="21722" y="26269"/>
                    </a:cubicBezTo>
                    <a:cubicBezTo>
                      <a:pt x="23408" y="23653"/>
                      <a:pt x="23334" y="20080"/>
                      <a:pt x="23813" y="17235"/>
                    </a:cubicBezTo>
                    <a:cubicBezTo>
                      <a:pt x="23159" y="15144"/>
                      <a:pt x="23214" y="13367"/>
                      <a:pt x="21888" y="11101"/>
                    </a:cubicBezTo>
                    <a:cubicBezTo>
                      <a:pt x="21308" y="10135"/>
                      <a:pt x="20286" y="9518"/>
                      <a:pt x="19567" y="8836"/>
                    </a:cubicBezTo>
                    <a:cubicBezTo>
                      <a:pt x="16363" y="5788"/>
                      <a:pt x="12255" y="4756"/>
                      <a:pt x="8397" y="6018"/>
                    </a:cubicBezTo>
                    <a:cubicBezTo>
                      <a:pt x="7945" y="6165"/>
                      <a:pt x="7623" y="6267"/>
                      <a:pt x="7154" y="6414"/>
                    </a:cubicBezTo>
                    <a:cubicBezTo>
                      <a:pt x="6141" y="6755"/>
                      <a:pt x="5211" y="7621"/>
                      <a:pt x="4372" y="8072"/>
                    </a:cubicBezTo>
                    <a:cubicBezTo>
                      <a:pt x="3461" y="8532"/>
                      <a:pt x="1766" y="8237"/>
                      <a:pt x="228" y="7298"/>
                    </a:cubicBezTo>
                    <a:cubicBezTo>
                      <a:pt x="-738" y="5272"/>
                      <a:pt x="1536" y="3228"/>
                      <a:pt x="3829" y="1966"/>
                    </a:cubicBezTo>
                    <a:cubicBezTo>
                      <a:pt x="7596" y="-603"/>
                      <a:pt x="14595" y="-640"/>
                      <a:pt x="18462" y="1773"/>
                    </a:cubicBezTo>
                    <a:cubicBezTo>
                      <a:pt x="21455" y="3347"/>
                      <a:pt x="23979" y="5825"/>
                      <a:pt x="25406" y="8744"/>
                    </a:cubicBezTo>
                    <a:cubicBezTo>
                      <a:pt x="26879" y="11691"/>
                      <a:pt x="27607" y="15062"/>
                      <a:pt x="27110" y="18146"/>
                    </a:cubicBezTo>
                    <a:cubicBezTo>
                      <a:pt x="26741" y="20412"/>
                      <a:pt x="25609" y="22337"/>
                      <a:pt x="24550" y="24077"/>
                    </a:cubicBezTo>
                    <a:cubicBezTo>
                      <a:pt x="23408" y="25955"/>
                      <a:pt x="21870" y="27530"/>
                      <a:pt x="20092" y="286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0" name="Google Shape;710;p16"/>
            <p:cNvGrpSpPr/>
            <p:nvPr/>
          </p:nvGrpSpPr>
          <p:grpSpPr>
            <a:xfrm rot="-5400000">
              <a:off x="8937224" y="585354"/>
              <a:ext cx="341445" cy="812318"/>
              <a:chOff x="-2931338" y="135309"/>
              <a:chExt cx="787466" cy="1873427"/>
            </a:xfrm>
          </p:grpSpPr>
          <p:sp>
            <p:nvSpPr>
              <p:cNvPr id="711" name="Google Shape;711;p16"/>
              <p:cNvSpPr/>
              <p:nvPr/>
            </p:nvSpPr>
            <p:spPr>
              <a:xfrm>
                <a:off x="-2906337" y="152044"/>
                <a:ext cx="749949" cy="1812881"/>
              </a:xfrm>
              <a:custGeom>
                <a:avLst/>
                <a:gdLst/>
                <a:ahLst/>
                <a:cxnLst/>
                <a:rect l="l" t="t" r="r" b="b"/>
                <a:pathLst>
                  <a:path w="66766" h="161396" extrusionOk="0">
                    <a:moveTo>
                      <a:pt x="66169" y="72296"/>
                    </a:moveTo>
                    <a:cubicBezTo>
                      <a:pt x="68996" y="97658"/>
                      <a:pt x="61702" y="124005"/>
                      <a:pt x="46231" y="144293"/>
                    </a:cubicBezTo>
                    <a:cubicBezTo>
                      <a:pt x="40973" y="151200"/>
                      <a:pt x="34471" y="157628"/>
                      <a:pt x="26210" y="160289"/>
                    </a:cubicBezTo>
                    <a:cubicBezTo>
                      <a:pt x="17950" y="162951"/>
                      <a:pt x="7682" y="160851"/>
                      <a:pt x="2930" y="153594"/>
                    </a:cubicBezTo>
                    <a:cubicBezTo>
                      <a:pt x="-1573" y="146706"/>
                      <a:pt x="-63" y="137626"/>
                      <a:pt x="2018" y="129659"/>
                    </a:cubicBezTo>
                    <a:cubicBezTo>
                      <a:pt x="10509" y="97262"/>
                      <a:pt x="25953" y="64874"/>
                      <a:pt x="20391" y="31859"/>
                    </a:cubicBezTo>
                    <a:cubicBezTo>
                      <a:pt x="19442" y="26260"/>
                      <a:pt x="17895" y="20679"/>
                      <a:pt x="18208" y="15016"/>
                    </a:cubicBezTo>
                    <a:cubicBezTo>
                      <a:pt x="18521" y="9343"/>
                      <a:pt x="21173" y="3348"/>
                      <a:pt x="26349" y="1018"/>
                    </a:cubicBezTo>
                    <a:cubicBezTo>
                      <a:pt x="35364" y="-3043"/>
                      <a:pt x="44804" y="5797"/>
                      <a:pt x="49887" y="14279"/>
                    </a:cubicBezTo>
                    <a:cubicBezTo>
                      <a:pt x="74632" y="55573"/>
                      <a:pt x="71464" y="111822"/>
                      <a:pt x="42235" y="150076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6"/>
              <p:cNvSpPr/>
              <p:nvPr/>
            </p:nvSpPr>
            <p:spPr>
              <a:xfrm>
                <a:off x="-2931338" y="607818"/>
                <a:ext cx="523401" cy="1400917"/>
              </a:xfrm>
              <a:custGeom>
                <a:avLst/>
                <a:gdLst/>
                <a:ahLst/>
                <a:cxnLst/>
                <a:rect l="l" t="t" r="r" b="b"/>
                <a:pathLst>
                  <a:path w="46597" h="124720" extrusionOk="0">
                    <a:moveTo>
                      <a:pt x="23786" y="0"/>
                    </a:moveTo>
                    <a:cubicBezTo>
                      <a:pt x="24680" y="2910"/>
                      <a:pt x="23906" y="6603"/>
                      <a:pt x="23731" y="9854"/>
                    </a:cubicBezTo>
                    <a:cubicBezTo>
                      <a:pt x="23289" y="20196"/>
                      <a:pt x="22820" y="32517"/>
                      <a:pt x="19762" y="43274"/>
                    </a:cubicBezTo>
                    <a:cubicBezTo>
                      <a:pt x="18500" y="51184"/>
                      <a:pt x="16382" y="57695"/>
                      <a:pt x="13067" y="67162"/>
                    </a:cubicBezTo>
                    <a:cubicBezTo>
                      <a:pt x="11916" y="70671"/>
                      <a:pt x="10221" y="75809"/>
                      <a:pt x="9107" y="79189"/>
                    </a:cubicBezTo>
                    <a:cubicBezTo>
                      <a:pt x="6262" y="87412"/>
                      <a:pt x="4153" y="95747"/>
                      <a:pt x="5939" y="103547"/>
                    </a:cubicBezTo>
                    <a:cubicBezTo>
                      <a:pt x="7449" y="111329"/>
                      <a:pt x="12938" y="118318"/>
                      <a:pt x="20674" y="119009"/>
                    </a:cubicBezTo>
                    <a:cubicBezTo>
                      <a:pt x="22212" y="119184"/>
                      <a:pt x="23915" y="119184"/>
                      <a:pt x="25692" y="118880"/>
                    </a:cubicBezTo>
                    <a:cubicBezTo>
                      <a:pt x="29837" y="118355"/>
                      <a:pt x="34441" y="115685"/>
                      <a:pt x="37821" y="113401"/>
                    </a:cubicBezTo>
                    <a:cubicBezTo>
                      <a:pt x="41541" y="110905"/>
                      <a:pt x="44912" y="109248"/>
                      <a:pt x="46597" y="110076"/>
                    </a:cubicBezTo>
                    <a:cubicBezTo>
                      <a:pt x="45851" y="113944"/>
                      <a:pt x="39304" y="120206"/>
                      <a:pt x="31163" y="123080"/>
                    </a:cubicBezTo>
                    <a:cubicBezTo>
                      <a:pt x="27801" y="124332"/>
                      <a:pt x="23685" y="125142"/>
                      <a:pt x="19357" y="124488"/>
                    </a:cubicBezTo>
                    <a:cubicBezTo>
                      <a:pt x="15047" y="123927"/>
                      <a:pt x="10700" y="121735"/>
                      <a:pt x="7597" y="118466"/>
                    </a:cubicBezTo>
                    <a:cubicBezTo>
                      <a:pt x="1252" y="111844"/>
                      <a:pt x="-332" y="102810"/>
                      <a:pt x="55" y="95940"/>
                    </a:cubicBezTo>
                    <a:cubicBezTo>
                      <a:pt x="708" y="85276"/>
                      <a:pt x="5175" y="75791"/>
                      <a:pt x="8591" y="67116"/>
                    </a:cubicBezTo>
                    <a:cubicBezTo>
                      <a:pt x="12146" y="58165"/>
                      <a:pt x="14807" y="49131"/>
                      <a:pt x="17064" y="40133"/>
                    </a:cubicBezTo>
                    <a:cubicBezTo>
                      <a:pt x="18721" y="33586"/>
                      <a:pt x="20407" y="27213"/>
                      <a:pt x="21401" y="20748"/>
                    </a:cubicBezTo>
                    <a:cubicBezTo>
                      <a:pt x="22469" y="13850"/>
                      <a:pt x="23252" y="6953"/>
                      <a:pt x="237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6"/>
              <p:cNvSpPr/>
              <p:nvPr/>
            </p:nvSpPr>
            <p:spPr>
              <a:xfrm>
                <a:off x="-2681157" y="135309"/>
                <a:ext cx="537284" cy="1205011"/>
              </a:xfrm>
              <a:custGeom>
                <a:avLst/>
                <a:gdLst/>
                <a:ahLst/>
                <a:cxnLst/>
                <a:rect l="l" t="t" r="r" b="b"/>
                <a:pathLst>
                  <a:path w="47833" h="107279" extrusionOk="0">
                    <a:moveTo>
                      <a:pt x="39398" y="107279"/>
                    </a:moveTo>
                    <a:cubicBezTo>
                      <a:pt x="39232" y="104747"/>
                      <a:pt x="40972" y="102260"/>
                      <a:pt x="41580" y="99710"/>
                    </a:cubicBezTo>
                    <a:cubicBezTo>
                      <a:pt x="43799" y="91679"/>
                      <a:pt x="43919" y="81982"/>
                      <a:pt x="44371" y="73316"/>
                    </a:cubicBezTo>
                    <a:cubicBezTo>
                      <a:pt x="43735" y="67082"/>
                      <a:pt x="43680" y="61750"/>
                      <a:pt x="42031" y="54097"/>
                    </a:cubicBezTo>
                    <a:cubicBezTo>
                      <a:pt x="41396" y="50781"/>
                      <a:pt x="40005" y="47706"/>
                      <a:pt x="39047" y="44667"/>
                    </a:cubicBezTo>
                    <a:cubicBezTo>
                      <a:pt x="34664" y="31654"/>
                      <a:pt x="28024" y="19913"/>
                      <a:pt x="18769" y="10123"/>
                    </a:cubicBezTo>
                    <a:cubicBezTo>
                      <a:pt x="17812" y="9193"/>
                      <a:pt x="16762" y="8282"/>
                      <a:pt x="15620" y="7480"/>
                    </a:cubicBezTo>
                    <a:cubicBezTo>
                      <a:pt x="12967" y="5500"/>
                      <a:pt x="9487" y="5049"/>
                      <a:pt x="6880" y="5685"/>
                    </a:cubicBezTo>
                    <a:cubicBezTo>
                      <a:pt x="4145" y="6117"/>
                      <a:pt x="1898" y="7149"/>
                      <a:pt x="29" y="6845"/>
                    </a:cubicBezTo>
                    <a:cubicBezTo>
                      <a:pt x="-248" y="5123"/>
                      <a:pt x="1475" y="2268"/>
                      <a:pt x="4624" y="997"/>
                    </a:cubicBezTo>
                    <a:cubicBezTo>
                      <a:pt x="7672" y="-356"/>
                      <a:pt x="11761" y="-338"/>
                      <a:pt x="15224" y="1089"/>
                    </a:cubicBezTo>
                    <a:cubicBezTo>
                      <a:pt x="21108" y="3391"/>
                      <a:pt x="25538" y="8834"/>
                      <a:pt x="29221" y="13890"/>
                    </a:cubicBezTo>
                    <a:cubicBezTo>
                      <a:pt x="32997" y="19084"/>
                      <a:pt x="36257" y="24609"/>
                      <a:pt x="38403" y="29380"/>
                    </a:cubicBezTo>
                    <a:cubicBezTo>
                      <a:pt x="41838" y="36627"/>
                      <a:pt x="44500" y="44390"/>
                      <a:pt x="45936" y="52043"/>
                    </a:cubicBezTo>
                    <a:cubicBezTo>
                      <a:pt x="47419" y="59871"/>
                      <a:pt x="48174" y="67680"/>
                      <a:pt x="47686" y="75324"/>
                    </a:cubicBezTo>
                    <a:cubicBezTo>
                      <a:pt x="47327" y="80895"/>
                      <a:pt x="46221" y="86199"/>
                      <a:pt x="44951" y="91357"/>
                    </a:cubicBezTo>
                    <a:cubicBezTo>
                      <a:pt x="43763" y="96928"/>
                      <a:pt x="41672" y="102196"/>
                      <a:pt x="39398" y="10727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4" name="Google Shape;714;p16"/>
          <p:cNvGrpSpPr/>
          <p:nvPr/>
        </p:nvGrpSpPr>
        <p:grpSpPr>
          <a:xfrm>
            <a:off x="-147575" y="439722"/>
            <a:ext cx="675981" cy="4854684"/>
            <a:chOff x="-147575" y="329791"/>
            <a:chExt cx="675981" cy="3641013"/>
          </a:xfrm>
        </p:grpSpPr>
        <p:grpSp>
          <p:nvGrpSpPr>
            <p:cNvPr id="715" name="Google Shape;715;p16"/>
            <p:cNvGrpSpPr/>
            <p:nvPr/>
          </p:nvGrpSpPr>
          <p:grpSpPr>
            <a:xfrm>
              <a:off x="189723" y="3319392"/>
              <a:ext cx="191333" cy="195921"/>
              <a:chOff x="-8346438" y="714730"/>
              <a:chExt cx="340147" cy="348304"/>
            </a:xfrm>
          </p:grpSpPr>
          <p:sp>
            <p:nvSpPr>
              <p:cNvPr id="716" name="Google Shape;716;p16"/>
              <p:cNvSpPr/>
              <p:nvPr/>
            </p:nvSpPr>
            <p:spPr>
              <a:xfrm>
                <a:off x="-8311766" y="745437"/>
                <a:ext cx="282542" cy="280228"/>
              </a:xfrm>
              <a:custGeom>
                <a:avLst/>
                <a:gdLst/>
                <a:ahLst/>
                <a:cxnLst/>
                <a:rect l="l" t="t" r="r" b="b"/>
                <a:pathLst>
                  <a:path w="25154" h="24948" extrusionOk="0">
                    <a:moveTo>
                      <a:pt x="6640" y="2122"/>
                    </a:moveTo>
                    <a:cubicBezTo>
                      <a:pt x="1437" y="5060"/>
                      <a:pt x="-912" y="12187"/>
                      <a:pt x="1492" y="17658"/>
                    </a:cubicBezTo>
                    <a:cubicBezTo>
                      <a:pt x="3905" y="23137"/>
                      <a:pt x="10701" y="26222"/>
                      <a:pt x="16420" y="24445"/>
                    </a:cubicBezTo>
                    <a:cubicBezTo>
                      <a:pt x="22139" y="22677"/>
                      <a:pt x="26007" y="16322"/>
                      <a:pt x="24994" y="10429"/>
                    </a:cubicBezTo>
                    <a:cubicBezTo>
                      <a:pt x="23980" y="4535"/>
                      <a:pt x="18234" y="-153"/>
                      <a:pt x="12257" y="4"/>
                    </a:cubicBezTo>
                    <a:cubicBezTo>
                      <a:pt x="6280" y="160"/>
                      <a:pt x="792" y="5106"/>
                      <a:pt x="0" y="11036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6"/>
              <p:cNvSpPr/>
              <p:nvPr/>
            </p:nvSpPr>
            <p:spPr>
              <a:xfrm>
                <a:off x="-8346438" y="770506"/>
                <a:ext cx="298571" cy="292528"/>
              </a:xfrm>
              <a:custGeom>
                <a:avLst/>
                <a:gdLst/>
                <a:ahLst/>
                <a:cxnLst/>
                <a:rect l="l" t="t" r="r" b="b"/>
                <a:pathLst>
                  <a:path w="26581" h="26043" extrusionOk="0">
                    <a:moveTo>
                      <a:pt x="4395" y="0"/>
                    </a:moveTo>
                    <a:cubicBezTo>
                      <a:pt x="5049" y="1023"/>
                      <a:pt x="4110" y="1741"/>
                      <a:pt x="3916" y="2588"/>
                    </a:cubicBezTo>
                    <a:cubicBezTo>
                      <a:pt x="3263" y="5305"/>
                      <a:pt x="3769" y="8611"/>
                      <a:pt x="3392" y="11318"/>
                    </a:cubicBezTo>
                    <a:cubicBezTo>
                      <a:pt x="4110" y="13243"/>
                      <a:pt x="4073" y="14900"/>
                      <a:pt x="5399" y="16853"/>
                    </a:cubicBezTo>
                    <a:cubicBezTo>
                      <a:pt x="5988" y="17672"/>
                      <a:pt x="6983" y="18078"/>
                      <a:pt x="7701" y="18584"/>
                    </a:cubicBezTo>
                    <a:cubicBezTo>
                      <a:pt x="10952" y="20831"/>
                      <a:pt x="14875" y="21144"/>
                      <a:pt x="18458" y="19726"/>
                    </a:cubicBezTo>
                    <a:cubicBezTo>
                      <a:pt x="18900" y="19560"/>
                      <a:pt x="19195" y="19450"/>
                      <a:pt x="19655" y="19284"/>
                    </a:cubicBezTo>
                    <a:cubicBezTo>
                      <a:pt x="20631" y="18915"/>
                      <a:pt x="21589" y="18078"/>
                      <a:pt x="22500" y="17672"/>
                    </a:cubicBezTo>
                    <a:cubicBezTo>
                      <a:pt x="23495" y="17249"/>
                      <a:pt x="25134" y="17801"/>
                      <a:pt x="26460" y="19017"/>
                    </a:cubicBezTo>
                    <a:cubicBezTo>
                      <a:pt x="27114" y="21089"/>
                      <a:pt x="25005" y="22525"/>
                      <a:pt x="22988" y="23723"/>
                    </a:cubicBezTo>
                    <a:cubicBezTo>
                      <a:pt x="19701" y="26007"/>
                      <a:pt x="13448" y="26817"/>
                      <a:pt x="9552" y="25187"/>
                    </a:cubicBezTo>
                    <a:cubicBezTo>
                      <a:pt x="6596" y="24183"/>
                      <a:pt x="3723" y="22259"/>
                      <a:pt x="2066" y="19450"/>
                    </a:cubicBezTo>
                    <a:cubicBezTo>
                      <a:pt x="380" y="16623"/>
                      <a:pt x="-246" y="13427"/>
                      <a:pt x="86" y="10618"/>
                    </a:cubicBezTo>
                    <a:cubicBezTo>
                      <a:pt x="325" y="8555"/>
                      <a:pt x="1218" y="6787"/>
                      <a:pt x="1863" y="5093"/>
                    </a:cubicBezTo>
                    <a:cubicBezTo>
                      <a:pt x="2535" y="3288"/>
                      <a:pt x="3410" y="1603"/>
                      <a:pt x="43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6"/>
              <p:cNvSpPr/>
              <p:nvPr/>
            </p:nvSpPr>
            <p:spPr>
              <a:xfrm>
                <a:off x="-8269098" y="714730"/>
                <a:ext cx="262807" cy="230704"/>
              </a:xfrm>
              <a:custGeom>
                <a:avLst/>
                <a:gdLst/>
                <a:ahLst/>
                <a:cxnLst/>
                <a:rect l="l" t="t" r="r" b="b"/>
                <a:pathLst>
                  <a:path w="23397" h="20539" extrusionOk="0">
                    <a:moveTo>
                      <a:pt x="20578" y="20540"/>
                    </a:moveTo>
                    <a:cubicBezTo>
                      <a:pt x="19989" y="19573"/>
                      <a:pt x="20873" y="19149"/>
                      <a:pt x="21029" y="18431"/>
                    </a:cubicBezTo>
                    <a:cubicBezTo>
                      <a:pt x="21462" y="16138"/>
                      <a:pt x="20164" y="13771"/>
                      <a:pt x="19970" y="11671"/>
                    </a:cubicBezTo>
                    <a:cubicBezTo>
                      <a:pt x="18874" y="10428"/>
                      <a:pt x="18663" y="9120"/>
                      <a:pt x="17309" y="7785"/>
                    </a:cubicBezTo>
                    <a:cubicBezTo>
                      <a:pt x="16747" y="7205"/>
                      <a:pt x="15826" y="7067"/>
                      <a:pt x="15237" y="6717"/>
                    </a:cubicBezTo>
                    <a:cubicBezTo>
                      <a:pt x="12566" y="5289"/>
                      <a:pt x="9499" y="5114"/>
                      <a:pt x="6728" y="6035"/>
                    </a:cubicBezTo>
                    <a:cubicBezTo>
                      <a:pt x="6368" y="6146"/>
                      <a:pt x="6193" y="6201"/>
                      <a:pt x="5825" y="6311"/>
                    </a:cubicBezTo>
                    <a:cubicBezTo>
                      <a:pt x="5079" y="6505"/>
                      <a:pt x="4425" y="7168"/>
                      <a:pt x="3744" y="7371"/>
                    </a:cubicBezTo>
                    <a:cubicBezTo>
                      <a:pt x="3016" y="7573"/>
                      <a:pt x="1561" y="6892"/>
                      <a:pt x="198" y="5694"/>
                    </a:cubicBezTo>
                    <a:cubicBezTo>
                      <a:pt x="-621" y="3760"/>
                      <a:pt x="1257" y="2508"/>
                      <a:pt x="2970" y="1597"/>
                    </a:cubicBezTo>
                    <a:cubicBezTo>
                      <a:pt x="5880" y="-190"/>
                      <a:pt x="10780" y="-439"/>
                      <a:pt x="13920" y="657"/>
                    </a:cubicBezTo>
                    <a:cubicBezTo>
                      <a:pt x="16332" y="1348"/>
                      <a:pt x="18755" y="2794"/>
                      <a:pt x="20283" y="4774"/>
                    </a:cubicBezTo>
                    <a:cubicBezTo>
                      <a:pt x="21858" y="6763"/>
                      <a:pt x="22991" y="8973"/>
                      <a:pt x="23331" y="11312"/>
                    </a:cubicBezTo>
                    <a:cubicBezTo>
                      <a:pt x="23571" y="13025"/>
                      <a:pt x="23111" y="14701"/>
                      <a:pt x="22760" y="16202"/>
                    </a:cubicBezTo>
                    <a:cubicBezTo>
                      <a:pt x="22383" y="17841"/>
                      <a:pt x="21637" y="19352"/>
                      <a:pt x="20578" y="205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9" name="Google Shape;719;p16"/>
            <p:cNvGrpSpPr/>
            <p:nvPr/>
          </p:nvGrpSpPr>
          <p:grpSpPr>
            <a:xfrm>
              <a:off x="315470" y="3765933"/>
              <a:ext cx="212935" cy="204870"/>
              <a:chOff x="-9035243" y="-922508"/>
              <a:chExt cx="378551" cy="364214"/>
            </a:xfrm>
          </p:grpSpPr>
          <p:sp>
            <p:nvSpPr>
              <p:cNvPr id="720" name="Google Shape;720;p16"/>
              <p:cNvSpPr/>
              <p:nvPr/>
            </p:nvSpPr>
            <p:spPr>
              <a:xfrm>
                <a:off x="-8983859" y="-871921"/>
                <a:ext cx="282542" cy="280330"/>
              </a:xfrm>
              <a:custGeom>
                <a:avLst/>
                <a:gdLst/>
                <a:ahLst/>
                <a:cxnLst/>
                <a:rect l="l" t="t" r="r" b="b"/>
                <a:pathLst>
                  <a:path w="25154" h="24957" extrusionOk="0">
                    <a:moveTo>
                      <a:pt x="6640" y="2131"/>
                    </a:moveTo>
                    <a:cubicBezTo>
                      <a:pt x="1427" y="5068"/>
                      <a:pt x="-912" y="12196"/>
                      <a:pt x="1492" y="17667"/>
                    </a:cubicBezTo>
                    <a:cubicBezTo>
                      <a:pt x="3904" y="23146"/>
                      <a:pt x="10701" y="26231"/>
                      <a:pt x="16420" y="24454"/>
                    </a:cubicBezTo>
                    <a:cubicBezTo>
                      <a:pt x="22139" y="22686"/>
                      <a:pt x="26006" y="16331"/>
                      <a:pt x="24994" y="10437"/>
                    </a:cubicBezTo>
                    <a:cubicBezTo>
                      <a:pt x="23980" y="4544"/>
                      <a:pt x="18234" y="-144"/>
                      <a:pt x="12257" y="3"/>
                    </a:cubicBezTo>
                    <a:cubicBezTo>
                      <a:pt x="6280" y="160"/>
                      <a:pt x="801" y="5105"/>
                      <a:pt x="0" y="11036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6"/>
              <p:cNvSpPr/>
              <p:nvPr/>
            </p:nvSpPr>
            <p:spPr>
              <a:xfrm>
                <a:off x="-9035243" y="-800208"/>
                <a:ext cx="249676" cy="241914"/>
              </a:xfrm>
              <a:custGeom>
                <a:avLst/>
                <a:gdLst/>
                <a:ahLst/>
                <a:cxnLst/>
                <a:rect l="l" t="t" r="r" b="b"/>
                <a:pathLst>
                  <a:path w="22228" h="21537" extrusionOk="0">
                    <a:moveTo>
                      <a:pt x="974" y="0"/>
                    </a:moveTo>
                    <a:cubicBezTo>
                      <a:pt x="1858" y="672"/>
                      <a:pt x="1158" y="1335"/>
                      <a:pt x="1214" y="2008"/>
                    </a:cubicBezTo>
                    <a:cubicBezTo>
                      <a:pt x="1425" y="4163"/>
                      <a:pt x="3120" y="6152"/>
                      <a:pt x="3506" y="8169"/>
                    </a:cubicBezTo>
                    <a:cubicBezTo>
                      <a:pt x="4704" y="9255"/>
                      <a:pt x="4998" y="10489"/>
                      <a:pt x="6306" y="11815"/>
                    </a:cubicBezTo>
                    <a:cubicBezTo>
                      <a:pt x="6859" y="12386"/>
                      <a:pt x="7752" y="12589"/>
                      <a:pt x="8323" y="13003"/>
                    </a:cubicBezTo>
                    <a:cubicBezTo>
                      <a:pt x="10883" y="14744"/>
                      <a:pt x="13664" y="15711"/>
                      <a:pt x="16639" y="15895"/>
                    </a:cubicBezTo>
                    <a:cubicBezTo>
                      <a:pt x="17026" y="15932"/>
                      <a:pt x="17210" y="15950"/>
                      <a:pt x="17606" y="15996"/>
                    </a:cubicBezTo>
                    <a:cubicBezTo>
                      <a:pt x="18388" y="16116"/>
                      <a:pt x="19300" y="15812"/>
                      <a:pt x="20037" y="15959"/>
                    </a:cubicBezTo>
                    <a:cubicBezTo>
                      <a:pt x="20829" y="16116"/>
                      <a:pt x="21731" y="17470"/>
                      <a:pt x="22229" y="19210"/>
                    </a:cubicBezTo>
                    <a:cubicBezTo>
                      <a:pt x="21952" y="21264"/>
                      <a:pt x="19982" y="21347"/>
                      <a:pt x="18223" y="21475"/>
                    </a:cubicBezTo>
                    <a:cubicBezTo>
                      <a:pt x="15184" y="21826"/>
                      <a:pt x="10994" y="20638"/>
                      <a:pt x="8461" y="19100"/>
                    </a:cubicBezTo>
                    <a:cubicBezTo>
                      <a:pt x="6490" y="18004"/>
                      <a:pt x="4575" y="16539"/>
                      <a:pt x="3267" y="14753"/>
                    </a:cubicBezTo>
                    <a:cubicBezTo>
                      <a:pt x="1923" y="12939"/>
                      <a:pt x="781" y="11032"/>
                      <a:pt x="237" y="8951"/>
                    </a:cubicBezTo>
                    <a:cubicBezTo>
                      <a:pt x="-149" y="7432"/>
                      <a:pt x="44" y="5848"/>
                      <a:pt x="81" y="4420"/>
                    </a:cubicBezTo>
                    <a:cubicBezTo>
                      <a:pt x="99" y="2882"/>
                      <a:pt x="403" y="1381"/>
                      <a:pt x="9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6"/>
              <p:cNvSpPr/>
              <p:nvPr/>
            </p:nvSpPr>
            <p:spPr>
              <a:xfrm>
                <a:off x="-8962946" y="-922508"/>
                <a:ext cx="306254" cy="321845"/>
              </a:xfrm>
              <a:custGeom>
                <a:avLst/>
                <a:gdLst/>
                <a:ahLst/>
                <a:cxnLst/>
                <a:rect l="l" t="t" r="r" b="b"/>
                <a:pathLst>
                  <a:path w="27265" h="28653" extrusionOk="0">
                    <a:moveTo>
                      <a:pt x="20092" y="28654"/>
                    </a:moveTo>
                    <a:cubicBezTo>
                      <a:pt x="20028" y="27392"/>
                      <a:pt x="21197" y="27088"/>
                      <a:pt x="21722" y="26269"/>
                    </a:cubicBezTo>
                    <a:cubicBezTo>
                      <a:pt x="23408" y="23653"/>
                      <a:pt x="23334" y="20080"/>
                      <a:pt x="23813" y="17235"/>
                    </a:cubicBezTo>
                    <a:cubicBezTo>
                      <a:pt x="23159" y="15144"/>
                      <a:pt x="23214" y="13367"/>
                      <a:pt x="21888" y="11101"/>
                    </a:cubicBezTo>
                    <a:cubicBezTo>
                      <a:pt x="21308" y="10135"/>
                      <a:pt x="20286" y="9518"/>
                      <a:pt x="19567" y="8836"/>
                    </a:cubicBezTo>
                    <a:cubicBezTo>
                      <a:pt x="16363" y="5788"/>
                      <a:pt x="12255" y="4756"/>
                      <a:pt x="8397" y="6018"/>
                    </a:cubicBezTo>
                    <a:cubicBezTo>
                      <a:pt x="7945" y="6165"/>
                      <a:pt x="7623" y="6267"/>
                      <a:pt x="7154" y="6414"/>
                    </a:cubicBezTo>
                    <a:cubicBezTo>
                      <a:pt x="6141" y="6755"/>
                      <a:pt x="5211" y="7621"/>
                      <a:pt x="4372" y="8072"/>
                    </a:cubicBezTo>
                    <a:cubicBezTo>
                      <a:pt x="3461" y="8532"/>
                      <a:pt x="1766" y="8237"/>
                      <a:pt x="228" y="7298"/>
                    </a:cubicBezTo>
                    <a:cubicBezTo>
                      <a:pt x="-738" y="5272"/>
                      <a:pt x="1536" y="3228"/>
                      <a:pt x="3829" y="1966"/>
                    </a:cubicBezTo>
                    <a:cubicBezTo>
                      <a:pt x="7596" y="-603"/>
                      <a:pt x="14595" y="-640"/>
                      <a:pt x="18462" y="1773"/>
                    </a:cubicBezTo>
                    <a:cubicBezTo>
                      <a:pt x="21455" y="3347"/>
                      <a:pt x="23979" y="5825"/>
                      <a:pt x="25406" y="8744"/>
                    </a:cubicBezTo>
                    <a:cubicBezTo>
                      <a:pt x="26879" y="11691"/>
                      <a:pt x="27607" y="15062"/>
                      <a:pt x="27110" y="18146"/>
                    </a:cubicBezTo>
                    <a:cubicBezTo>
                      <a:pt x="26741" y="20412"/>
                      <a:pt x="25609" y="22337"/>
                      <a:pt x="24550" y="24077"/>
                    </a:cubicBezTo>
                    <a:cubicBezTo>
                      <a:pt x="23408" y="25955"/>
                      <a:pt x="21870" y="27530"/>
                      <a:pt x="20092" y="286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" name="Google Shape;723;p16"/>
            <p:cNvGrpSpPr/>
            <p:nvPr/>
          </p:nvGrpSpPr>
          <p:grpSpPr>
            <a:xfrm>
              <a:off x="-147575" y="329791"/>
              <a:ext cx="413509" cy="410409"/>
              <a:chOff x="-3693991" y="2244506"/>
              <a:chExt cx="735126" cy="729616"/>
            </a:xfrm>
          </p:grpSpPr>
          <p:sp>
            <p:nvSpPr>
              <p:cNvPr id="724" name="Google Shape;724;p16"/>
              <p:cNvSpPr/>
              <p:nvPr/>
            </p:nvSpPr>
            <p:spPr>
              <a:xfrm>
                <a:off x="-3662217" y="2251649"/>
                <a:ext cx="697538" cy="706502"/>
              </a:xfrm>
              <a:custGeom>
                <a:avLst/>
                <a:gdLst/>
                <a:ahLst/>
                <a:cxnLst/>
                <a:rect l="l" t="t" r="r" b="b"/>
                <a:pathLst>
                  <a:path w="62100" h="62898" extrusionOk="0">
                    <a:moveTo>
                      <a:pt x="45688" y="378"/>
                    </a:moveTo>
                    <a:cubicBezTo>
                      <a:pt x="30152" y="4043"/>
                      <a:pt x="16053" y="13455"/>
                      <a:pt x="6706" y="26384"/>
                    </a:cubicBezTo>
                    <a:cubicBezTo>
                      <a:pt x="1862" y="33089"/>
                      <a:pt x="-1804" y="41717"/>
                      <a:pt x="941" y="49527"/>
                    </a:cubicBezTo>
                    <a:cubicBezTo>
                      <a:pt x="3833" y="57769"/>
                      <a:pt x="13079" y="62254"/>
                      <a:pt x="21800" y="62825"/>
                    </a:cubicBezTo>
                    <a:cubicBezTo>
                      <a:pt x="33808" y="63598"/>
                      <a:pt x="46047" y="58266"/>
                      <a:pt x="53644" y="48928"/>
                    </a:cubicBezTo>
                    <a:cubicBezTo>
                      <a:pt x="61233" y="39599"/>
                      <a:pt x="63986" y="26522"/>
                      <a:pt x="60791" y="14928"/>
                    </a:cubicBezTo>
                    <a:cubicBezTo>
                      <a:pt x="58903" y="8058"/>
                      <a:pt x="54142" y="1152"/>
                      <a:pt x="47097" y="129"/>
                    </a:cubicBezTo>
                    <a:cubicBezTo>
                      <a:pt x="42492" y="-534"/>
                      <a:pt x="37934" y="1456"/>
                      <a:pt x="33854" y="3711"/>
                    </a:cubicBezTo>
                    <a:cubicBezTo>
                      <a:pt x="24000" y="9164"/>
                      <a:pt x="15151" y="16439"/>
                      <a:pt x="7903" y="25058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16"/>
              <p:cNvSpPr/>
              <p:nvPr/>
            </p:nvSpPr>
            <p:spPr>
              <a:xfrm>
                <a:off x="-3693991" y="2266553"/>
                <a:ext cx="507821" cy="707569"/>
              </a:xfrm>
              <a:custGeom>
                <a:avLst/>
                <a:gdLst/>
                <a:ahLst/>
                <a:cxnLst/>
                <a:rect l="l" t="t" r="r" b="b"/>
                <a:pathLst>
                  <a:path w="45210" h="62993" extrusionOk="0">
                    <a:moveTo>
                      <a:pt x="39676" y="0"/>
                    </a:moveTo>
                    <a:cubicBezTo>
                      <a:pt x="38608" y="1906"/>
                      <a:pt x="36112" y="2726"/>
                      <a:pt x="34261" y="3942"/>
                    </a:cubicBezTo>
                    <a:cubicBezTo>
                      <a:pt x="28358" y="7819"/>
                      <a:pt x="21792" y="12921"/>
                      <a:pt x="15935" y="17424"/>
                    </a:cubicBezTo>
                    <a:cubicBezTo>
                      <a:pt x="12445" y="21411"/>
                      <a:pt x="9001" y="24496"/>
                      <a:pt x="6376" y="30473"/>
                    </a:cubicBezTo>
                    <a:cubicBezTo>
                      <a:pt x="5326" y="33061"/>
                      <a:pt x="5133" y="35833"/>
                      <a:pt x="5022" y="38374"/>
                    </a:cubicBezTo>
                    <a:cubicBezTo>
                      <a:pt x="4746" y="43927"/>
                      <a:pt x="6643" y="49250"/>
                      <a:pt x="10529" y="52510"/>
                    </a:cubicBezTo>
                    <a:cubicBezTo>
                      <a:pt x="14378" y="55853"/>
                      <a:pt x="19831" y="57400"/>
                      <a:pt x="25338" y="57391"/>
                    </a:cubicBezTo>
                    <a:cubicBezTo>
                      <a:pt x="26479" y="57391"/>
                      <a:pt x="27732" y="57354"/>
                      <a:pt x="29021" y="57262"/>
                    </a:cubicBezTo>
                    <a:cubicBezTo>
                      <a:pt x="32014" y="57078"/>
                      <a:pt x="35587" y="56111"/>
                      <a:pt x="38479" y="55604"/>
                    </a:cubicBezTo>
                    <a:cubicBezTo>
                      <a:pt x="41656" y="55061"/>
                      <a:pt x="44474" y="55862"/>
                      <a:pt x="45210" y="57511"/>
                    </a:cubicBezTo>
                    <a:cubicBezTo>
                      <a:pt x="43498" y="59970"/>
                      <a:pt x="38055" y="61333"/>
                      <a:pt x="32530" y="62327"/>
                    </a:cubicBezTo>
                    <a:cubicBezTo>
                      <a:pt x="27953" y="63174"/>
                      <a:pt x="21949" y="63460"/>
                      <a:pt x="16267" y="61682"/>
                    </a:cubicBezTo>
                    <a:cubicBezTo>
                      <a:pt x="10603" y="60052"/>
                      <a:pt x="5381" y="56111"/>
                      <a:pt x="2950" y="51571"/>
                    </a:cubicBezTo>
                    <a:cubicBezTo>
                      <a:pt x="-955" y="44728"/>
                      <a:pt x="-706" y="36404"/>
                      <a:pt x="2075" y="29819"/>
                    </a:cubicBezTo>
                    <a:cubicBezTo>
                      <a:pt x="4967" y="23032"/>
                      <a:pt x="9820" y="17764"/>
                      <a:pt x="15106" y="13777"/>
                    </a:cubicBezTo>
                    <a:cubicBezTo>
                      <a:pt x="19001" y="10858"/>
                      <a:pt x="23192" y="8887"/>
                      <a:pt x="27133" y="6741"/>
                    </a:cubicBezTo>
                    <a:cubicBezTo>
                      <a:pt x="31351" y="4439"/>
                      <a:pt x="35569" y="2339"/>
                      <a:pt x="396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16"/>
              <p:cNvSpPr/>
              <p:nvPr/>
            </p:nvSpPr>
            <p:spPr>
              <a:xfrm>
                <a:off x="-3111525" y="2244506"/>
                <a:ext cx="152661" cy="667514"/>
              </a:xfrm>
              <a:custGeom>
                <a:avLst/>
                <a:gdLst/>
                <a:ahLst/>
                <a:cxnLst/>
                <a:rect l="l" t="t" r="r" b="b"/>
                <a:pathLst>
                  <a:path w="13591" h="59427" extrusionOk="0">
                    <a:moveTo>
                      <a:pt x="0" y="59428"/>
                    </a:moveTo>
                    <a:cubicBezTo>
                      <a:pt x="0" y="57954"/>
                      <a:pt x="1381" y="57245"/>
                      <a:pt x="2090" y="56159"/>
                    </a:cubicBezTo>
                    <a:cubicBezTo>
                      <a:pt x="4310" y="52696"/>
                      <a:pt x="5360" y="48009"/>
                      <a:pt x="7146" y="44205"/>
                    </a:cubicBezTo>
                    <a:cubicBezTo>
                      <a:pt x="7496" y="41139"/>
                      <a:pt x="8500" y="38763"/>
                      <a:pt x="8850" y="34996"/>
                    </a:cubicBezTo>
                    <a:cubicBezTo>
                      <a:pt x="9016" y="33375"/>
                      <a:pt x="8638" y="31736"/>
                      <a:pt x="8611" y="30217"/>
                    </a:cubicBezTo>
                    <a:cubicBezTo>
                      <a:pt x="8399" y="23614"/>
                      <a:pt x="7008" y="17481"/>
                      <a:pt x="4328" y="11504"/>
                    </a:cubicBezTo>
                    <a:cubicBezTo>
                      <a:pt x="4033" y="10841"/>
                      <a:pt x="3776" y="10261"/>
                      <a:pt x="3462" y="9552"/>
                    </a:cubicBezTo>
                    <a:cubicBezTo>
                      <a:pt x="2790" y="7958"/>
                      <a:pt x="1556" y="6292"/>
                      <a:pt x="884" y="4809"/>
                    </a:cubicBezTo>
                    <a:cubicBezTo>
                      <a:pt x="156" y="3197"/>
                      <a:pt x="571" y="1227"/>
                      <a:pt x="1916" y="2"/>
                    </a:cubicBezTo>
                    <a:cubicBezTo>
                      <a:pt x="4282" y="-81"/>
                      <a:pt x="6013" y="2875"/>
                      <a:pt x="7616" y="5647"/>
                    </a:cubicBezTo>
                    <a:cubicBezTo>
                      <a:pt x="10480" y="10288"/>
                      <a:pt x="12671" y="17646"/>
                      <a:pt x="13197" y="22895"/>
                    </a:cubicBezTo>
                    <a:cubicBezTo>
                      <a:pt x="13703" y="26901"/>
                      <a:pt x="13768" y="31064"/>
                      <a:pt x="13123" y="34950"/>
                    </a:cubicBezTo>
                    <a:cubicBezTo>
                      <a:pt x="12478" y="38919"/>
                      <a:pt x="11539" y="42750"/>
                      <a:pt x="9955" y="46259"/>
                    </a:cubicBezTo>
                    <a:cubicBezTo>
                      <a:pt x="8785" y="48819"/>
                      <a:pt x="7100" y="51001"/>
                      <a:pt x="5590" y="53166"/>
                    </a:cubicBezTo>
                    <a:cubicBezTo>
                      <a:pt x="3951" y="55495"/>
                      <a:pt x="2081" y="57604"/>
                      <a:pt x="0" y="5942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7" name="Google Shape;727;p16"/>
            <p:cNvGrpSpPr/>
            <p:nvPr/>
          </p:nvGrpSpPr>
          <p:grpSpPr>
            <a:xfrm>
              <a:off x="265915" y="740208"/>
              <a:ext cx="159631" cy="189436"/>
              <a:chOff x="-6293297" y="3084936"/>
              <a:chExt cx="283789" cy="336775"/>
            </a:xfrm>
          </p:grpSpPr>
          <p:sp>
            <p:nvSpPr>
              <p:cNvPr id="728" name="Google Shape;728;p16"/>
              <p:cNvSpPr/>
              <p:nvPr/>
            </p:nvSpPr>
            <p:spPr>
              <a:xfrm>
                <a:off x="-6292050" y="3114138"/>
                <a:ext cx="282542" cy="280318"/>
              </a:xfrm>
              <a:custGeom>
                <a:avLst/>
                <a:gdLst/>
                <a:ahLst/>
                <a:cxnLst/>
                <a:rect l="l" t="t" r="r" b="b"/>
                <a:pathLst>
                  <a:path w="25154" h="24956" extrusionOk="0">
                    <a:moveTo>
                      <a:pt x="6640" y="2131"/>
                    </a:moveTo>
                    <a:cubicBezTo>
                      <a:pt x="1437" y="5068"/>
                      <a:pt x="-912" y="12196"/>
                      <a:pt x="1492" y="17666"/>
                    </a:cubicBezTo>
                    <a:cubicBezTo>
                      <a:pt x="3904" y="23146"/>
                      <a:pt x="10701" y="26231"/>
                      <a:pt x="16420" y="24453"/>
                    </a:cubicBezTo>
                    <a:cubicBezTo>
                      <a:pt x="22139" y="22685"/>
                      <a:pt x="26006" y="16331"/>
                      <a:pt x="24994" y="10437"/>
                    </a:cubicBezTo>
                    <a:cubicBezTo>
                      <a:pt x="23980" y="4543"/>
                      <a:pt x="18234" y="-144"/>
                      <a:pt x="12257" y="3"/>
                    </a:cubicBezTo>
                    <a:cubicBezTo>
                      <a:pt x="6280" y="160"/>
                      <a:pt x="792" y="5105"/>
                      <a:pt x="0" y="11036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16"/>
              <p:cNvSpPr/>
              <p:nvPr/>
            </p:nvSpPr>
            <p:spPr>
              <a:xfrm>
                <a:off x="-6293297" y="3181718"/>
                <a:ext cx="250799" cy="239994"/>
              </a:xfrm>
              <a:custGeom>
                <a:avLst/>
                <a:gdLst/>
                <a:ahLst/>
                <a:cxnLst/>
                <a:rect l="l" t="t" r="r" b="b"/>
                <a:pathLst>
                  <a:path w="22328" h="21366" extrusionOk="0">
                    <a:moveTo>
                      <a:pt x="3951" y="0"/>
                    </a:moveTo>
                    <a:cubicBezTo>
                      <a:pt x="4393" y="1041"/>
                      <a:pt x="3454" y="1326"/>
                      <a:pt x="3215" y="2008"/>
                    </a:cubicBezTo>
                    <a:cubicBezTo>
                      <a:pt x="2469" y="4208"/>
                      <a:pt x="3445" y="6713"/>
                      <a:pt x="3380" y="8785"/>
                    </a:cubicBezTo>
                    <a:cubicBezTo>
                      <a:pt x="4310" y="10139"/>
                      <a:pt x="4366" y="11447"/>
                      <a:pt x="5544" y="12902"/>
                    </a:cubicBezTo>
                    <a:cubicBezTo>
                      <a:pt x="6042" y="13538"/>
                      <a:pt x="6926" y="13768"/>
                      <a:pt x="7469" y="14154"/>
                    </a:cubicBezTo>
                    <a:cubicBezTo>
                      <a:pt x="9946" y="15821"/>
                      <a:pt x="12958" y="16235"/>
                      <a:pt x="15739" y="15526"/>
                    </a:cubicBezTo>
                    <a:cubicBezTo>
                      <a:pt x="16098" y="15444"/>
                      <a:pt x="16282" y="15398"/>
                      <a:pt x="16641" y="15315"/>
                    </a:cubicBezTo>
                    <a:cubicBezTo>
                      <a:pt x="17387" y="15177"/>
                      <a:pt x="18069" y="14569"/>
                      <a:pt x="18741" y="14412"/>
                    </a:cubicBezTo>
                    <a:cubicBezTo>
                      <a:pt x="19459" y="14265"/>
                      <a:pt x="20877" y="15029"/>
                      <a:pt x="22176" y="16300"/>
                    </a:cubicBezTo>
                    <a:cubicBezTo>
                      <a:pt x="22894" y="18271"/>
                      <a:pt x="20942" y="19422"/>
                      <a:pt x="19165" y="20214"/>
                    </a:cubicBezTo>
                    <a:cubicBezTo>
                      <a:pt x="16135" y="21807"/>
                      <a:pt x="11217" y="21669"/>
                      <a:pt x="8187" y="20288"/>
                    </a:cubicBezTo>
                    <a:cubicBezTo>
                      <a:pt x="5848" y="19376"/>
                      <a:pt x="3555" y="17691"/>
                      <a:pt x="2257" y="15554"/>
                    </a:cubicBezTo>
                    <a:cubicBezTo>
                      <a:pt x="903" y="13399"/>
                      <a:pt x="47" y="11060"/>
                      <a:pt x="0" y="8703"/>
                    </a:cubicBezTo>
                    <a:cubicBezTo>
                      <a:pt x="-18" y="6971"/>
                      <a:pt x="645" y="5378"/>
                      <a:pt x="1198" y="3932"/>
                    </a:cubicBezTo>
                    <a:cubicBezTo>
                      <a:pt x="1778" y="2403"/>
                      <a:pt x="2736" y="1004"/>
                      <a:pt x="39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6"/>
              <p:cNvSpPr/>
              <p:nvPr/>
            </p:nvSpPr>
            <p:spPr>
              <a:xfrm>
                <a:off x="-6249696" y="3084936"/>
                <a:ext cx="234119" cy="168476"/>
              </a:xfrm>
              <a:custGeom>
                <a:avLst/>
                <a:gdLst/>
                <a:ahLst/>
                <a:cxnLst/>
                <a:rect l="l" t="t" r="r" b="b"/>
                <a:pathLst>
                  <a:path w="20843" h="14999" extrusionOk="0">
                    <a:moveTo>
                      <a:pt x="20320" y="14999"/>
                    </a:moveTo>
                    <a:cubicBezTo>
                      <a:pt x="19371" y="14511"/>
                      <a:pt x="20016" y="13903"/>
                      <a:pt x="19897" y="13341"/>
                    </a:cubicBezTo>
                    <a:cubicBezTo>
                      <a:pt x="19473" y="11546"/>
                      <a:pt x="17649" y="10256"/>
                      <a:pt x="17116" y="8672"/>
                    </a:cubicBezTo>
                    <a:cubicBezTo>
                      <a:pt x="15900" y="8055"/>
                      <a:pt x="15513" y="7088"/>
                      <a:pt x="14233" y="6333"/>
                    </a:cubicBezTo>
                    <a:cubicBezTo>
                      <a:pt x="13690" y="6002"/>
                      <a:pt x="12907" y="6103"/>
                      <a:pt x="12391" y="5928"/>
                    </a:cubicBezTo>
                    <a:cubicBezTo>
                      <a:pt x="10089" y="5228"/>
                      <a:pt x="7777" y="5274"/>
                      <a:pt x="5613" y="6002"/>
                    </a:cubicBezTo>
                    <a:cubicBezTo>
                      <a:pt x="5392" y="6094"/>
                      <a:pt x="5153" y="6131"/>
                      <a:pt x="4904" y="6204"/>
                    </a:cubicBezTo>
                    <a:cubicBezTo>
                      <a:pt x="4315" y="6333"/>
                      <a:pt x="3790" y="6858"/>
                      <a:pt x="3219" y="6932"/>
                    </a:cubicBezTo>
                    <a:cubicBezTo>
                      <a:pt x="2611" y="7005"/>
                      <a:pt x="1331" y="6057"/>
                      <a:pt x="170" y="4694"/>
                    </a:cubicBezTo>
                    <a:cubicBezTo>
                      <a:pt x="-529" y="2769"/>
                      <a:pt x="1064" y="2005"/>
                      <a:pt x="2427" y="1305"/>
                    </a:cubicBezTo>
                    <a:cubicBezTo>
                      <a:pt x="4766" y="-31"/>
                      <a:pt x="8606" y="-307"/>
                      <a:pt x="11139" y="320"/>
                    </a:cubicBezTo>
                    <a:cubicBezTo>
                      <a:pt x="13082" y="706"/>
                      <a:pt x="15098" y="1508"/>
                      <a:pt x="16581" y="2797"/>
                    </a:cubicBezTo>
                    <a:cubicBezTo>
                      <a:pt x="18091" y="4095"/>
                      <a:pt x="19418" y="5532"/>
                      <a:pt x="20182" y="7245"/>
                    </a:cubicBezTo>
                    <a:cubicBezTo>
                      <a:pt x="20725" y="8506"/>
                      <a:pt x="20707" y="9916"/>
                      <a:pt x="20808" y="11140"/>
                    </a:cubicBezTo>
                    <a:cubicBezTo>
                      <a:pt x="20919" y="12485"/>
                      <a:pt x="20771" y="13802"/>
                      <a:pt x="20320" y="1499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100057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7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3" name="Google Shape;733;p17"/>
          <p:cNvSpPr txBox="1">
            <a:spLocks noGrp="1"/>
          </p:cNvSpPr>
          <p:nvPr>
            <p:ph type="subTitle" idx="1"/>
          </p:nvPr>
        </p:nvSpPr>
        <p:spPr>
          <a:xfrm>
            <a:off x="715100" y="3544533"/>
            <a:ext cx="1977600" cy="23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4" name="Google Shape;734;p17"/>
          <p:cNvSpPr txBox="1">
            <a:spLocks noGrp="1"/>
          </p:cNvSpPr>
          <p:nvPr>
            <p:ph type="subTitle" idx="2"/>
          </p:nvPr>
        </p:nvSpPr>
        <p:spPr>
          <a:xfrm>
            <a:off x="3109413" y="3544533"/>
            <a:ext cx="1977600" cy="23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5" name="Google Shape;735;p17"/>
          <p:cNvSpPr txBox="1">
            <a:spLocks noGrp="1"/>
          </p:cNvSpPr>
          <p:nvPr>
            <p:ph type="subTitle" idx="3"/>
          </p:nvPr>
        </p:nvSpPr>
        <p:spPr>
          <a:xfrm>
            <a:off x="5503726" y="3544533"/>
            <a:ext cx="1977600" cy="23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6" name="Google Shape;736;p17"/>
          <p:cNvSpPr txBox="1">
            <a:spLocks noGrp="1"/>
          </p:cNvSpPr>
          <p:nvPr>
            <p:ph type="subTitle" idx="4"/>
          </p:nvPr>
        </p:nvSpPr>
        <p:spPr>
          <a:xfrm>
            <a:off x="715100" y="2668608"/>
            <a:ext cx="1977600" cy="10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7" name="Google Shape;737;p17"/>
          <p:cNvSpPr txBox="1">
            <a:spLocks noGrp="1"/>
          </p:cNvSpPr>
          <p:nvPr>
            <p:ph type="subTitle" idx="5"/>
          </p:nvPr>
        </p:nvSpPr>
        <p:spPr>
          <a:xfrm>
            <a:off x="3109410" y="2668608"/>
            <a:ext cx="1977600" cy="10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8" name="Google Shape;738;p17"/>
          <p:cNvSpPr txBox="1">
            <a:spLocks noGrp="1"/>
          </p:cNvSpPr>
          <p:nvPr>
            <p:ph type="subTitle" idx="6"/>
          </p:nvPr>
        </p:nvSpPr>
        <p:spPr>
          <a:xfrm>
            <a:off x="5503730" y="2668608"/>
            <a:ext cx="1977600" cy="10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39" name="Google Shape;739;p17"/>
          <p:cNvGrpSpPr/>
          <p:nvPr/>
        </p:nvGrpSpPr>
        <p:grpSpPr>
          <a:xfrm>
            <a:off x="6918703" y="-2458302"/>
            <a:ext cx="6082749" cy="8110332"/>
            <a:chOff x="6510502" y="-2506127"/>
            <a:chExt cx="6082749" cy="6082749"/>
          </a:xfrm>
        </p:grpSpPr>
        <p:sp>
          <p:nvSpPr>
            <p:cNvPr id="740" name="Google Shape;740;p17"/>
            <p:cNvSpPr/>
            <p:nvPr/>
          </p:nvSpPr>
          <p:spPr>
            <a:xfrm rot="10530609">
              <a:off x="7015819" y="-1936217"/>
              <a:ext cx="5072803" cy="4942437"/>
            </a:xfrm>
            <a:custGeom>
              <a:avLst/>
              <a:gdLst/>
              <a:ahLst/>
              <a:cxnLst/>
              <a:rect l="l" t="t" r="r" b="b"/>
              <a:pathLst>
                <a:path w="412583" h="401980" extrusionOk="0">
                  <a:moveTo>
                    <a:pt x="400691" y="291987"/>
                  </a:moveTo>
                  <a:cubicBezTo>
                    <a:pt x="385966" y="322092"/>
                    <a:pt x="360291" y="345566"/>
                    <a:pt x="332434" y="364177"/>
                  </a:cubicBezTo>
                  <a:cubicBezTo>
                    <a:pt x="302624" y="384115"/>
                    <a:pt x="268762" y="399577"/>
                    <a:pt x="232966" y="401723"/>
                  </a:cubicBezTo>
                  <a:cubicBezTo>
                    <a:pt x="191664" y="404209"/>
                    <a:pt x="150545" y="388517"/>
                    <a:pt x="117641" y="363441"/>
                  </a:cubicBezTo>
                  <a:cubicBezTo>
                    <a:pt x="84737" y="338365"/>
                    <a:pt x="59467" y="304411"/>
                    <a:pt x="39465" y="268191"/>
                  </a:cubicBezTo>
                  <a:cubicBezTo>
                    <a:pt x="17539" y="228500"/>
                    <a:pt x="1284" y="184683"/>
                    <a:pt x="69" y="139356"/>
                  </a:cubicBezTo>
                  <a:cubicBezTo>
                    <a:pt x="-723" y="109942"/>
                    <a:pt x="5244" y="79617"/>
                    <a:pt x="21774" y="55259"/>
                  </a:cubicBezTo>
                  <a:cubicBezTo>
                    <a:pt x="50396" y="13137"/>
                    <a:pt x="106111" y="-3688"/>
                    <a:pt x="156853" y="667"/>
                  </a:cubicBezTo>
                  <a:cubicBezTo>
                    <a:pt x="194325" y="3891"/>
                    <a:pt x="229928" y="16728"/>
                    <a:pt x="264554" y="31941"/>
                  </a:cubicBezTo>
                  <a:cubicBezTo>
                    <a:pt x="275227" y="33654"/>
                    <a:pt x="286177" y="34649"/>
                    <a:pt x="296795" y="36297"/>
                  </a:cubicBezTo>
                  <a:cubicBezTo>
                    <a:pt x="320462" y="39972"/>
                    <a:pt x="346275" y="49586"/>
                    <a:pt x="355880" y="71522"/>
                  </a:cubicBezTo>
                  <a:cubicBezTo>
                    <a:pt x="364997" y="92344"/>
                    <a:pt x="356276" y="117070"/>
                    <a:pt x="362520" y="138923"/>
                  </a:cubicBezTo>
                  <a:cubicBezTo>
                    <a:pt x="368810" y="160905"/>
                    <a:pt x="388821" y="175898"/>
                    <a:pt x="400526" y="195541"/>
                  </a:cubicBezTo>
                  <a:cubicBezTo>
                    <a:pt x="417692" y="224319"/>
                    <a:pt x="415426" y="261883"/>
                    <a:pt x="400691" y="291987"/>
                  </a:cubicBezTo>
                  <a:close/>
                </a:path>
              </a:pathLst>
            </a:custGeom>
            <a:solidFill>
              <a:srgbClr val="7CD2DA">
                <a:alpha val="82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17"/>
            <p:cNvSpPr/>
            <p:nvPr/>
          </p:nvSpPr>
          <p:spPr>
            <a:xfrm rot="8100000">
              <a:off x="7373306" y="-1587335"/>
              <a:ext cx="4357140" cy="4245166"/>
            </a:xfrm>
            <a:custGeom>
              <a:avLst/>
              <a:gdLst/>
              <a:ahLst/>
              <a:cxnLst/>
              <a:rect l="l" t="t" r="r" b="b"/>
              <a:pathLst>
                <a:path w="412583" h="401980" extrusionOk="0">
                  <a:moveTo>
                    <a:pt x="400691" y="291987"/>
                  </a:moveTo>
                  <a:cubicBezTo>
                    <a:pt x="385966" y="322092"/>
                    <a:pt x="360291" y="345566"/>
                    <a:pt x="332434" y="364177"/>
                  </a:cubicBezTo>
                  <a:cubicBezTo>
                    <a:pt x="302624" y="384115"/>
                    <a:pt x="268762" y="399577"/>
                    <a:pt x="232966" y="401723"/>
                  </a:cubicBezTo>
                  <a:cubicBezTo>
                    <a:pt x="191664" y="404209"/>
                    <a:pt x="150545" y="388517"/>
                    <a:pt x="117641" y="363441"/>
                  </a:cubicBezTo>
                  <a:cubicBezTo>
                    <a:pt x="84737" y="338365"/>
                    <a:pt x="59467" y="304411"/>
                    <a:pt x="39465" y="268191"/>
                  </a:cubicBezTo>
                  <a:cubicBezTo>
                    <a:pt x="17539" y="228500"/>
                    <a:pt x="1284" y="184683"/>
                    <a:pt x="69" y="139356"/>
                  </a:cubicBezTo>
                  <a:cubicBezTo>
                    <a:pt x="-723" y="109942"/>
                    <a:pt x="5244" y="79617"/>
                    <a:pt x="21774" y="55259"/>
                  </a:cubicBezTo>
                  <a:cubicBezTo>
                    <a:pt x="50396" y="13137"/>
                    <a:pt x="106111" y="-3688"/>
                    <a:pt x="156853" y="667"/>
                  </a:cubicBezTo>
                  <a:cubicBezTo>
                    <a:pt x="194325" y="3891"/>
                    <a:pt x="229928" y="16728"/>
                    <a:pt x="264554" y="31941"/>
                  </a:cubicBezTo>
                  <a:cubicBezTo>
                    <a:pt x="275227" y="33654"/>
                    <a:pt x="286177" y="34649"/>
                    <a:pt x="296795" y="36297"/>
                  </a:cubicBezTo>
                  <a:cubicBezTo>
                    <a:pt x="320462" y="39972"/>
                    <a:pt x="346275" y="49586"/>
                    <a:pt x="355880" y="71522"/>
                  </a:cubicBezTo>
                  <a:cubicBezTo>
                    <a:pt x="364997" y="92344"/>
                    <a:pt x="356276" y="117070"/>
                    <a:pt x="362520" y="138923"/>
                  </a:cubicBezTo>
                  <a:cubicBezTo>
                    <a:pt x="368810" y="160905"/>
                    <a:pt x="388821" y="175898"/>
                    <a:pt x="400526" y="195541"/>
                  </a:cubicBezTo>
                  <a:cubicBezTo>
                    <a:pt x="417692" y="224319"/>
                    <a:pt x="415426" y="261883"/>
                    <a:pt x="400691" y="291987"/>
                  </a:cubicBezTo>
                  <a:close/>
                </a:path>
              </a:pathLst>
            </a:custGeom>
            <a:solidFill>
              <a:srgbClr val="7CD2DA">
                <a:alpha val="183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17"/>
            <p:cNvSpPr/>
            <p:nvPr/>
          </p:nvSpPr>
          <p:spPr>
            <a:xfrm rot="-8100000">
              <a:off x="7737166" y="-1232755"/>
              <a:ext cx="3629249" cy="3535980"/>
            </a:xfrm>
            <a:custGeom>
              <a:avLst/>
              <a:gdLst/>
              <a:ahLst/>
              <a:cxnLst/>
              <a:rect l="l" t="t" r="r" b="b"/>
              <a:pathLst>
                <a:path w="412583" h="401980" extrusionOk="0">
                  <a:moveTo>
                    <a:pt x="400691" y="291987"/>
                  </a:moveTo>
                  <a:cubicBezTo>
                    <a:pt x="385966" y="322092"/>
                    <a:pt x="360291" y="345566"/>
                    <a:pt x="332434" y="364177"/>
                  </a:cubicBezTo>
                  <a:cubicBezTo>
                    <a:pt x="302624" y="384115"/>
                    <a:pt x="268762" y="399577"/>
                    <a:pt x="232966" y="401723"/>
                  </a:cubicBezTo>
                  <a:cubicBezTo>
                    <a:pt x="191664" y="404209"/>
                    <a:pt x="150545" y="388517"/>
                    <a:pt x="117641" y="363441"/>
                  </a:cubicBezTo>
                  <a:cubicBezTo>
                    <a:pt x="84737" y="338365"/>
                    <a:pt x="59467" y="304411"/>
                    <a:pt x="39465" y="268191"/>
                  </a:cubicBezTo>
                  <a:cubicBezTo>
                    <a:pt x="17539" y="228500"/>
                    <a:pt x="1284" y="184683"/>
                    <a:pt x="69" y="139356"/>
                  </a:cubicBezTo>
                  <a:cubicBezTo>
                    <a:pt x="-723" y="109942"/>
                    <a:pt x="5244" y="79617"/>
                    <a:pt x="21774" y="55259"/>
                  </a:cubicBezTo>
                  <a:cubicBezTo>
                    <a:pt x="50396" y="13137"/>
                    <a:pt x="106111" y="-3688"/>
                    <a:pt x="156853" y="667"/>
                  </a:cubicBezTo>
                  <a:cubicBezTo>
                    <a:pt x="194325" y="3891"/>
                    <a:pt x="229928" y="16728"/>
                    <a:pt x="264554" y="31941"/>
                  </a:cubicBezTo>
                  <a:cubicBezTo>
                    <a:pt x="275227" y="33654"/>
                    <a:pt x="286177" y="34649"/>
                    <a:pt x="296795" y="36297"/>
                  </a:cubicBezTo>
                  <a:cubicBezTo>
                    <a:pt x="320462" y="39972"/>
                    <a:pt x="346275" y="49586"/>
                    <a:pt x="355880" y="71522"/>
                  </a:cubicBezTo>
                  <a:cubicBezTo>
                    <a:pt x="364997" y="92344"/>
                    <a:pt x="356276" y="117070"/>
                    <a:pt x="362520" y="138923"/>
                  </a:cubicBezTo>
                  <a:cubicBezTo>
                    <a:pt x="368810" y="160905"/>
                    <a:pt x="388821" y="175898"/>
                    <a:pt x="400526" y="195541"/>
                  </a:cubicBezTo>
                  <a:cubicBezTo>
                    <a:pt x="417692" y="224319"/>
                    <a:pt x="415426" y="261883"/>
                    <a:pt x="400691" y="291987"/>
                  </a:cubicBezTo>
                  <a:close/>
                </a:path>
              </a:pathLst>
            </a:custGeom>
            <a:solidFill>
              <a:srgbClr val="7CD2DA">
                <a:alpha val="53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3" name="Google Shape;743;p17"/>
          <p:cNvGrpSpPr/>
          <p:nvPr/>
        </p:nvGrpSpPr>
        <p:grpSpPr>
          <a:xfrm>
            <a:off x="-337102" y="1115007"/>
            <a:ext cx="9535251" cy="5029663"/>
            <a:chOff x="-337102" y="836255"/>
            <a:chExt cx="9535251" cy="3772247"/>
          </a:xfrm>
        </p:grpSpPr>
        <p:grpSp>
          <p:nvGrpSpPr>
            <p:cNvPr id="744" name="Google Shape;744;p17"/>
            <p:cNvGrpSpPr/>
            <p:nvPr/>
          </p:nvGrpSpPr>
          <p:grpSpPr>
            <a:xfrm>
              <a:off x="-337102" y="4075928"/>
              <a:ext cx="635499" cy="532573"/>
              <a:chOff x="6830153" y="-6796676"/>
              <a:chExt cx="1391807" cy="1166390"/>
            </a:xfrm>
          </p:grpSpPr>
          <p:sp>
            <p:nvSpPr>
              <p:cNvPr id="745" name="Google Shape;745;p17"/>
              <p:cNvSpPr/>
              <p:nvPr/>
            </p:nvSpPr>
            <p:spPr>
              <a:xfrm>
                <a:off x="6853686" y="-6762114"/>
                <a:ext cx="1368274" cy="1122816"/>
              </a:xfrm>
              <a:custGeom>
                <a:avLst/>
                <a:gdLst/>
                <a:ahLst/>
                <a:cxnLst/>
                <a:rect l="l" t="t" r="r" b="b"/>
                <a:pathLst>
                  <a:path w="111287" h="91323" extrusionOk="0">
                    <a:moveTo>
                      <a:pt x="88445" y="13418"/>
                    </a:moveTo>
                    <a:cubicBezTo>
                      <a:pt x="76418" y="3739"/>
                      <a:pt x="60615" y="-903"/>
                      <a:pt x="45245" y="166"/>
                    </a:cubicBezTo>
                    <a:cubicBezTo>
                      <a:pt x="37243" y="-332"/>
                      <a:pt x="29185" y="285"/>
                      <a:pt x="21367" y="2100"/>
                    </a:cubicBezTo>
                    <a:cubicBezTo>
                      <a:pt x="15694" y="3426"/>
                      <a:pt x="9984" y="5442"/>
                      <a:pt x="5693" y="9384"/>
                    </a:cubicBezTo>
                    <a:cubicBezTo>
                      <a:pt x="1401" y="13325"/>
                      <a:pt x="-1178" y="19560"/>
                      <a:pt x="535" y="25131"/>
                    </a:cubicBezTo>
                    <a:cubicBezTo>
                      <a:pt x="3270" y="34009"/>
                      <a:pt x="14202" y="36634"/>
                      <a:pt x="23135" y="39212"/>
                    </a:cubicBezTo>
                    <a:cubicBezTo>
                      <a:pt x="43505" y="45069"/>
                      <a:pt x="61730" y="58136"/>
                      <a:pt x="73812" y="75560"/>
                    </a:cubicBezTo>
                    <a:cubicBezTo>
                      <a:pt x="78463" y="82264"/>
                      <a:pt x="83399" y="90359"/>
                      <a:pt x="91512" y="91253"/>
                    </a:cubicBezTo>
                    <a:cubicBezTo>
                      <a:pt x="96761" y="91823"/>
                      <a:pt x="101955" y="88904"/>
                      <a:pt x="105187" y="84733"/>
                    </a:cubicBezTo>
                    <a:cubicBezTo>
                      <a:pt x="108420" y="80552"/>
                      <a:pt x="109921" y="75293"/>
                      <a:pt x="110685" y="70072"/>
                    </a:cubicBezTo>
                    <a:cubicBezTo>
                      <a:pt x="113742" y="49056"/>
                      <a:pt x="104975" y="26724"/>
                      <a:pt x="88445" y="134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7"/>
              <p:cNvSpPr/>
              <p:nvPr/>
            </p:nvSpPr>
            <p:spPr>
              <a:xfrm>
                <a:off x="7491623" y="-6788955"/>
                <a:ext cx="706409" cy="575738"/>
              </a:xfrm>
              <a:custGeom>
                <a:avLst/>
                <a:gdLst/>
                <a:ahLst/>
                <a:cxnLst/>
                <a:rect l="l" t="t" r="r" b="b"/>
                <a:pathLst>
                  <a:path w="57455" h="46827" extrusionOk="0">
                    <a:moveTo>
                      <a:pt x="57456" y="46828"/>
                    </a:moveTo>
                    <a:cubicBezTo>
                      <a:pt x="56313" y="45603"/>
                      <a:pt x="56553" y="43725"/>
                      <a:pt x="56093" y="42186"/>
                    </a:cubicBezTo>
                    <a:cubicBezTo>
                      <a:pt x="54592" y="37287"/>
                      <a:pt x="51175" y="32407"/>
                      <a:pt x="48680" y="27765"/>
                    </a:cubicBezTo>
                    <a:cubicBezTo>
                      <a:pt x="46082" y="24938"/>
                      <a:pt x="44425" y="22157"/>
                      <a:pt x="40944" y="18924"/>
                    </a:cubicBezTo>
                    <a:cubicBezTo>
                      <a:pt x="39461" y="17515"/>
                      <a:pt x="37619" y="16567"/>
                      <a:pt x="36081" y="15425"/>
                    </a:cubicBezTo>
                    <a:cubicBezTo>
                      <a:pt x="29304" y="10618"/>
                      <a:pt x="21955" y="7514"/>
                      <a:pt x="13805" y="6050"/>
                    </a:cubicBezTo>
                    <a:cubicBezTo>
                      <a:pt x="12921" y="5894"/>
                      <a:pt x="12101" y="5755"/>
                      <a:pt x="11143" y="5590"/>
                    </a:cubicBezTo>
                    <a:cubicBezTo>
                      <a:pt x="8997" y="5193"/>
                      <a:pt x="6373" y="5267"/>
                      <a:pt x="4347" y="5028"/>
                    </a:cubicBezTo>
                    <a:cubicBezTo>
                      <a:pt x="2137" y="4761"/>
                      <a:pt x="341" y="3453"/>
                      <a:pt x="0" y="1740"/>
                    </a:cubicBezTo>
                    <a:cubicBezTo>
                      <a:pt x="1538" y="-231"/>
                      <a:pt x="5765" y="-129"/>
                      <a:pt x="9734" y="156"/>
                    </a:cubicBezTo>
                    <a:cubicBezTo>
                      <a:pt x="16484" y="432"/>
                      <a:pt x="25565" y="3370"/>
                      <a:pt x="31228" y="6630"/>
                    </a:cubicBezTo>
                    <a:cubicBezTo>
                      <a:pt x="35630" y="9006"/>
                      <a:pt x="39839" y="12008"/>
                      <a:pt x="43227" y="15517"/>
                    </a:cubicBezTo>
                    <a:cubicBezTo>
                      <a:pt x="46709" y="19081"/>
                      <a:pt x="49747" y="22921"/>
                      <a:pt x="52022" y="27120"/>
                    </a:cubicBezTo>
                    <a:cubicBezTo>
                      <a:pt x="53671" y="30187"/>
                      <a:pt x="54629" y="33456"/>
                      <a:pt x="55586" y="36588"/>
                    </a:cubicBezTo>
                    <a:cubicBezTo>
                      <a:pt x="56627" y="39949"/>
                      <a:pt x="57262" y="43393"/>
                      <a:pt x="57456" y="4682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17"/>
              <p:cNvSpPr/>
              <p:nvPr/>
            </p:nvSpPr>
            <p:spPr>
              <a:xfrm>
                <a:off x="6889244" y="-6796676"/>
                <a:ext cx="485001" cy="230876"/>
              </a:xfrm>
              <a:custGeom>
                <a:avLst/>
                <a:gdLst/>
                <a:ahLst/>
                <a:cxnLst/>
                <a:rect l="l" t="t" r="r" b="b"/>
                <a:pathLst>
                  <a:path w="39447" h="18778" extrusionOk="0">
                    <a:moveTo>
                      <a:pt x="10" y="18779"/>
                    </a:moveTo>
                    <a:cubicBezTo>
                      <a:pt x="-119" y="17609"/>
                      <a:pt x="1050" y="17305"/>
                      <a:pt x="1621" y="16633"/>
                    </a:cubicBezTo>
                    <a:cubicBezTo>
                      <a:pt x="3491" y="14570"/>
                      <a:pt x="5342" y="11476"/>
                      <a:pt x="8178" y="10131"/>
                    </a:cubicBezTo>
                    <a:cubicBezTo>
                      <a:pt x="9679" y="8400"/>
                      <a:pt x="11466" y="7663"/>
                      <a:pt x="13897" y="6318"/>
                    </a:cubicBezTo>
                    <a:cubicBezTo>
                      <a:pt x="14929" y="5692"/>
                      <a:pt x="15877" y="4873"/>
                      <a:pt x="16899" y="4320"/>
                    </a:cubicBezTo>
                    <a:cubicBezTo>
                      <a:pt x="21449" y="2156"/>
                      <a:pt x="26127" y="821"/>
                      <a:pt x="31256" y="195"/>
                    </a:cubicBezTo>
                    <a:cubicBezTo>
                      <a:pt x="31873" y="158"/>
                      <a:pt x="32306" y="139"/>
                      <a:pt x="32942" y="112"/>
                    </a:cubicBezTo>
                    <a:cubicBezTo>
                      <a:pt x="34295" y="56"/>
                      <a:pt x="35944" y="-109"/>
                      <a:pt x="37214" y="112"/>
                    </a:cubicBezTo>
                    <a:cubicBezTo>
                      <a:pt x="38614" y="434"/>
                      <a:pt x="39517" y="1972"/>
                      <a:pt x="39443" y="3675"/>
                    </a:cubicBezTo>
                    <a:cubicBezTo>
                      <a:pt x="38347" y="5462"/>
                      <a:pt x="36303" y="5048"/>
                      <a:pt x="34258" y="5260"/>
                    </a:cubicBezTo>
                    <a:cubicBezTo>
                      <a:pt x="30851" y="5536"/>
                      <a:pt x="26182" y="6273"/>
                      <a:pt x="23033" y="7203"/>
                    </a:cubicBezTo>
                    <a:cubicBezTo>
                      <a:pt x="20592" y="7847"/>
                      <a:pt x="18262" y="8915"/>
                      <a:pt x="15978" y="9790"/>
                    </a:cubicBezTo>
                    <a:cubicBezTo>
                      <a:pt x="13640" y="10721"/>
                      <a:pt x="11558" y="12010"/>
                      <a:pt x="9394" y="13133"/>
                    </a:cubicBezTo>
                    <a:cubicBezTo>
                      <a:pt x="7847" y="13990"/>
                      <a:pt x="6134" y="14598"/>
                      <a:pt x="4670" y="15555"/>
                    </a:cubicBezTo>
                    <a:cubicBezTo>
                      <a:pt x="3426" y="16412"/>
                      <a:pt x="1925" y="17443"/>
                      <a:pt x="10" y="187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7"/>
              <p:cNvSpPr/>
              <p:nvPr/>
            </p:nvSpPr>
            <p:spPr>
              <a:xfrm>
                <a:off x="6830153" y="-6524571"/>
                <a:ext cx="757421" cy="492636"/>
              </a:xfrm>
              <a:custGeom>
                <a:avLst/>
                <a:gdLst/>
                <a:ahLst/>
                <a:cxnLst/>
                <a:rect l="l" t="t" r="r" b="b"/>
                <a:pathLst>
                  <a:path w="61604" h="40068" extrusionOk="0">
                    <a:moveTo>
                      <a:pt x="0" y="0"/>
                    </a:moveTo>
                    <a:cubicBezTo>
                      <a:pt x="1391" y="829"/>
                      <a:pt x="1612" y="2579"/>
                      <a:pt x="2505" y="3822"/>
                    </a:cubicBezTo>
                    <a:cubicBezTo>
                      <a:pt x="5378" y="7763"/>
                      <a:pt x="10286" y="10471"/>
                      <a:pt x="14274" y="13372"/>
                    </a:cubicBezTo>
                    <a:cubicBezTo>
                      <a:pt x="17635" y="14689"/>
                      <a:pt x="20177" y="16328"/>
                      <a:pt x="24395" y="17921"/>
                    </a:cubicBezTo>
                    <a:cubicBezTo>
                      <a:pt x="26209" y="18612"/>
                      <a:pt x="28161" y="18870"/>
                      <a:pt x="29921" y="19441"/>
                    </a:cubicBezTo>
                    <a:cubicBezTo>
                      <a:pt x="37591" y="21908"/>
                      <a:pt x="45069" y="24165"/>
                      <a:pt x="52547" y="28465"/>
                    </a:cubicBezTo>
                    <a:cubicBezTo>
                      <a:pt x="53293" y="28935"/>
                      <a:pt x="54122" y="29423"/>
                      <a:pt x="54905" y="30031"/>
                    </a:cubicBezTo>
                    <a:cubicBezTo>
                      <a:pt x="56765" y="31329"/>
                      <a:pt x="59039" y="32987"/>
                      <a:pt x="60449" y="34682"/>
                    </a:cubicBezTo>
                    <a:cubicBezTo>
                      <a:pt x="62014" y="36560"/>
                      <a:pt x="61894" y="38936"/>
                      <a:pt x="60660" y="40069"/>
                    </a:cubicBezTo>
                    <a:cubicBezTo>
                      <a:pt x="58266" y="40014"/>
                      <a:pt x="56231" y="37306"/>
                      <a:pt x="53413" y="35381"/>
                    </a:cubicBezTo>
                    <a:cubicBezTo>
                      <a:pt x="48845" y="32038"/>
                      <a:pt x="41422" y="28741"/>
                      <a:pt x="36017" y="26716"/>
                    </a:cubicBezTo>
                    <a:cubicBezTo>
                      <a:pt x="31909" y="25123"/>
                      <a:pt x="27544" y="23769"/>
                      <a:pt x="23474" y="21908"/>
                    </a:cubicBezTo>
                    <a:cubicBezTo>
                      <a:pt x="19321" y="20030"/>
                      <a:pt x="15232" y="18087"/>
                      <a:pt x="11594" y="15435"/>
                    </a:cubicBezTo>
                    <a:cubicBezTo>
                      <a:pt x="8942" y="13491"/>
                      <a:pt x="6787" y="11069"/>
                      <a:pt x="4789" y="8647"/>
                    </a:cubicBezTo>
                    <a:cubicBezTo>
                      <a:pt x="2643" y="6078"/>
                      <a:pt x="958" y="3122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17"/>
              <p:cNvSpPr/>
              <p:nvPr/>
            </p:nvSpPr>
            <p:spPr>
              <a:xfrm>
                <a:off x="7594964" y="-6053320"/>
                <a:ext cx="589385" cy="423034"/>
              </a:xfrm>
              <a:custGeom>
                <a:avLst/>
                <a:gdLst/>
                <a:ahLst/>
                <a:cxnLst/>
                <a:rect l="l" t="t" r="r" b="b"/>
                <a:pathLst>
                  <a:path w="47937" h="34407" extrusionOk="0">
                    <a:moveTo>
                      <a:pt x="47394" y="17378"/>
                    </a:moveTo>
                    <a:cubicBezTo>
                      <a:pt x="48434" y="18556"/>
                      <a:pt x="47707" y="20269"/>
                      <a:pt x="47449" y="21623"/>
                    </a:cubicBezTo>
                    <a:cubicBezTo>
                      <a:pt x="47062" y="23842"/>
                      <a:pt x="46334" y="26310"/>
                      <a:pt x="44843" y="28493"/>
                    </a:cubicBezTo>
                    <a:cubicBezTo>
                      <a:pt x="43397" y="30684"/>
                      <a:pt x="41076" y="32480"/>
                      <a:pt x="38544" y="33097"/>
                    </a:cubicBezTo>
                    <a:cubicBezTo>
                      <a:pt x="35210" y="34810"/>
                      <a:pt x="31591" y="34847"/>
                      <a:pt x="27124" y="33190"/>
                    </a:cubicBezTo>
                    <a:cubicBezTo>
                      <a:pt x="25209" y="32453"/>
                      <a:pt x="23247" y="31633"/>
                      <a:pt x="21700" y="30408"/>
                    </a:cubicBezTo>
                    <a:cubicBezTo>
                      <a:pt x="18376" y="27728"/>
                      <a:pt x="15954" y="24542"/>
                      <a:pt x="13550" y="21604"/>
                    </a:cubicBezTo>
                    <a:cubicBezTo>
                      <a:pt x="11091" y="18556"/>
                      <a:pt x="8706" y="15582"/>
                      <a:pt x="6256" y="12524"/>
                    </a:cubicBezTo>
                    <a:cubicBezTo>
                      <a:pt x="5732" y="11834"/>
                      <a:pt x="5253" y="11198"/>
                      <a:pt x="4691" y="10452"/>
                    </a:cubicBezTo>
                    <a:cubicBezTo>
                      <a:pt x="3466" y="8758"/>
                      <a:pt x="1763" y="6907"/>
                      <a:pt x="740" y="5212"/>
                    </a:cubicBezTo>
                    <a:cubicBezTo>
                      <a:pt x="-383" y="3361"/>
                      <a:pt x="-190" y="1179"/>
                      <a:pt x="1063" y="0"/>
                    </a:cubicBezTo>
                    <a:cubicBezTo>
                      <a:pt x="3457" y="74"/>
                      <a:pt x="5446" y="3113"/>
                      <a:pt x="7684" y="5793"/>
                    </a:cubicBezTo>
                    <a:cubicBezTo>
                      <a:pt x="11441" y="10286"/>
                      <a:pt x="16368" y="16825"/>
                      <a:pt x="19785" y="21291"/>
                    </a:cubicBezTo>
                    <a:cubicBezTo>
                      <a:pt x="22372" y="24671"/>
                      <a:pt x="25172" y="27637"/>
                      <a:pt x="28230" y="29266"/>
                    </a:cubicBezTo>
                    <a:cubicBezTo>
                      <a:pt x="31314" y="30961"/>
                      <a:pt x="35100" y="30915"/>
                      <a:pt x="38350" y="29764"/>
                    </a:cubicBezTo>
                    <a:cubicBezTo>
                      <a:pt x="40717" y="28963"/>
                      <a:pt x="43010" y="27637"/>
                      <a:pt x="44594" y="25472"/>
                    </a:cubicBezTo>
                    <a:cubicBezTo>
                      <a:pt x="46233" y="23170"/>
                      <a:pt x="47274" y="20371"/>
                      <a:pt x="47394" y="173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0" name="Google Shape;750;p17"/>
            <p:cNvGrpSpPr/>
            <p:nvPr/>
          </p:nvGrpSpPr>
          <p:grpSpPr>
            <a:xfrm>
              <a:off x="422730" y="3916456"/>
              <a:ext cx="168048" cy="159469"/>
              <a:chOff x="6138069" y="-6839869"/>
              <a:chExt cx="368042" cy="349253"/>
            </a:xfrm>
          </p:grpSpPr>
          <p:sp>
            <p:nvSpPr>
              <p:cNvPr id="751" name="Google Shape;751;p17"/>
              <p:cNvSpPr/>
              <p:nvPr/>
            </p:nvSpPr>
            <p:spPr>
              <a:xfrm>
                <a:off x="6205434" y="-6799492"/>
                <a:ext cx="291084" cy="294084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1" y="23907"/>
                    </a:cubicBezTo>
                    <a:cubicBezTo>
                      <a:pt x="16930" y="24183"/>
                      <a:pt x="22492" y="19735"/>
                      <a:pt x="23506" y="14108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17"/>
              <p:cNvSpPr/>
              <p:nvPr/>
            </p:nvSpPr>
            <p:spPr>
              <a:xfrm>
                <a:off x="6138069" y="-6792188"/>
                <a:ext cx="259203" cy="301572"/>
              </a:xfrm>
              <a:custGeom>
                <a:avLst/>
                <a:gdLst/>
                <a:ahLst/>
                <a:cxnLst/>
                <a:rect l="l" t="t" r="r" b="b"/>
                <a:pathLst>
                  <a:path w="21082" h="24528" extrusionOk="0">
                    <a:moveTo>
                      <a:pt x="10289" y="23"/>
                    </a:moveTo>
                    <a:cubicBezTo>
                      <a:pt x="9746" y="1027"/>
                      <a:pt x="8807" y="622"/>
                      <a:pt x="8070" y="1018"/>
                    </a:cubicBezTo>
                    <a:cubicBezTo>
                      <a:pt x="5731" y="2307"/>
                      <a:pt x="4903" y="5199"/>
                      <a:pt x="3825" y="7216"/>
                    </a:cubicBezTo>
                    <a:cubicBezTo>
                      <a:pt x="3945" y="8984"/>
                      <a:pt x="3540" y="10319"/>
                      <a:pt x="4230" y="12336"/>
                    </a:cubicBezTo>
                    <a:cubicBezTo>
                      <a:pt x="4543" y="13192"/>
                      <a:pt x="5308" y="13800"/>
                      <a:pt x="5796" y="14454"/>
                    </a:cubicBezTo>
                    <a:cubicBezTo>
                      <a:pt x="7914" y="17327"/>
                      <a:pt x="10953" y="18847"/>
                      <a:pt x="14434" y="19114"/>
                    </a:cubicBezTo>
                    <a:cubicBezTo>
                      <a:pt x="14867" y="19160"/>
                      <a:pt x="15124" y="19188"/>
                      <a:pt x="15567" y="19225"/>
                    </a:cubicBezTo>
                    <a:cubicBezTo>
                      <a:pt x="16497" y="19326"/>
                      <a:pt x="17592" y="19013"/>
                      <a:pt x="18476" y="19086"/>
                    </a:cubicBezTo>
                    <a:cubicBezTo>
                      <a:pt x="19434" y="19178"/>
                      <a:pt x="20521" y="20394"/>
                      <a:pt x="21083" y="22015"/>
                    </a:cubicBezTo>
                    <a:cubicBezTo>
                      <a:pt x="20770" y="24041"/>
                      <a:pt x="18513" y="24280"/>
                      <a:pt x="16432" y="24446"/>
                    </a:cubicBezTo>
                    <a:cubicBezTo>
                      <a:pt x="12896" y="24915"/>
                      <a:pt x="7730" y="23341"/>
                      <a:pt x="5004" y="20762"/>
                    </a:cubicBezTo>
                    <a:cubicBezTo>
                      <a:pt x="2886" y="18957"/>
                      <a:pt x="1154" y="16545"/>
                      <a:pt x="473" y="13828"/>
                    </a:cubicBezTo>
                    <a:cubicBezTo>
                      <a:pt x="-246" y="11120"/>
                      <a:pt x="-218" y="8017"/>
                      <a:pt x="1062" y="5540"/>
                    </a:cubicBezTo>
                    <a:cubicBezTo>
                      <a:pt x="1992" y="3735"/>
                      <a:pt x="3558" y="2519"/>
                      <a:pt x="5022" y="1524"/>
                    </a:cubicBezTo>
                    <a:cubicBezTo>
                      <a:pt x="6597" y="429"/>
                      <a:pt x="8503" y="-124"/>
                      <a:pt x="10289" y="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17"/>
              <p:cNvSpPr/>
              <p:nvPr/>
            </p:nvSpPr>
            <p:spPr>
              <a:xfrm>
                <a:off x="6332579" y="-6839869"/>
                <a:ext cx="173532" cy="241351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19630" extrusionOk="0">
                    <a:moveTo>
                      <a:pt x="11847" y="19631"/>
                    </a:moveTo>
                    <a:cubicBezTo>
                      <a:pt x="11166" y="18894"/>
                      <a:pt x="11930" y="18608"/>
                      <a:pt x="11985" y="18083"/>
                    </a:cubicBezTo>
                    <a:cubicBezTo>
                      <a:pt x="12151" y="16426"/>
                      <a:pt x="10807" y="14842"/>
                      <a:pt x="10926" y="13285"/>
                    </a:cubicBezTo>
                    <a:cubicBezTo>
                      <a:pt x="10070" y="12337"/>
                      <a:pt x="10116" y="11342"/>
                      <a:pt x="9462" y="10099"/>
                    </a:cubicBezTo>
                    <a:cubicBezTo>
                      <a:pt x="9177" y="9565"/>
                      <a:pt x="8523" y="9224"/>
                      <a:pt x="8210" y="8800"/>
                    </a:cubicBezTo>
                    <a:cubicBezTo>
                      <a:pt x="6819" y="6913"/>
                      <a:pt x="5318" y="5734"/>
                      <a:pt x="3596" y="5384"/>
                    </a:cubicBezTo>
                    <a:cubicBezTo>
                      <a:pt x="3421" y="5347"/>
                      <a:pt x="3246" y="5292"/>
                      <a:pt x="3071" y="5237"/>
                    </a:cubicBezTo>
                    <a:cubicBezTo>
                      <a:pt x="2638" y="5089"/>
                      <a:pt x="2169" y="5320"/>
                      <a:pt x="1819" y="5163"/>
                    </a:cubicBezTo>
                    <a:cubicBezTo>
                      <a:pt x="1469" y="4970"/>
                      <a:pt x="714" y="3690"/>
                      <a:pt x="5" y="2115"/>
                    </a:cubicBezTo>
                    <a:cubicBezTo>
                      <a:pt x="-106" y="135"/>
                      <a:pt x="1828" y="-68"/>
                      <a:pt x="3347" y="15"/>
                    </a:cubicBezTo>
                    <a:cubicBezTo>
                      <a:pt x="6055" y="-77"/>
                      <a:pt x="9296" y="2069"/>
                      <a:pt x="10659" y="3984"/>
                    </a:cubicBezTo>
                    <a:cubicBezTo>
                      <a:pt x="11792" y="5384"/>
                      <a:pt x="12685" y="6922"/>
                      <a:pt x="13136" y="8460"/>
                    </a:cubicBezTo>
                    <a:cubicBezTo>
                      <a:pt x="13588" y="10035"/>
                      <a:pt x="14057" y="11453"/>
                      <a:pt x="14113" y="13055"/>
                    </a:cubicBezTo>
                    <a:cubicBezTo>
                      <a:pt x="14150" y="14216"/>
                      <a:pt x="13708" y="15394"/>
                      <a:pt x="13440" y="16472"/>
                    </a:cubicBezTo>
                    <a:cubicBezTo>
                      <a:pt x="13173" y="17641"/>
                      <a:pt x="12640" y="18765"/>
                      <a:pt x="11847" y="196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4" name="Google Shape;754;p17"/>
            <p:cNvGrpSpPr/>
            <p:nvPr/>
          </p:nvGrpSpPr>
          <p:grpSpPr>
            <a:xfrm>
              <a:off x="129587" y="3621813"/>
              <a:ext cx="168811" cy="163376"/>
              <a:chOff x="2928985" y="-4961789"/>
              <a:chExt cx="369713" cy="357809"/>
            </a:xfrm>
          </p:grpSpPr>
          <p:sp>
            <p:nvSpPr>
              <p:cNvPr id="755" name="Google Shape;755;p17"/>
              <p:cNvSpPr/>
              <p:nvPr/>
            </p:nvSpPr>
            <p:spPr>
              <a:xfrm>
                <a:off x="2975842" y="-4932367"/>
                <a:ext cx="291084" cy="294084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40"/>
                      <a:pt x="5511" y="23631"/>
                      <a:pt x="11221" y="23907"/>
                    </a:cubicBezTo>
                    <a:cubicBezTo>
                      <a:pt x="16930" y="24184"/>
                      <a:pt x="22492" y="19735"/>
                      <a:pt x="23506" y="14108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17"/>
              <p:cNvSpPr/>
              <p:nvPr/>
            </p:nvSpPr>
            <p:spPr>
              <a:xfrm>
                <a:off x="2928985" y="-4944601"/>
                <a:ext cx="274486" cy="340621"/>
              </a:xfrm>
              <a:custGeom>
                <a:avLst/>
                <a:gdLst/>
                <a:ahLst/>
                <a:cxnLst/>
                <a:rect l="l" t="t" r="r" b="b"/>
                <a:pathLst>
                  <a:path w="22325" h="27704" extrusionOk="0">
                    <a:moveTo>
                      <a:pt x="8714" y="0"/>
                    </a:moveTo>
                    <a:cubicBezTo>
                      <a:pt x="8973" y="1133"/>
                      <a:pt x="7895" y="1465"/>
                      <a:pt x="7435" y="2164"/>
                    </a:cubicBezTo>
                    <a:cubicBezTo>
                      <a:pt x="5961" y="4393"/>
                      <a:pt x="5344" y="7533"/>
                      <a:pt x="4110" y="9844"/>
                    </a:cubicBezTo>
                    <a:cubicBezTo>
                      <a:pt x="4128" y="11806"/>
                      <a:pt x="3557" y="13289"/>
                      <a:pt x="4110" y="15481"/>
                    </a:cubicBezTo>
                    <a:cubicBezTo>
                      <a:pt x="4377" y="16411"/>
                      <a:pt x="5132" y="17102"/>
                      <a:pt x="5611" y="17783"/>
                    </a:cubicBezTo>
                    <a:cubicBezTo>
                      <a:pt x="7794" y="20868"/>
                      <a:pt x="11220" y="22433"/>
                      <a:pt x="14903" y="22323"/>
                    </a:cubicBezTo>
                    <a:cubicBezTo>
                      <a:pt x="15354" y="22323"/>
                      <a:pt x="15649" y="22323"/>
                      <a:pt x="16119" y="22305"/>
                    </a:cubicBezTo>
                    <a:cubicBezTo>
                      <a:pt x="17113" y="22286"/>
                      <a:pt x="18246" y="21853"/>
                      <a:pt x="19204" y="21789"/>
                    </a:cubicBezTo>
                    <a:cubicBezTo>
                      <a:pt x="20235" y="21734"/>
                      <a:pt x="21524" y="22765"/>
                      <a:pt x="22326" y="24293"/>
                    </a:cubicBezTo>
                    <a:cubicBezTo>
                      <a:pt x="22234" y="26375"/>
                      <a:pt x="19867" y="26964"/>
                      <a:pt x="17666" y="27379"/>
                    </a:cubicBezTo>
                    <a:cubicBezTo>
                      <a:pt x="13964" y="28364"/>
                      <a:pt x="8079" y="27047"/>
                      <a:pt x="5114" y="24312"/>
                    </a:cubicBezTo>
                    <a:cubicBezTo>
                      <a:pt x="2775" y="22443"/>
                      <a:pt x="831" y="19772"/>
                      <a:pt x="251" y="16714"/>
                    </a:cubicBezTo>
                    <a:cubicBezTo>
                      <a:pt x="-338" y="13630"/>
                      <a:pt x="141" y="10545"/>
                      <a:pt x="1357" y="8123"/>
                    </a:cubicBezTo>
                    <a:cubicBezTo>
                      <a:pt x="2250" y="6345"/>
                      <a:pt x="3622" y="5047"/>
                      <a:pt x="4755" y="3739"/>
                    </a:cubicBezTo>
                    <a:cubicBezTo>
                      <a:pt x="5961" y="2349"/>
                      <a:pt x="7296" y="1124"/>
                      <a:pt x="87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7"/>
              <p:cNvSpPr/>
              <p:nvPr/>
            </p:nvSpPr>
            <p:spPr>
              <a:xfrm>
                <a:off x="3062806" y="-4961789"/>
                <a:ext cx="235892" cy="281912"/>
              </a:xfrm>
              <a:custGeom>
                <a:avLst/>
                <a:gdLst/>
                <a:ahLst/>
                <a:cxnLst/>
                <a:rect l="l" t="t" r="r" b="b"/>
                <a:pathLst>
                  <a:path w="19186" h="22929" extrusionOk="0">
                    <a:moveTo>
                      <a:pt x="13477" y="22929"/>
                    </a:moveTo>
                    <a:cubicBezTo>
                      <a:pt x="13265" y="21870"/>
                      <a:pt x="14195" y="21778"/>
                      <a:pt x="14563" y="21180"/>
                    </a:cubicBezTo>
                    <a:cubicBezTo>
                      <a:pt x="15705" y="19264"/>
                      <a:pt x="15309" y="16713"/>
                      <a:pt x="15816" y="14761"/>
                    </a:cubicBezTo>
                    <a:cubicBezTo>
                      <a:pt x="15245" y="13288"/>
                      <a:pt x="15466" y="12044"/>
                      <a:pt x="14692" y="10405"/>
                    </a:cubicBezTo>
                    <a:cubicBezTo>
                      <a:pt x="14370" y="9696"/>
                      <a:pt x="13597" y="9273"/>
                      <a:pt x="13182" y="8766"/>
                    </a:cubicBezTo>
                    <a:cubicBezTo>
                      <a:pt x="11248" y="6611"/>
                      <a:pt x="8550" y="5450"/>
                      <a:pt x="5760" y="5368"/>
                    </a:cubicBezTo>
                    <a:cubicBezTo>
                      <a:pt x="5401" y="5349"/>
                      <a:pt x="5226" y="5349"/>
                      <a:pt x="4857" y="5331"/>
                    </a:cubicBezTo>
                    <a:cubicBezTo>
                      <a:pt x="4120" y="5257"/>
                      <a:pt x="3319" y="5644"/>
                      <a:pt x="2647" y="5607"/>
                    </a:cubicBezTo>
                    <a:cubicBezTo>
                      <a:pt x="1929" y="5552"/>
                      <a:pt x="833" y="4465"/>
                      <a:pt x="4" y="2946"/>
                    </a:cubicBezTo>
                    <a:cubicBezTo>
                      <a:pt x="-106" y="938"/>
                      <a:pt x="1993" y="432"/>
                      <a:pt x="3844" y="165"/>
                    </a:cubicBezTo>
                    <a:cubicBezTo>
                      <a:pt x="7049" y="-489"/>
                      <a:pt x="11525" y="883"/>
                      <a:pt x="13993" y="2899"/>
                    </a:cubicBezTo>
                    <a:cubicBezTo>
                      <a:pt x="15936" y="4309"/>
                      <a:pt x="17639" y="6399"/>
                      <a:pt x="18367" y="8674"/>
                    </a:cubicBezTo>
                    <a:cubicBezTo>
                      <a:pt x="19140" y="10976"/>
                      <a:pt x="19426" y="13333"/>
                      <a:pt x="18966" y="15543"/>
                    </a:cubicBezTo>
                    <a:cubicBezTo>
                      <a:pt x="18616" y="17165"/>
                      <a:pt x="17667" y="18518"/>
                      <a:pt x="16857" y="19752"/>
                    </a:cubicBezTo>
                    <a:cubicBezTo>
                      <a:pt x="15982" y="21097"/>
                      <a:pt x="14812" y="22211"/>
                      <a:pt x="13477" y="2292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7"/>
            <p:cNvGrpSpPr/>
            <p:nvPr/>
          </p:nvGrpSpPr>
          <p:grpSpPr>
            <a:xfrm>
              <a:off x="8428890" y="836255"/>
              <a:ext cx="769259" cy="1490124"/>
              <a:chOff x="8428890" y="836255"/>
              <a:chExt cx="769259" cy="1490124"/>
            </a:xfrm>
          </p:grpSpPr>
          <p:grpSp>
            <p:nvGrpSpPr>
              <p:cNvPr id="759" name="Google Shape;759;p17"/>
              <p:cNvGrpSpPr/>
              <p:nvPr/>
            </p:nvGrpSpPr>
            <p:grpSpPr>
              <a:xfrm>
                <a:off x="8675748" y="1017715"/>
                <a:ext cx="522402" cy="836109"/>
                <a:chOff x="7956603" y="-3532141"/>
                <a:chExt cx="1144112" cy="1831163"/>
              </a:xfrm>
            </p:grpSpPr>
            <p:sp>
              <p:nvSpPr>
                <p:cNvPr id="760" name="Google Shape;760;p17"/>
                <p:cNvSpPr/>
                <p:nvPr/>
              </p:nvSpPr>
              <p:spPr>
                <a:xfrm>
                  <a:off x="7971910" y="-3508915"/>
                  <a:ext cx="1107644" cy="1760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89" h="143157" extrusionOk="0">
                      <a:moveTo>
                        <a:pt x="83814" y="77093"/>
                      </a:moveTo>
                      <a:cubicBezTo>
                        <a:pt x="78077" y="100807"/>
                        <a:pt x="62909" y="122107"/>
                        <a:pt x="42382" y="135295"/>
                      </a:cubicBezTo>
                      <a:cubicBezTo>
                        <a:pt x="35393" y="139779"/>
                        <a:pt x="27455" y="143436"/>
                        <a:pt x="19157" y="143141"/>
                      </a:cubicBezTo>
                      <a:cubicBezTo>
                        <a:pt x="10860" y="142837"/>
                        <a:pt x="2323" y="137597"/>
                        <a:pt x="417" y="129520"/>
                      </a:cubicBezTo>
                      <a:cubicBezTo>
                        <a:pt x="-1379" y="121859"/>
                        <a:pt x="2940" y="114187"/>
                        <a:pt x="7425" y="107714"/>
                      </a:cubicBezTo>
                      <a:cubicBezTo>
                        <a:pt x="25631" y="81366"/>
                        <a:pt x="50100" y="57303"/>
                        <a:pt x="55883" y="25808"/>
                      </a:cubicBezTo>
                      <a:cubicBezTo>
                        <a:pt x="56868" y="20467"/>
                        <a:pt x="57292" y="14941"/>
                        <a:pt x="59419" y="9950"/>
                      </a:cubicBezTo>
                      <a:cubicBezTo>
                        <a:pt x="61547" y="4959"/>
                        <a:pt x="65893" y="437"/>
                        <a:pt x="71308" y="32"/>
                      </a:cubicBezTo>
                      <a:cubicBezTo>
                        <a:pt x="80739" y="-668"/>
                        <a:pt x="86337" y="10355"/>
                        <a:pt x="88133" y="19638"/>
                      </a:cubicBezTo>
                      <a:cubicBezTo>
                        <a:pt x="96882" y="64836"/>
                        <a:pt x="75664" y="114362"/>
                        <a:pt x="36903" y="139199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17"/>
                <p:cNvSpPr/>
                <p:nvPr/>
              </p:nvSpPr>
              <p:spPr>
                <a:xfrm>
                  <a:off x="7956603" y="-3090718"/>
                  <a:ext cx="680073" cy="1389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13" h="113033" extrusionOk="0">
                      <a:moveTo>
                        <a:pt x="55313" y="0"/>
                      </a:moveTo>
                      <a:cubicBezTo>
                        <a:pt x="55166" y="2901"/>
                        <a:pt x="53260" y="5977"/>
                        <a:pt x="52044" y="8850"/>
                      </a:cubicBezTo>
                      <a:cubicBezTo>
                        <a:pt x="48278" y="17995"/>
                        <a:pt x="43820" y="28926"/>
                        <a:pt x="37568" y="37592"/>
                      </a:cubicBezTo>
                      <a:cubicBezTo>
                        <a:pt x="33856" y="44287"/>
                        <a:pt x="29813" y="49453"/>
                        <a:pt x="23754" y="56875"/>
                      </a:cubicBezTo>
                      <a:cubicBezTo>
                        <a:pt x="21599" y="59620"/>
                        <a:pt x="18348" y="63736"/>
                        <a:pt x="16267" y="66398"/>
                      </a:cubicBezTo>
                      <a:cubicBezTo>
                        <a:pt x="11018" y="72862"/>
                        <a:pt x="6404" y="79668"/>
                        <a:pt x="5465" y="87256"/>
                      </a:cubicBezTo>
                      <a:cubicBezTo>
                        <a:pt x="4286" y="94743"/>
                        <a:pt x="6929" y="102819"/>
                        <a:pt x="13661" y="105960"/>
                      </a:cubicBezTo>
                      <a:cubicBezTo>
                        <a:pt x="14987" y="106623"/>
                        <a:pt x="16515" y="107175"/>
                        <a:pt x="18210" y="107479"/>
                      </a:cubicBezTo>
                      <a:cubicBezTo>
                        <a:pt x="22106" y="108354"/>
                        <a:pt x="27115" y="107461"/>
                        <a:pt x="30900" y="106512"/>
                      </a:cubicBezTo>
                      <a:cubicBezTo>
                        <a:pt x="35063" y="105490"/>
                        <a:pt x="38636" y="105094"/>
                        <a:pt x="39870" y="106393"/>
                      </a:cubicBezTo>
                      <a:cubicBezTo>
                        <a:pt x="37936" y="109625"/>
                        <a:pt x="30007" y="113106"/>
                        <a:pt x="21755" y="113032"/>
                      </a:cubicBezTo>
                      <a:cubicBezTo>
                        <a:pt x="18320" y="113069"/>
                        <a:pt x="14361" y="112452"/>
                        <a:pt x="10677" y="110445"/>
                      </a:cubicBezTo>
                      <a:cubicBezTo>
                        <a:pt x="6993" y="108529"/>
                        <a:pt x="3798" y="105149"/>
                        <a:pt x="2076" y="101189"/>
                      </a:cubicBezTo>
                      <a:cubicBezTo>
                        <a:pt x="-1461" y="93168"/>
                        <a:pt x="59" y="84530"/>
                        <a:pt x="2647" y="78480"/>
                      </a:cubicBezTo>
                      <a:cubicBezTo>
                        <a:pt x="6717" y="69105"/>
                        <a:pt x="13826" y="62042"/>
                        <a:pt x="19739" y="55356"/>
                      </a:cubicBezTo>
                      <a:cubicBezTo>
                        <a:pt x="25854" y="48467"/>
                        <a:pt x="31204" y="41220"/>
                        <a:pt x="36168" y="33871"/>
                      </a:cubicBezTo>
                      <a:cubicBezTo>
                        <a:pt x="39796" y="28530"/>
                        <a:pt x="43388" y="23345"/>
                        <a:pt x="46399" y="17866"/>
                      </a:cubicBezTo>
                      <a:cubicBezTo>
                        <a:pt x="49613" y="12027"/>
                        <a:pt x="52578" y="6078"/>
                        <a:pt x="553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17"/>
                <p:cNvSpPr/>
                <p:nvPr/>
              </p:nvSpPr>
              <p:spPr>
                <a:xfrm>
                  <a:off x="8761926" y="-3532141"/>
                  <a:ext cx="338789" cy="1314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55" h="106895" extrusionOk="0">
                      <a:moveTo>
                        <a:pt x="2579" y="106895"/>
                      </a:moveTo>
                      <a:cubicBezTo>
                        <a:pt x="3251" y="104574"/>
                        <a:pt x="5636" y="102898"/>
                        <a:pt x="7008" y="100807"/>
                      </a:cubicBezTo>
                      <a:cubicBezTo>
                        <a:pt x="11622" y="94315"/>
                        <a:pt x="14900" y="85649"/>
                        <a:pt x="18142" y="77997"/>
                      </a:cubicBezTo>
                      <a:cubicBezTo>
                        <a:pt x="19606" y="72186"/>
                        <a:pt x="21291" y="67379"/>
                        <a:pt x="22314" y="59965"/>
                      </a:cubicBezTo>
                      <a:cubicBezTo>
                        <a:pt x="22820" y="56779"/>
                        <a:pt x="22581" y="53556"/>
                        <a:pt x="22710" y="50517"/>
                      </a:cubicBezTo>
                      <a:cubicBezTo>
                        <a:pt x="23014" y="37385"/>
                        <a:pt x="20886" y="24667"/>
                        <a:pt x="15766" y="12842"/>
                      </a:cubicBezTo>
                      <a:cubicBezTo>
                        <a:pt x="15213" y="11701"/>
                        <a:pt x="14560" y="10531"/>
                        <a:pt x="13805" y="9435"/>
                      </a:cubicBezTo>
                      <a:cubicBezTo>
                        <a:pt x="12064" y="6792"/>
                        <a:pt x="9080" y="5245"/>
                        <a:pt x="6539" y="4969"/>
                      </a:cubicBezTo>
                      <a:cubicBezTo>
                        <a:pt x="3942" y="4462"/>
                        <a:pt x="1584" y="4656"/>
                        <a:pt x="0" y="3772"/>
                      </a:cubicBezTo>
                      <a:cubicBezTo>
                        <a:pt x="313" y="2132"/>
                        <a:pt x="2791" y="125"/>
                        <a:pt x="6032" y="23"/>
                      </a:cubicBezTo>
                      <a:cubicBezTo>
                        <a:pt x="9209" y="-197"/>
                        <a:pt x="12884" y="1156"/>
                        <a:pt x="15527" y="3569"/>
                      </a:cubicBezTo>
                      <a:cubicBezTo>
                        <a:pt x="20067" y="7557"/>
                        <a:pt x="22268" y="13892"/>
                        <a:pt x="23925" y="19648"/>
                      </a:cubicBezTo>
                      <a:cubicBezTo>
                        <a:pt x="25629" y="25551"/>
                        <a:pt x="26743" y="31583"/>
                        <a:pt x="27121" y="36574"/>
                      </a:cubicBezTo>
                      <a:cubicBezTo>
                        <a:pt x="27839" y="44209"/>
                        <a:pt x="27692" y="52064"/>
                        <a:pt x="26495" y="59404"/>
                      </a:cubicBezTo>
                      <a:cubicBezTo>
                        <a:pt x="25270" y="66927"/>
                        <a:pt x="23400" y="74184"/>
                        <a:pt x="20472" y="80898"/>
                      </a:cubicBezTo>
                      <a:cubicBezTo>
                        <a:pt x="18326" y="85787"/>
                        <a:pt x="15600" y="90199"/>
                        <a:pt x="12773" y="94416"/>
                      </a:cubicBezTo>
                      <a:cubicBezTo>
                        <a:pt x="9872" y="99012"/>
                        <a:pt x="6281" y="103064"/>
                        <a:pt x="2579" y="1068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3" name="Google Shape;763;p17"/>
              <p:cNvGrpSpPr/>
              <p:nvPr/>
            </p:nvGrpSpPr>
            <p:grpSpPr>
              <a:xfrm>
                <a:off x="8806827" y="2001441"/>
                <a:ext cx="373351" cy="324939"/>
                <a:chOff x="7905418" y="-1550646"/>
                <a:chExt cx="817676" cy="711648"/>
              </a:xfrm>
            </p:grpSpPr>
            <p:sp>
              <p:nvSpPr>
                <p:cNvPr id="764" name="Google Shape;764;p17"/>
                <p:cNvSpPr/>
                <p:nvPr/>
              </p:nvSpPr>
              <p:spPr>
                <a:xfrm>
                  <a:off x="7916447" y="-1519133"/>
                  <a:ext cx="801327" cy="647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5" h="52686" extrusionOk="0">
                      <a:moveTo>
                        <a:pt x="56277" y="1382"/>
                      </a:moveTo>
                      <a:cubicBezTo>
                        <a:pt x="41119" y="-396"/>
                        <a:pt x="25363" y="3454"/>
                        <a:pt x="12747" y="12028"/>
                      </a:cubicBezTo>
                      <a:cubicBezTo>
                        <a:pt x="6199" y="16475"/>
                        <a:pt x="84" y="23032"/>
                        <a:pt x="1" y="30943"/>
                      </a:cubicBezTo>
                      <a:cubicBezTo>
                        <a:pt x="-91" y="39296"/>
                        <a:pt x="6751" y="46349"/>
                        <a:pt x="14404" y="49711"/>
                      </a:cubicBezTo>
                      <a:cubicBezTo>
                        <a:pt x="24939" y="54325"/>
                        <a:pt x="37694" y="53533"/>
                        <a:pt x="47566" y="47621"/>
                      </a:cubicBezTo>
                      <a:cubicBezTo>
                        <a:pt x="57438" y="41708"/>
                        <a:pt x="64179" y="30860"/>
                        <a:pt x="65091" y="19395"/>
                      </a:cubicBezTo>
                      <a:cubicBezTo>
                        <a:pt x="65634" y="12608"/>
                        <a:pt x="63617" y="4835"/>
                        <a:pt x="57613" y="1621"/>
                      </a:cubicBezTo>
                      <a:cubicBezTo>
                        <a:pt x="53690" y="-478"/>
                        <a:pt x="48938" y="-174"/>
                        <a:pt x="44545" y="516"/>
                      </a:cubicBezTo>
                      <a:cubicBezTo>
                        <a:pt x="33909" y="2201"/>
                        <a:pt x="23576" y="5848"/>
                        <a:pt x="14248" y="1122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17"/>
                <p:cNvSpPr/>
                <p:nvPr/>
              </p:nvSpPr>
              <p:spPr>
                <a:xfrm>
                  <a:off x="7905418" y="-1472584"/>
                  <a:ext cx="586558" cy="633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7" h="51532" extrusionOk="0">
                      <a:moveTo>
                        <a:pt x="32310" y="0"/>
                      </a:moveTo>
                      <a:cubicBezTo>
                        <a:pt x="31030" y="1538"/>
                        <a:pt x="28682" y="1851"/>
                        <a:pt x="26858" y="2726"/>
                      </a:cubicBezTo>
                      <a:cubicBezTo>
                        <a:pt x="21047" y="5516"/>
                        <a:pt x="15080" y="10130"/>
                        <a:pt x="10319" y="14735"/>
                      </a:cubicBezTo>
                      <a:cubicBezTo>
                        <a:pt x="7676" y="18648"/>
                        <a:pt x="5033" y="21954"/>
                        <a:pt x="4269" y="27728"/>
                      </a:cubicBezTo>
                      <a:cubicBezTo>
                        <a:pt x="4002" y="30224"/>
                        <a:pt x="4637" y="32655"/>
                        <a:pt x="5300" y="34783"/>
                      </a:cubicBezTo>
                      <a:cubicBezTo>
                        <a:pt x="6709" y="39544"/>
                        <a:pt x="10374" y="42739"/>
                        <a:pt x="14933" y="44323"/>
                      </a:cubicBezTo>
                      <a:cubicBezTo>
                        <a:pt x="19464" y="45907"/>
                        <a:pt x="24704" y="46349"/>
                        <a:pt x="29870" y="46101"/>
                      </a:cubicBezTo>
                      <a:cubicBezTo>
                        <a:pt x="30966" y="46018"/>
                        <a:pt x="32043" y="45935"/>
                        <a:pt x="33240" y="45852"/>
                      </a:cubicBezTo>
                      <a:cubicBezTo>
                        <a:pt x="35957" y="45594"/>
                        <a:pt x="39051" y="44627"/>
                        <a:pt x="41446" y="43918"/>
                      </a:cubicBezTo>
                      <a:cubicBezTo>
                        <a:pt x="44070" y="43209"/>
                        <a:pt x="46566" y="43375"/>
                        <a:pt x="47708" y="44710"/>
                      </a:cubicBezTo>
                      <a:cubicBezTo>
                        <a:pt x="46833" y="47454"/>
                        <a:pt x="41648" y="49628"/>
                        <a:pt x="36629" y="50604"/>
                      </a:cubicBezTo>
                      <a:cubicBezTo>
                        <a:pt x="28221" y="52391"/>
                        <a:pt x="15900" y="51884"/>
                        <a:pt x="8155" y="46543"/>
                      </a:cubicBezTo>
                      <a:cubicBezTo>
                        <a:pt x="2104" y="42601"/>
                        <a:pt x="-732" y="34755"/>
                        <a:pt x="161" y="28263"/>
                      </a:cubicBezTo>
                      <a:cubicBezTo>
                        <a:pt x="916" y="21383"/>
                        <a:pt x="4582" y="15526"/>
                        <a:pt x="9140" y="11410"/>
                      </a:cubicBezTo>
                      <a:cubicBezTo>
                        <a:pt x="12501" y="8362"/>
                        <a:pt x="16397" y="6446"/>
                        <a:pt x="20117" y="4660"/>
                      </a:cubicBezTo>
                      <a:cubicBezTo>
                        <a:pt x="24114" y="2726"/>
                        <a:pt x="28212" y="1308"/>
                        <a:pt x="323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17"/>
                <p:cNvSpPr/>
                <p:nvPr/>
              </p:nvSpPr>
              <p:spPr>
                <a:xfrm>
                  <a:off x="8481460" y="-1550646"/>
                  <a:ext cx="241634" cy="527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53" h="42917" extrusionOk="0">
                      <a:moveTo>
                        <a:pt x="8712" y="42917"/>
                      </a:moveTo>
                      <a:cubicBezTo>
                        <a:pt x="8518" y="41637"/>
                        <a:pt x="9716" y="41039"/>
                        <a:pt x="10250" y="40127"/>
                      </a:cubicBezTo>
                      <a:cubicBezTo>
                        <a:pt x="11981" y="37226"/>
                        <a:pt x="12755" y="33303"/>
                        <a:pt x="14311" y="30236"/>
                      </a:cubicBezTo>
                      <a:cubicBezTo>
                        <a:pt x="14523" y="27695"/>
                        <a:pt x="15388" y="25788"/>
                        <a:pt x="15481" y="22722"/>
                      </a:cubicBezTo>
                      <a:cubicBezTo>
                        <a:pt x="15517" y="21405"/>
                        <a:pt x="15048" y="20125"/>
                        <a:pt x="14864" y="18937"/>
                      </a:cubicBezTo>
                      <a:cubicBezTo>
                        <a:pt x="14053" y="13761"/>
                        <a:pt x="11595" y="9396"/>
                        <a:pt x="7450" y="6901"/>
                      </a:cubicBezTo>
                      <a:cubicBezTo>
                        <a:pt x="6981" y="6624"/>
                        <a:pt x="6612" y="6403"/>
                        <a:pt x="6115" y="6109"/>
                      </a:cubicBezTo>
                      <a:cubicBezTo>
                        <a:pt x="5019" y="5483"/>
                        <a:pt x="3546" y="5271"/>
                        <a:pt x="2487" y="4930"/>
                      </a:cubicBezTo>
                      <a:cubicBezTo>
                        <a:pt x="1354" y="4525"/>
                        <a:pt x="322" y="3143"/>
                        <a:pt x="0" y="1440"/>
                      </a:cubicBezTo>
                      <a:cubicBezTo>
                        <a:pt x="1004" y="-559"/>
                        <a:pt x="4337" y="-190"/>
                        <a:pt x="7036" y="823"/>
                      </a:cubicBezTo>
                      <a:cubicBezTo>
                        <a:pt x="11871" y="2176"/>
                        <a:pt x="16807" y="7665"/>
                        <a:pt x="18161" y="12178"/>
                      </a:cubicBezTo>
                      <a:cubicBezTo>
                        <a:pt x="19413" y="15539"/>
                        <a:pt x="19892" y="19167"/>
                        <a:pt x="19542" y="22510"/>
                      </a:cubicBezTo>
                      <a:cubicBezTo>
                        <a:pt x="19192" y="25936"/>
                        <a:pt x="18409" y="29223"/>
                        <a:pt x="17018" y="32124"/>
                      </a:cubicBezTo>
                      <a:cubicBezTo>
                        <a:pt x="15996" y="34243"/>
                        <a:pt x="14504" y="35983"/>
                        <a:pt x="13243" y="37742"/>
                      </a:cubicBezTo>
                      <a:cubicBezTo>
                        <a:pt x="11862" y="39620"/>
                        <a:pt x="10342" y="41343"/>
                        <a:pt x="8712" y="4291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7" name="Google Shape;767;p17"/>
              <p:cNvGrpSpPr/>
              <p:nvPr/>
            </p:nvGrpSpPr>
            <p:grpSpPr>
              <a:xfrm>
                <a:off x="8428890" y="836255"/>
                <a:ext cx="377926" cy="312313"/>
                <a:chOff x="3248746" y="-1414391"/>
                <a:chExt cx="827696" cy="683996"/>
              </a:xfrm>
            </p:grpSpPr>
            <p:sp>
              <p:nvSpPr>
                <p:cNvPr id="768" name="Google Shape;768;p17"/>
                <p:cNvSpPr/>
                <p:nvPr/>
              </p:nvSpPr>
              <p:spPr>
                <a:xfrm>
                  <a:off x="3274689" y="-1406350"/>
                  <a:ext cx="801327" cy="647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5" h="52690" extrusionOk="0">
                      <a:moveTo>
                        <a:pt x="56277" y="1382"/>
                      </a:moveTo>
                      <a:cubicBezTo>
                        <a:pt x="41119" y="-396"/>
                        <a:pt x="25363" y="3454"/>
                        <a:pt x="12746" y="12028"/>
                      </a:cubicBezTo>
                      <a:cubicBezTo>
                        <a:pt x="6199" y="16475"/>
                        <a:pt x="84" y="23032"/>
                        <a:pt x="1" y="30943"/>
                      </a:cubicBezTo>
                      <a:cubicBezTo>
                        <a:pt x="-91" y="39296"/>
                        <a:pt x="6751" y="46350"/>
                        <a:pt x="14404" y="49711"/>
                      </a:cubicBezTo>
                      <a:cubicBezTo>
                        <a:pt x="24939" y="54334"/>
                        <a:pt x="37693" y="53533"/>
                        <a:pt x="47566" y="47621"/>
                      </a:cubicBezTo>
                      <a:cubicBezTo>
                        <a:pt x="57438" y="41717"/>
                        <a:pt x="64179" y="30860"/>
                        <a:pt x="65090" y="19395"/>
                      </a:cubicBezTo>
                      <a:cubicBezTo>
                        <a:pt x="65634" y="12608"/>
                        <a:pt x="63617" y="4835"/>
                        <a:pt x="57613" y="1621"/>
                      </a:cubicBezTo>
                      <a:cubicBezTo>
                        <a:pt x="53690" y="-478"/>
                        <a:pt x="48938" y="-174"/>
                        <a:pt x="44545" y="516"/>
                      </a:cubicBezTo>
                      <a:cubicBezTo>
                        <a:pt x="33909" y="2201"/>
                        <a:pt x="23576" y="5848"/>
                        <a:pt x="14247" y="11217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17"/>
                <p:cNvSpPr/>
                <p:nvPr/>
              </p:nvSpPr>
              <p:spPr>
                <a:xfrm>
                  <a:off x="3248746" y="-1414391"/>
                  <a:ext cx="616422" cy="67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36" h="54543" extrusionOk="0">
                      <a:moveTo>
                        <a:pt x="50137" y="0"/>
                      </a:moveTo>
                      <a:cubicBezTo>
                        <a:pt x="48552" y="1363"/>
                        <a:pt x="46038" y="1289"/>
                        <a:pt x="43985" y="1768"/>
                      </a:cubicBezTo>
                      <a:cubicBezTo>
                        <a:pt x="37409" y="3333"/>
                        <a:pt x="29840" y="5765"/>
                        <a:pt x="23108" y="7892"/>
                      </a:cubicBezTo>
                      <a:cubicBezTo>
                        <a:pt x="18669" y="10342"/>
                        <a:pt x="14571" y="11981"/>
                        <a:pt x="10252" y="16493"/>
                      </a:cubicBezTo>
                      <a:cubicBezTo>
                        <a:pt x="8466" y="18473"/>
                        <a:pt x="7379" y="20904"/>
                        <a:pt x="6458" y="23151"/>
                      </a:cubicBezTo>
                      <a:cubicBezTo>
                        <a:pt x="4395" y="28051"/>
                        <a:pt x="4358" y="33456"/>
                        <a:pt x="6789" y="37647"/>
                      </a:cubicBezTo>
                      <a:cubicBezTo>
                        <a:pt x="9165" y="41901"/>
                        <a:pt x="13549" y="45078"/>
                        <a:pt x="18503" y="46874"/>
                      </a:cubicBezTo>
                      <a:cubicBezTo>
                        <a:pt x="19535" y="47252"/>
                        <a:pt x="20658" y="47620"/>
                        <a:pt x="21856" y="47970"/>
                      </a:cubicBezTo>
                      <a:cubicBezTo>
                        <a:pt x="24609" y="48780"/>
                        <a:pt x="28127" y="49075"/>
                        <a:pt x="30899" y="49572"/>
                      </a:cubicBezTo>
                      <a:cubicBezTo>
                        <a:pt x="33929" y="50125"/>
                        <a:pt x="36203" y="51755"/>
                        <a:pt x="36332" y="53486"/>
                      </a:cubicBezTo>
                      <a:cubicBezTo>
                        <a:pt x="33993" y="55134"/>
                        <a:pt x="28652" y="54582"/>
                        <a:pt x="23366" y="53670"/>
                      </a:cubicBezTo>
                      <a:cubicBezTo>
                        <a:pt x="18973" y="52943"/>
                        <a:pt x="13494" y="51230"/>
                        <a:pt x="8963" y="47786"/>
                      </a:cubicBezTo>
                      <a:cubicBezTo>
                        <a:pt x="4404" y="44471"/>
                        <a:pt x="997" y="39221"/>
                        <a:pt x="297" y="34350"/>
                      </a:cubicBezTo>
                      <a:cubicBezTo>
                        <a:pt x="-974" y="26918"/>
                        <a:pt x="1964" y="19523"/>
                        <a:pt x="6614" y="14513"/>
                      </a:cubicBezTo>
                      <a:cubicBezTo>
                        <a:pt x="11440" y="9356"/>
                        <a:pt x="17509" y="6207"/>
                        <a:pt x="23568" y="4346"/>
                      </a:cubicBezTo>
                      <a:cubicBezTo>
                        <a:pt x="28016" y="2993"/>
                        <a:pt x="32437" y="2597"/>
                        <a:pt x="36682" y="1952"/>
                      </a:cubicBezTo>
                      <a:cubicBezTo>
                        <a:pt x="41213" y="1271"/>
                        <a:pt x="45689" y="764"/>
                        <a:pt x="5013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17"/>
                <p:cNvSpPr/>
                <p:nvPr/>
              </p:nvSpPr>
              <p:spPr>
                <a:xfrm>
                  <a:off x="3769042" y="-1379288"/>
                  <a:ext cx="307400" cy="648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02" h="52777" extrusionOk="0">
                      <a:moveTo>
                        <a:pt x="0" y="52777"/>
                      </a:moveTo>
                      <a:cubicBezTo>
                        <a:pt x="470" y="51451"/>
                        <a:pt x="1962" y="51267"/>
                        <a:pt x="2947" y="50521"/>
                      </a:cubicBezTo>
                      <a:cubicBezTo>
                        <a:pt x="6078" y="48136"/>
                        <a:pt x="8546" y="44259"/>
                        <a:pt x="11401" y="41432"/>
                      </a:cubicBezTo>
                      <a:cubicBezTo>
                        <a:pt x="12718" y="38789"/>
                        <a:pt x="14394" y="36984"/>
                        <a:pt x="15941" y="33705"/>
                      </a:cubicBezTo>
                      <a:cubicBezTo>
                        <a:pt x="16613" y="32306"/>
                        <a:pt x="16816" y="30712"/>
                        <a:pt x="17285" y="29340"/>
                      </a:cubicBezTo>
                      <a:cubicBezTo>
                        <a:pt x="19247" y="23336"/>
                        <a:pt x="20011" y="17369"/>
                        <a:pt x="19542" y="11125"/>
                      </a:cubicBezTo>
                      <a:cubicBezTo>
                        <a:pt x="19496" y="10434"/>
                        <a:pt x="19450" y="9835"/>
                        <a:pt x="19404" y="9080"/>
                      </a:cubicBezTo>
                      <a:cubicBezTo>
                        <a:pt x="19321" y="7432"/>
                        <a:pt x="18750" y="5525"/>
                        <a:pt x="18630" y="3979"/>
                      </a:cubicBezTo>
                      <a:cubicBezTo>
                        <a:pt x="18501" y="2293"/>
                        <a:pt x="19523" y="654"/>
                        <a:pt x="21126" y="0"/>
                      </a:cubicBezTo>
                      <a:cubicBezTo>
                        <a:pt x="23271" y="700"/>
                        <a:pt x="23870" y="3923"/>
                        <a:pt x="24404" y="6935"/>
                      </a:cubicBezTo>
                      <a:cubicBezTo>
                        <a:pt x="25463" y="12037"/>
                        <a:pt x="25030" y="19376"/>
                        <a:pt x="23778" y="24257"/>
                      </a:cubicBezTo>
                      <a:cubicBezTo>
                        <a:pt x="22922" y="28014"/>
                        <a:pt x="21623" y="31790"/>
                        <a:pt x="19772" y="35068"/>
                      </a:cubicBezTo>
                      <a:cubicBezTo>
                        <a:pt x="17893" y="38420"/>
                        <a:pt x="15803" y="41561"/>
                        <a:pt x="13225" y="44204"/>
                      </a:cubicBezTo>
                      <a:cubicBezTo>
                        <a:pt x="11336" y="46119"/>
                        <a:pt x="9108" y="47537"/>
                        <a:pt x="7045" y="48983"/>
                      </a:cubicBezTo>
                      <a:cubicBezTo>
                        <a:pt x="4835" y="50530"/>
                        <a:pt x="2477" y="51811"/>
                        <a:pt x="0" y="527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771" name="Google Shape;771;p17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772" name="Google Shape;772;p17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3" name="Google Shape;773;p17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8008619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8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6" name="Google Shape;776;p18"/>
          <p:cNvSpPr txBox="1">
            <a:spLocks noGrp="1"/>
          </p:cNvSpPr>
          <p:nvPr>
            <p:ph type="subTitle" idx="1"/>
          </p:nvPr>
        </p:nvSpPr>
        <p:spPr>
          <a:xfrm>
            <a:off x="1440650" y="1741967"/>
            <a:ext cx="2477400" cy="7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7" name="Google Shape;777;p18"/>
          <p:cNvSpPr txBox="1">
            <a:spLocks noGrp="1"/>
          </p:cNvSpPr>
          <p:nvPr>
            <p:ph type="subTitle" idx="2"/>
          </p:nvPr>
        </p:nvSpPr>
        <p:spPr>
          <a:xfrm>
            <a:off x="1440651" y="2239967"/>
            <a:ext cx="2477400" cy="13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8" name="Google Shape;778;p18"/>
          <p:cNvSpPr txBox="1">
            <a:spLocks noGrp="1"/>
          </p:cNvSpPr>
          <p:nvPr>
            <p:ph type="subTitle" idx="3"/>
          </p:nvPr>
        </p:nvSpPr>
        <p:spPr>
          <a:xfrm>
            <a:off x="5187970" y="2239967"/>
            <a:ext cx="2477400" cy="13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9" name="Google Shape;779;p18"/>
          <p:cNvSpPr txBox="1">
            <a:spLocks noGrp="1"/>
          </p:cNvSpPr>
          <p:nvPr>
            <p:ph type="subTitle" idx="4"/>
          </p:nvPr>
        </p:nvSpPr>
        <p:spPr>
          <a:xfrm>
            <a:off x="1440651" y="4367867"/>
            <a:ext cx="2477400" cy="13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0" name="Google Shape;780;p18"/>
          <p:cNvSpPr txBox="1">
            <a:spLocks noGrp="1"/>
          </p:cNvSpPr>
          <p:nvPr>
            <p:ph type="subTitle" idx="5"/>
          </p:nvPr>
        </p:nvSpPr>
        <p:spPr>
          <a:xfrm>
            <a:off x="5187970" y="4367867"/>
            <a:ext cx="2477400" cy="13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1" name="Google Shape;781;p18"/>
          <p:cNvSpPr txBox="1">
            <a:spLocks noGrp="1"/>
          </p:cNvSpPr>
          <p:nvPr>
            <p:ph type="subTitle" idx="6"/>
          </p:nvPr>
        </p:nvSpPr>
        <p:spPr>
          <a:xfrm>
            <a:off x="1440650" y="3869867"/>
            <a:ext cx="2477400" cy="7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2" name="Google Shape;782;p18"/>
          <p:cNvSpPr txBox="1">
            <a:spLocks noGrp="1"/>
          </p:cNvSpPr>
          <p:nvPr>
            <p:ph type="subTitle" idx="7"/>
          </p:nvPr>
        </p:nvSpPr>
        <p:spPr>
          <a:xfrm>
            <a:off x="5187968" y="1741967"/>
            <a:ext cx="2477400" cy="7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3" name="Google Shape;783;p18"/>
          <p:cNvSpPr txBox="1">
            <a:spLocks noGrp="1"/>
          </p:cNvSpPr>
          <p:nvPr>
            <p:ph type="subTitle" idx="8"/>
          </p:nvPr>
        </p:nvSpPr>
        <p:spPr>
          <a:xfrm>
            <a:off x="5187968" y="3869867"/>
            <a:ext cx="2477400" cy="7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84" name="Google Shape;784;p18"/>
          <p:cNvGrpSpPr/>
          <p:nvPr/>
        </p:nvGrpSpPr>
        <p:grpSpPr>
          <a:xfrm>
            <a:off x="-3778407" y="-2348357"/>
            <a:ext cx="15382674" cy="10610465"/>
            <a:chOff x="-3778407" y="-1761268"/>
            <a:chExt cx="15382674" cy="7957849"/>
          </a:xfrm>
        </p:grpSpPr>
        <p:grpSp>
          <p:nvGrpSpPr>
            <p:cNvPr id="785" name="Google Shape;785;p18"/>
            <p:cNvGrpSpPr/>
            <p:nvPr/>
          </p:nvGrpSpPr>
          <p:grpSpPr>
            <a:xfrm rot="-4635415">
              <a:off x="7234823" y="1848539"/>
              <a:ext cx="4057086" cy="3882523"/>
              <a:chOff x="8988983" y="3242852"/>
              <a:chExt cx="3541396" cy="3389021"/>
            </a:xfrm>
          </p:grpSpPr>
          <p:sp>
            <p:nvSpPr>
              <p:cNvPr id="786" name="Google Shape;786;p18"/>
              <p:cNvSpPr/>
              <p:nvPr/>
            </p:nvSpPr>
            <p:spPr>
              <a:xfrm>
                <a:off x="9143999" y="3563450"/>
                <a:ext cx="3229493" cy="2594781"/>
              </a:xfrm>
              <a:custGeom>
                <a:avLst/>
                <a:gdLst/>
                <a:ahLst/>
                <a:cxnLst/>
                <a:rect l="l" t="t" r="r" b="b"/>
                <a:pathLst>
                  <a:path w="412583" h="401980" extrusionOk="0">
                    <a:moveTo>
                      <a:pt x="400691" y="291978"/>
                    </a:moveTo>
                    <a:cubicBezTo>
                      <a:pt x="385966" y="322083"/>
                      <a:pt x="360291" y="345556"/>
                      <a:pt x="332434" y="364177"/>
                    </a:cubicBezTo>
                    <a:cubicBezTo>
                      <a:pt x="302615" y="384115"/>
                      <a:pt x="268753" y="399577"/>
                      <a:pt x="232966" y="401723"/>
                    </a:cubicBezTo>
                    <a:cubicBezTo>
                      <a:pt x="191664" y="404209"/>
                      <a:pt x="150545" y="388517"/>
                      <a:pt x="117641" y="363441"/>
                    </a:cubicBezTo>
                    <a:cubicBezTo>
                      <a:pt x="84737" y="338365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8" y="16728"/>
                      <a:pt x="264553" y="31941"/>
                    </a:cubicBezTo>
                    <a:cubicBezTo>
                      <a:pt x="275227" y="33654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10" y="160896"/>
                      <a:pt x="388821" y="175889"/>
                      <a:pt x="400526" y="195532"/>
                    </a:cubicBezTo>
                    <a:cubicBezTo>
                      <a:pt x="417691" y="224310"/>
                      <a:pt x="415426" y="261874"/>
                      <a:pt x="400691" y="291978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18"/>
              <p:cNvSpPr/>
              <p:nvPr/>
            </p:nvSpPr>
            <p:spPr>
              <a:xfrm rot="-2022469">
                <a:off x="9374078" y="3824421"/>
                <a:ext cx="2771207" cy="2225882"/>
              </a:xfrm>
              <a:custGeom>
                <a:avLst/>
                <a:gdLst/>
                <a:ahLst/>
                <a:cxnLst/>
                <a:rect l="l" t="t" r="r" b="b"/>
                <a:pathLst>
                  <a:path w="412583" h="401980" extrusionOk="0">
                    <a:moveTo>
                      <a:pt x="400691" y="291978"/>
                    </a:moveTo>
                    <a:cubicBezTo>
                      <a:pt x="385966" y="322083"/>
                      <a:pt x="360291" y="345556"/>
                      <a:pt x="332434" y="364177"/>
                    </a:cubicBezTo>
                    <a:cubicBezTo>
                      <a:pt x="302615" y="384115"/>
                      <a:pt x="268753" y="399577"/>
                      <a:pt x="232966" y="401723"/>
                    </a:cubicBezTo>
                    <a:cubicBezTo>
                      <a:pt x="191664" y="404209"/>
                      <a:pt x="150545" y="388517"/>
                      <a:pt x="117641" y="363441"/>
                    </a:cubicBezTo>
                    <a:cubicBezTo>
                      <a:pt x="84737" y="338365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8" y="16728"/>
                      <a:pt x="264553" y="31941"/>
                    </a:cubicBezTo>
                    <a:cubicBezTo>
                      <a:pt x="275227" y="33654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10" y="160896"/>
                      <a:pt x="388821" y="175889"/>
                      <a:pt x="400526" y="195532"/>
                    </a:cubicBezTo>
                    <a:cubicBezTo>
                      <a:pt x="417691" y="224310"/>
                      <a:pt x="415426" y="261874"/>
                      <a:pt x="400691" y="291978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18"/>
              <p:cNvSpPr/>
              <p:nvPr/>
            </p:nvSpPr>
            <p:spPr>
              <a:xfrm rot="-8942958">
                <a:off x="9595571" y="4002343"/>
                <a:ext cx="2328449" cy="1870143"/>
              </a:xfrm>
              <a:custGeom>
                <a:avLst/>
                <a:gdLst/>
                <a:ahLst/>
                <a:cxnLst/>
                <a:rect l="l" t="t" r="r" b="b"/>
                <a:pathLst>
                  <a:path w="412583" h="401980" extrusionOk="0">
                    <a:moveTo>
                      <a:pt x="400691" y="291978"/>
                    </a:moveTo>
                    <a:cubicBezTo>
                      <a:pt x="385966" y="322083"/>
                      <a:pt x="360291" y="345556"/>
                      <a:pt x="332434" y="364177"/>
                    </a:cubicBezTo>
                    <a:cubicBezTo>
                      <a:pt x="302615" y="384115"/>
                      <a:pt x="268753" y="399577"/>
                      <a:pt x="232966" y="401723"/>
                    </a:cubicBezTo>
                    <a:cubicBezTo>
                      <a:pt x="191664" y="404209"/>
                      <a:pt x="150545" y="388517"/>
                      <a:pt x="117641" y="363441"/>
                    </a:cubicBezTo>
                    <a:cubicBezTo>
                      <a:pt x="84737" y="338365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8" y="16728"/>
                      <a:pt x="264553" y="31941"/>
                    </a:cubicBezTo>
                    <a:cubicBezTo>
                      <a:pt x="275227" y="33654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10" y="160896"/>
                      <a:pt x="388821" y="175889"/>
                      <a:pt x="400526" y="195532"/>
                    </a:cubicBezTo>
                    <a:cubicBezTo>
                      <a:pt x="417691" y="224310"/>
                      <a:pt x="415426" y="261874"/>
                      <a:pt x="400691" y="291978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8"/>
            <p:cNvGrpSpPr/>
            <p:nvPr/>
          </p:nvGrpSpPr>
          <p:grpSpPr>
            <a:xfrm rot="1800028">
              <a:off x="-3079565" y="-1007092"/>
              <a:ext cx="4056966" cy="3882408"/>
              <a:chOff x="8988983" y="3242852"/>
              <a:chExt cx="3541396" cy="3389021"/>
            </a:xfrm>
          </p:grpSpPr>
          <p:sp>
            <p:nvSpPr>
              <p:cNvPr id="790" name="Google Shape;790;p18"/>
              <p:cNvSpPr/>
              <p:nvPr/>
            </p:nvSpPr>
            <p:spPr>
              <a:xfrm>
                <a:off x="9143999" y="3563450"/>
                <a:ext cx="3229493" cy="2594781"/>
              </a:xfrm>
              <a:custGeom>
                <a:avLst/>
                <a:gdLst/>
                <a:ahLst/>
                <a:cxnLst/>
                <a:rect l="l" t="t" r="r" b="b"/>
                <a:pathLst>
                  <a:path w="412583" h="401980" extrusionOk="0">
                    <a:moveTo>
                      <a:pt x="400691" y="291978"/>
                    </a:moveTo>
                    <a:cubicBezTo>
                      <a:pt x="385966" y="322083"/>
                      <a:pt x="360291" y="345556"/>
                      <a:pt x="332434" y="364177"/>
                    </a:cubicBezTo>
                    <a:cubicBezTo>
                      <a:pt x="302615" y="384115"/>
                      <a:pt x="268753" y="399577"/>
                      <a:pt x="232966" y="401723"/>
                    </a:cubicBezTo>
                    <a:cubicBezTo>
                      <a:pt x="191664" y="404209"/>
                      <a:pt x="150545" y="388517"/>
                      <a:pt x="117641" y="363441"/>
                    </a:cubicBezTo>
                    <a:cubicBezTo>
                      <a:pt x="84737" y="338365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8" y="16728"/>
                      <a:pt x="264553" y="31941"/>
                    </a:cubicBezTo>
                    <a:cubicBezTo>
                      <a:pt x="275227" y="33654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10" y="160896"/>
                      <a:pt x="388821" y="175889"/>
                      <a:pt x="400526" y="195532"/>
                    </a:cubicBezTo>
                    <a:cubicBezTo>
                      <a:pt x="417691" y="224310"/>
                      <a:pt x="415426" y="261874"/>
                      <a:pt x="400691" y="291978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18"/>
              <p:cNvSpPr/>
              <p:nvPr/>
            </p:nvSpPr>
            <p:spPr>
              <a:xfrm rot="-2022469">
                <a:off x="9374078" y="3824421"/>
                <a:ext cx="2771207" cy="2225882"/>
              </a:xfrm>
              <a:custGeom>
                <a:avLst/>
                <a:gdLst/>
                <a:ahLst/>
                <a:cxnLst/>
                <a:rect l="l" t="t" r="r" b="b"/>
                <a:pathLst>
                  <a:path w="412583" h="401980" extrusionOk="0">
                    <a:moveTo>
                      <a:pt x="400691" y="291978"/>
                    </a:moveTo>
                    <a:cubicBezTo>
                      <a:pt x="385966" y="322083"/>
                      <a:pt x="360291" y="345556"/>
                      <a:pt x="332434" y="364177"/>
                    </a:cubicBezTo>
                    <a:cubicBezTo>
                      <a:pt x="302615" y="384115"/>
                      <a:pt x="268753" y="399577"/>
                      <a:pt x="232966" y="401723"/>
                    </a:cubicBezTo>
                    <a:cubicBezTo>
                      <a:pt x="191664" y="404209"/>
                      <a:pt x="150545" y="388517"/>
                      <a:pt x="117641" y="363441"/>
                    </a:cubicBezTo>
                    <a:cubicBezTo>
                      <a:pt x="84737" y="338365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8" y="16728"/>
                      <a:pt x="264553" y="31941"/>
                    </a:cubicBezTo>
                    <a:cubicBezTo>
                      <a:pt x="275227" y="33654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10" y="160896"/>
                      <a:pt x="388821" y="175889"/>
                      <a:pt x="400526" y="195532"/>
                    </a:cubicBezTo>
                    <a:cubicBezTo>
                      <a:pt x="417691" y="224310"/>
                      <a:pt x="415426" y="261874"/>
                      <a:pt x="400691" y="291978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18"/>
              <p:cNvSpPr/>
              <p:nvPr/>
            </p:nvSpPr>
            <p:spPr>
              <a:xfrm rot="-8942958">
                <a:off x="9595571" y="4002343"/>
                <a:ext cx="2328449" cy="1870143"/>
              </a:xfrm>
              <a:custGeom>
                <a:avLst/>
                <a:gdLst/>
                <a:ahLst/>
                <a:cxnLst/>
                <a:rect l="l" t="t" r="r" b="b"/>
                <a:pathLst>
                  <a:path w="412583" h="401980" extrusionOk="0">
                    <a:moveTo>
                      <a:pt x="400691" y="291978"/>
                    </a:moveTo>
                    <a:cubicBezTo>
                      <a:pt x="385966" y="322083"/>
                      <a:pt x="360291" y="345556"/>
                      <a:pt x="332434" y="364177"/>
                    </a:cubicBezTo>
                    <a:cubicBezTo>
                      <a:pt x="302615" y="384115"/>
                      <a:pt x="268753" y="399577"/>
                      <a:pt x="232966" y="401723"/>
                    </a:cubicBezTo>
                    <a:cubicBezTo>
                      <a:pt x="191664" y="404209"/>
                      <a:pt x="150545" y="388517"/>
                      <a:pt x="117641" y="363441"/>
                    </a:cubicBezTo>
                    <a:cubicBezTo>
                      <a:pt x="84737" y="338365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8" y="16728"/>
                      <a:pt x="264553" y="31941"/>
                    </a:cubicBezTo>
                    <a:cubicBezTo>
                      <a:pt x="275227" y="33654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10" y="160896"/>
                      <a:pt x="388821" y="175889"/>
                      <a:pt x="400526" y="195532"/>
                    </a:cubicBezTo>
                    <a:cubicBezTo>
                      <a:pt x="417691" y="224310"/>
                      <a:pt x="415426" y="261874"/>
                      <a:pt x="400691" y="291978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3" name="Google Shape;793;p18"/>
          <p:cNvGrpSpPr/>
          <p:nvPr/>
        </p:nvGrpSpPr>
        <p:grpSpPr>
          <a:xfrm>
            <a:off x="7832563" y="3072895"/>
            <a:ext cx="2903946" cy="3759851"/>
            <a:chOff x="7832563" y="2304671"/>
            <a:chExt cx="2903946" cy="2819888"/>
          </a:xfrm>
        </p:grpSpPr>
        <p:grpSp>
          <p:nvGrpSpPr>
            <p:cNvPr id="794" name="Google Shape;794;p18"/>
            <p:cNvGrpSpPr/>
            <p:nvPr/>
          </p:nvGrpSpPr>
          <p:grpSpPr>
            <a:xfrm rot="-4886240">
              <a:off x="8156944" y="2551215"/>
              <a:ext cx="2449308" cy="2371577"/>
              <a:chOff x="-11223347" y="-2169655"/>
              <a:chExt cx="10215128" cy="9890942"/>
            </a:xfrm>
          </p:grpSpPr>
          <p:sp>
            <p:nvSpPr>
              <p:cNvPr id="795" name="Google Shape;795;p18"/>
              <p:cNvSpPr/>
              <p:nvPr/>
            </p:nvSpPr>
            <p:spPr>
              <a:xfrm>
                <a:off x="-11176358" y="-2169655"/>
                <a:ext cx="10102046" cy="9842480"/>
              </a:xfrm>
              <a:custGeom>
                <a:avLst/>
                <a:gdLst/>
                <a:ahLst/>
                <a:cxnLst/>
                <a:rect l="l" t="t" r="r" b="b"/>
                <a:pathLst>
                  <a:path w="412581" h="401980" extrusionOk="0">
                    <a:moveTo>
                      <a:pt x="400691" y="291987"/>
                    </a:moveTo>
                    <a:cubicBezTo>
                      <a:pt x="385966" y="322092"/>
                      <a:pt x="360291" y="345566"/>
                      <a:pt x="332434" y="364177"/>
                    </a:cubicBezTo>
                    <a:cubicBezTo>
                      <a:pt x="302614" y="384115"/>
                      <a:pt x="268753" y="399577"/>
                      <a:pt x="232966" y="401723"/>
                    </a:cubicBezTo>
                    <a:cubicBezTo>
                      <a:pt x="191664" y="404209"/>
                      <a:pt x="150545" y="388517"/>
                      <a:pt x="117641" y="363440"/>
                    </a:cubicBezTo>
                    <a:cubicBezTo>
                      <a:pt x="84737" y="338364"/>
                      <a:pt x="59467" y="304411"/>
                      <a:pt x="39465" y="268191"/>
                    </a:cubicBezTo>
                    <a:cubicBezTo>
                      <a:pt x="17539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4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8" y="16728"/>
                      <a:pt x="264554" y="31941"/>
                    </a:cubicBezTo>
                    <a:cubicBezTo>
                      <a:pt x="275227" y="33654"/>
                      <a:pt x="286177" y="34649"/>
                      <a:pt x="296795" y="36297"/>
                    </a:cubicBezTo>
                    <a:cubicBezTo>
                      <a:pt x="320462" y="39971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10" y="160896"/>
                      <a:pt x="388821" y="175889"/>
                      <a:pt x="400535" y="195532"/>
                    </a:cubicBezTo>
                    <a:cubicBezTo>
                      <a:pt x="417682" y="224328"/>
                      <a:pt x="415426" y="261892"/>
                      <a:pt x="400691" y="29198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18"/>
              <p:cNvSpPr/>
              <p:nvPr/>
            </p:nvSpPr>
            <p:spPr>
              <a:xfrm>
                <a:off x="-7747139" y="-2158171"/>
                <a:ext cx="2989031" cy="764299"/>
              </a:xfrm>
              <a:custGeom>
                <a:avLst/>
                <a:gdLst/>
                <a:ahLst/>
                <a:cxnLst/>
                <a:rect l="l" t="t" r="r" b="b"/>
                <a:pathLst>
                  <a:path w="122076" h="31215" extrusionOk="0">
                    <a:moveTo>
                      <a:pt x="0" y="981"/>
                    </a:moveTo>
                    <a:cubicBezTo>
                      <a:pt x="2229" y="14"/>
                      <a:pt x="5166" y="567"/>
                      <a:pt x="7717" y="438"/>
                    </a:cubicBezTo>
                    <a:cubicBezTo>
                      <a:pt x="15830" y="199"/>
                      <a:pt x="25463" y="-584"/>
                      <a:pt x="34119" y="797"/>
                    </a:cubicBezTo>
                    <a:cubicBezTo>
                      <a:pt x="40400" y="880"/>
                      <a:pt x="45677" y="1865"/>
                      <a:pt x="53413" y="3219"/>
                    </a:cubicBezTo>
                    <a:cubicBezTo>
                      <a:pt x="56765" y="3726"/>
                      <a:pt x="60108" y="4140"/>
                      <a:pt x="63303" y="4729"/>
                    </a:cubicBezTo>
                    <a:cubicBezTo>
                      <a:pt x="77034" y="7731"/>
                      <a:pt x="89733" y="11848"/>
                      <a:pt x="102810" y="17466"/>
                    </a:cubicBezTo>
                    <a:cubicBezTo>
                      <a:pt x="104155" y="18101"/>
                      <a:pt x="105536" y="18746"/>
                      <a:pt x="107019" y="19445"/>
                    </a:cubicBezTo>
                    <a:cubicBezTo>
                      <a:pt x="110398" y="21039"/>
                      <a:pt x="114478" y="22963"/>
                      <a:pt x="117498" y="24778"/>
                    </a:cubicBezTo>
                    <a:cubicBezTo>
                      <a:pt x="120768" y="26868"/>
                      <a:pt x="122554" y="29566"/>
                      <a:pt x="121965" y="31196"/>
                    </a:cubicBezTo>
                    <a:cubicBezTo>
                      <a:pt x="118714" y="31500"/>
                      <a:pt x="113345" y="28148"/>
                      <a:pt x="107792" y="25588"/>
                    </a:cubicBezTo>
                    <a:cubicBezTo>
                      <a:pt x="98519" y="21177"/>
                      <a:pt x="85258" y="15937"/>
                      <a:pt x="75763" y="13073"/>
                    </a:cubicBezTo>
                    <a:cubicBezTo>
                      <a:pt x="68515" y="10734"/>
                      <a:pt x="60983" y="9067"/>
                      <a:pt x="53799" y="7400"/>
                    </a:cubicBezTo>
                    <a:cubicBezTo>
                      <a:pt x="46405" y="5742"/>
                      <a:pt x="39083" y="4775"/>
                      <a:pt x="31872" y="3735"/>
                    </a:cubicBezTo>
                    <a:cubicBezTo>
                      <a:pt x="26605" y="3062"/>
                      <a:pt x="21503" y="2178"/>
                      <a:pt x="16383" y="1782"/>
                    </a:cubicBezTo>
                    <a:cubicBezTo>
                      <a:pt x="10913" y="1414"/>
                      <a:pt x="5470" y="1165"/>
                      <a:pt x="0" y="9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18"/>
              <p:cNvSpPr/>
              <p:nvPr/>
            </p:nvSpPr>
            <p:spPr>
              <a:xfrm>
                <a:off x="-4689669" y="-1389329"/>
                <a:ext cx="2343704" cy="1216488"/>
              </a:xfrm>
              <a:custGeom>
                <a:avLst/>
                <a:gdLst/>
                <a:ahLst/>
                <a:cxnLst/>
                <a:rect l="l" t="t" r="r" b="b"/>
                <a:pathLst>
                  <a:path w="95720" h="49683" extrusionOk="0">
                    <a:moveTo>
                      <a:pt x="95720" y="49683"/>
                    </a:moveTo>
                    <a:cubicBezTo>
                      <a:pt x="94468" y="47823"/>
                      <a:pt x="94459" y="45170"/>
                      <a:pt x="93594" y="42988"/>
                    </a:cubicBezTo>
                    <a:cubicBezTo>
                      <a:pt x="90877" y="35998"/>
                      <a:pt x="84762" y="29828"/>
                      <a:pt x="79209" y="24597"/>
                    </a:cubicBezTo>
                    <a:cubicBezTo>
                      <a:pt x="74586" y="21568"/>
                      <a:pt x="70838" y="18741"/>
                      <a:pt x="64465" y="15996"/>
                    </a:cubicBezTo>
                    <a:cubicBezTo>
                      <a:pt x="61712" y="14827"/>
                      <a:pt x="58801" y="14210"/>
                      <a:pt x="56094" y="13408"/>
                    </a:cubicBezTo>
                    <a:cubicBezTo>
                      <a:pt x="44288" y="9927"/>
                      <a:pt x="32666" y="8675"/>
                      <a:pt x="20123" y="7220"/>
                    </a:cubicBezTo>
                    <a:cubicBezTo>
                      <a:pt x="18807" y="7045"/>
                      <a:pt x="17471" y="6861"/>
                      <a:pt x="16016" y="6668"/>
                    </a:cubicBezTo>
                    <a:cubicBezTo>
                      <a:pt x="12719" y="6179"/>
                      <a:pt x="8695" y="5820"/>
                      <a:pt x="5610" y="5092"/>
                    </a:cubicBezTo>
                    <a:cubicBezTo>
                      <a:pt x="2221" y="4292"/>
                      <a:pt x="-63" y="2312"/>
                      <a:pt x="1" y="589"/>
                    </a:cubicBezTo>
                    <a:cubicBezTo>
                      <a:pt x="2700" y="-737"/>
                      <a:pt x="8225" y="506"/>
                      <a:pt x="13714" y="1096"/>
                    </a:cubicBezTo>
                    <a:cubicBezTo>
                      <a:pt x="22914" y="2118"/>
                      <a:pt x="35871" y="3591"/>
                      <a:pt x="44877" y="5571"/>
                    </a:cubicBezTo>
                    <a:cubicBezTo>
                      <a:pt x="51766" y="7017"/>
                      <a:pt x="58774" y="8951"/>
                      <a:pt x="65091" y="11871"/>
                    </a:cubicBezTo>
                    <a:cubicBezTo>
                      <a:pt x="71547" y="14845"/>
                      <a:pt x="77671" y="18510"/>
                      <a:pt x="82616" y="23382"/>
                    </a:cubicBezTo>
                    <a:cubicBezTo>
                      <a:pt x="86217" y="26937"/>
                      <a:pt x="88943" y="31053"/>
                      <a:pt x="91227" y="35262"/>
                    </a:cubicBezTo>
                    <a:cubicBezTo>
                      <a:pt x="93713" y="39756"/>
                      <a:pt x="95269" y="44701"/>
                      <a:pt x="95720" y="496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18"/>
              <p:cNvSpPr/>
              <p:nvPr/>
            </p:nvSpPr>
            <p:spPr>
              <a:xfrm>
                <a:off x="-11223347" y="-926736"/>
                <a:ext cx="671942" cy="2393849"/>
              </a:xfrm>
              <a:custGeom>
                <a:avLst/>
                <a:gdLst/>
                <a:ahLst/>
                <a:cxnLst/>
                <a:rect l="l" t="t" r="r" b="b"/>
                <a:pathLst>
                  <a:path w="27443" h="97768" extrusionOk="0">
                    <a:moveTo>
                      <a:pt x="2780" y="97768"/>
                    </a:moveTo>
                    <a:cubicBezTo>
                      <a:pt x="1648" y="96083"/>
                      <a:pt x="1970" y="93643"/>
                      <a:pt x="1648" y="91589"/>
                    </a:cubicBezTo>
                    <a:cubicBezTo>
                      <a:pt x="810" y="85069"/>
                      <a:pt x="-608" y="77278"/>
                      <a:pt x="285" y="70178"/>
                    </a:cubicBezTo>
                    <a:cubicBezTo>
                      <a:pt x="18" y="65058"/>
                      <a:pt x="699" y="60729"/>
                      <a:pt x="1703" y="54402"/>
                    </a:cubicBezTo>
                    <a:cubicBezTo>
                      <a:pt x="2044" y="51658"/>
                      <a:pt x="2329" y="48914"/>
                      <a:pt x="2780" y="46299"/>
                    </a:cubicBezTo>
                    <a:cubicBezTo>
                      <a:pt x="5230" y="35082"/>
                      <a:pt x="8941" y="24758"/>
                      <a:pt x="14283" y="14398"/>
                    </a:cubicBezTo>
                    <a:cubicBezTo>
                      <a:pt x="14891" y="13330"/>
                      <a:pt x="15508" y="12262"/>
                      <a:pt x="16180" y="11092"/>
                    </a:cubicBezTo>
                    <a:cubicBezTo>
                      <a:pt x="17690" y="8431"/>
                      <a:pt x="19578" y="5244"/>
                      <a:pt x="21328" y="2952"/>
                    </a:cubicBezTo>
                    <a:cubicBezTo>
                      <a:pt x="23363" y="492"/>
                      <a:pt x="25923" y="-548"/>
                      <a:pt x="27433" y="281"/>
                    </a:cubicBezTo>
                    <a:cubicBezTo>
                      <a:pt x="27654" y="3145"/>
                      <a:pt x="24468" y="7096"/>
                      <a:pt x="22028" y="11396"/>
                    </a:cubicBezTo>
                    <a:cubicBezTo>
                      <a:pt x="17837" y="18533"/>
                      <a:pt x="13030" y="28976"/>
                      <a:pt x="10544" y="36565"/>
                    </a:cubicBezTo>
                    <a:cubicBezTo>
                      <a:pt x="8481" y="42339"/>
                      <a:pt x="7155" y="48417"/>
                      <a:pt x="5820" y="54200"/>
                    </a:cubicBezTo>
                    <a:cubicBezTo>
                      <a:pt x="4521" y="60158"/>
                      <a:pt x="3950" y="66089"/>
                      <a:pt x="3333" y="71928"/>
                    </a:cubicBezTo>
                    <a:cubicBezTo>
                      <a:pt x="2974" y="76191"/>
                      <a:pt x="2412" y="80335"/>
                      <a:pt x="2366" y="84498"/>
                    </a:cubicBezTo>
                    <a:cubicBezTo>
                      <a:pt x="2385" y="88927"/>
                      <a:pt x="2532" y="93329"/>
                      <a:pt x="2780" y="977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18"/>
              <p:cNvSpPr/>
              <p:nvPr/>
            </p:nvSpPr>
            <p:spPr>
              <a:xfrm>
                <a:off x="-2525114" y="1713930"/>
                <a:ext cx="1516895" cy="4575071"/>
              </a:xfrm>
              <a:custGeom>
                <a:avLst/>
                <a:gdLst/>
                <a:ahLst/>
                <a:cxnLst/>
                <a:rect l="l" t="t" r="r" b="b"/>
                <a:pathLst>
                  <a:path w="61952" h="186852" extrusionOk="0">
                    <a:moveTo>
                      <a:pt x="0" y="186852"/>
                    </a:moveTo>
                    <a:cubicBezTo>
                      <a:pt x="3057" y="184182"/>
                      <a:pt x="7699" y="182174"/>
                      <a:pt x="11364" y="179586"/>
                    </a:cubicBezTo>
                    <a:cubicBezTo>
                      <a:pt x="22967" y="171298"/>
                      <a:pt x="33724" y="158507"/>
                      <a:pt x="41782" y="145909"/>
                    </a:cubicBezTo>
                    <a:cubicBezTo>
                      <a:pt x="46736" y="136414"/>
                      <a:pt x="51166" y="128292"/>
                      <a:pt x="54435" y="115243"/>
                    </a:cubicBezTo>
                    <a:cubicBezTo>
                      <a:pt x="55927" y="109634"/>
                      <a:pt x="56277" y="103897"/>
                      <a:pt x="56792" y="98454"/>
                    </a:cubicBezTo>
                    <a:cubicBezTo>
                      <a:pt x="58441" y="74750"/>
                      <a:pt x="52519" y="52040"/>
                      <a:pt x="40004" y="31799"/>
                    </a:cubicBezTo>
                    <a:cubicBezTo>
                      <a:pt x="38632" y="29782"/>
                      <a:pt x="37343" y="27480"/>
                      <a:pt x="35694" y="25316"/>
                    </a:cubicBezTo>
                    <a:cubicBezTo>
                      <a:pt x="32195" y="20103"/>
                      <a:pt x="26946" y="14679"/>
                      <a:pt x="22885" y="10452"/>
                    </a:cubicBezTo>
                    <a:cubicBezTo>
                      <a:pt x="18446" y="5802"/>
                      <a:pt x="15342" y="1814"/>
                      <a:pt x="15959" y="0"/>
                    </a:cubicBezTo>
                    <a:cubicBezTo>
                      <a:pt x="20785" y="1326"/>
                      <a:pt x="29441" y="8960"/>
                      <a:pt x="36321" y="17488"/>
                    </a:cubicBezTo>
                    <a:cubicBezTo>
                      <a:pt x="42196" y="24579"/>
                      <a:pt x="48200" y="33936"/>
                      <a:pt x="52473" y="44029"/>
                    </a:cubicBezTo>
                    <a:cubicBezTo>
                      <a:pt x="56838" y="54066"/>
                      <a:pt x="59573" y="64684"/>
                      <a:pt x="60789" y="73535"/>
                    </a:cubicBezTo>
                    <a:cubicBezTo>
                      <a:pt x="62843" y="87072"/>
                      <a:pt x="62161" y="101290"/>
                      <a:pt x="58883" y="114183"/>
                    </a:cubicBezTo>
                    <a:cubicBezTo>
                      <a:pt x="55586" y="127426"/>
                      <a:pt x="50033" y="139711"/>
                      <a:pt x="42684" y="150513"/>
                    </a:cubicBezTo>
                    <a:cubicBezTo>
                      <a:pt x="37269" y="158368"/>
                      <a:pt x="30841" y="165026"/>
                      <a:pt x="24026" y="171031"/>
                    </a:cubicBezTo>
                    <a:cubicBezTo>
                      <a:pt x="16742" y="177422"/>
                      <a:pt x="8656" y="182791"/>
                      <a:pt x="0" y="18685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18"/>
              <p:cNvSpPr/>
              <p:nvPr/>
            </p:nvSpPr>
            <p:spPr>
              <a:xfrm>
                <a:off x="-10096051" y="4445586"/>
                <a:ext cx="7010447" cy="3275701"/>
              </a:xfrm>
              <a:custGeom>
                <a:avLst/>
                <a:gdLst/>
                <a:ahLst/>
                <a:cxnLst/>
                <a:rect l="l" t="t" r="r" b="b"/>
                <a:pathLst>
                  <a:path w="286316" h="133784" extrusionOk="0">
                    <a:moveTo>
                      <a:pt x="286316" y="84834"/>
                    </a:moveTo>
                    <a:cubicBezTo>
                      <a:pt x="282706" y="90138"/>
                      <a:pt x="276426" y="95434"/>
                      <a:pt x="270882" y="99936"/>
                    </a:cubicBezTo>
                    <a:cubicBezTo>
                      <a:pt x="262096" y="107184"/>
                      <a:pt x="251672" y="114008"/>
                      <a:pt x="240317" y="119497"/>
                    </a:cubicBezTo>
                    <a:cubicBezTo>
                      <a:pt x="228971" y="125004"/>
                      <a:pt x="216604" y="128872"/>
                      <a:pt x="204531" y="130889"/>
                    </a:cubicBezTo>
                    <a:cubicBezTo>
                      <a:pt x="187365" y="134360"/>
                      <a:pt x="172041" y="134858"/>
                      <a:pt x="150261" y="131579"/>
                    </a:cubicBezTo>
                    <a:cubicBezTo>
                      <a:pt x="140868" y="130106"/>
                      <a:pt x="131613" y="128181"/>
                      <a:pt x="122956" y="125326"/>
                    </a:cubicBezTo>
                    <a:cubicBezTo>
                      <a:pt x="85448" y="112940"/>
                      <a:pt x="54211" y="89586"/>
                      <a:pt x="29733" y="58247"/>
                    </a:cubicBezTo>
                    <a:cubicBezTo>
                      <a:pt x="27200" y="55042"/>
                      <a:pt x="24650" y="51460"/>
                      <a:pt x="22062" y="47721"/>
                    </a:cubicBezTo>
                    <a:cubicBezTo>
                      <a:pt x="16159" y="39083"/>
                      <a:pt x="9620" y="28272"/>
                      <a:pt x="5430" y="19366"/>
                    </a:cubicBezTo>
                    <a:cubicBezTo>
                      <a:pt x="770" y="9605"/>
                      <a:pt x="-813" y="1455"/>
                      <a:pt x="384" y="0"/>
                    </a:cubicBezTo>
                    <a:cubicBezTo>
                      <a:pt x="4841" y="6188"/>
                      <a:pt x="11858" y="22562"/>
                      <a:pt x="21233" y="36919"/>
                    </a:cubicBezTo>
                    <a:cubicBezTo>
                      <a:pt x="28941" y="49056"/>
                      <a:pt x="39403" y="62769"/>
                      <a:pt x="51448" y="74824"/>
                    </a:cubicBezTo>
                    <a:cubicBezTo>
                      <a:pt x="63383" y="86979"/>
                      <a:pt x="76975" y="97192"/>
                      <a:pt x="88837" y="104320"/>
                    </a:cubicBezTo>
                    <a:cubicBezTo>
                      <a:pt x="107006" y="115362"/>
                      <a:pt x="127469" y="123061"/>
                      <a:pt x="147665" y="126993"/>
                    </a:cubicBezTo>
                    <a:cubicBezTo>
                      <a:pt x="168394" y="131063"/>
                      <a:pt x="189345" y="130833"/>
                      <a:pt x="209209" y="126726"/>
                    </a:cubicBezTo>
                    <a:cubicBezTo>
                      <a:pt x="223685" y="123724"/>
                      <a:pt x="237444" y="119137"/>
                      <a:pt x="250088" y="112387"/>
                    </a:cubicBezTo>
                    <a:cubicBezTo>
                      <a:pt x="263560" y="105186"/>
                      <a:pt x="275809" y="95903"/>
                      <a:pt x="286316" y="848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1" name="Google Shape;801;p18"/>
            <p:cNvGrpSpPr/>
            <p:nvPr/>
          </p:nvGrpSpPr>
          <p:grpSpPr>
            <a:xfrm rot="-4886240">
              <a:off x="7841020" y="4829315"/>
              <a:ext cx="189014" cy="179790"/>
              <a:chOff x="-12283477" y="-2828775"/>
              <a:chExt cx="788306" cy="749835"/>
            </a:xfrm>
          </p:grpSpPr>
          <p:sp>
            <p:nvSpPr>
              <p:cNvPr id="802" name="Google Shape;802;p18"/>
              <p:cNvSpPr/>
              <p:nvPr/>
            </p:nvSpPr>
            <p:spPr>
              <a:xfrm>
                <a:off x="-12173240" y="-2728112"/>
                <a:ext cx="579682" cy="58565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8" y="645"/>
                    </a:moveTo>
                    <a:cubicBezTo>
                      <a:pt x="4083" y="1584"/>
                      <a:pt x="-355" y="7220"/>
                      <a:pt x="22" y="12930"/>
                    </a:cubicBezTo>
                    <a:cubicBezTo>
                      <a:pt x="400" y="18640"/>
                      <a:pt x="5511" y="23631"/>
                      <a:pt x="11220" y="23907"/>
                    </a:cubicBezTo>
                    <a:cubicBezTo>
                      <a:pt x="16930" y="24183"/>
                      <a:pt x="22493" y="19735"/>
                      <a:pt x="23506" y="14109"/>
                    </a:cubicBezTo>
                    <a:cubicBezTo>
                      <a:pt x="24518" y="8482"/>
                      <a:pt x="20890" y="2386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18"/>
              <p:cNvSpPr/>
              <p:nvPr/>
            </p:nvSpPr>
            <p:spPr>
              <a:xfrm>
                <a:off x="-12283477" y="-2700369"/>
                <a:ext cx="403733" cy="621429"/>
              </a:xfrm>
              <a:custGeom>
                <a:avLst/>
                <a:gdLst/>
                <a:ahLst/>
                <a:cxnLst/>
                <a:rect l="l" t="t" r="r" b="b"/>
                <a:pathLst>
                  <a:path w="16489" h="25380" extrusionOk="0">
                    <a:moveTo>
                      <a:pt x="3630" y="0"/>
                    </a:moveTo>
                    <a:cubicBezTo>
                      <a:pt x="4201" y="893"/>
                      <a:pt x="3354" y="1262"/>
                      <a:pt x="3188" y="1888"/>
                    </a:cubicBezTo>
                    <a:cubicBezTo>
                      <a:pt x="2673" y="3895"/>
                      <a:pt x="3548" y="6235"/>
                      <a:pt x="3244" y="8178"/>
                    </a:cubicBezTo>
                    <a:cubicBezTo>
                      <a:pt x="3962" y="9550"/>
                      <a:pt x="3824" y="10756"/>
                      <a:pt x="4570" y="12368"/>
                    </a:cubicBezTo>
                    <a:cubicBezTo>
                      <a:pt x="4883" y="13059"/>
                      <a:pt x="5610" y="13538"/>
                      <a:pt x="5997" y="14090"/>
                    </a:cubicBezTo>
                    <a:cubicBezTo>
                      <a:pt x="7729" y="16494"/>
                      <a:pt x="9920" y="18271"/>
                      <a:pt x="12527" y="19404"/>
                    </a:cubicBezTo>
                    <a:cubicBezTo>
                      <a:pt x="12867" y="19569"/>
                      <a:pt x="13014" y="19643"/>
                      <a:pt x="13364" y="19800"/>
                    </a:cubicBezTo>
                    <a:cubicBezTo>
                      <a:pt x="14027" y="20159"/>
                      <a:pt x="14948" y="20196"/>
                      <a:pt x="15556" y="20555"/>
                    </a:cubicBezTo>
                    <a:cubicBezTo>
                      <a:pt x="16210" y="20951"/>
                      <a:pt x="16587" y="22471"/>
                      <a:pt x="16468" y="24183"/>
                    </a:cubicBezTo>
                    <a:cubicBezTo>
                      <a:pt x="15547" y="25942"/>
                      <a:pt x="13751" y="25371"/>
                      <a:pt x="12130" y="24911"/>
                    </a:cubicBezTo>
                    <a:cubicBezTo>
                      <a:pt x="9285" y="24229"/>
                      <a:pt x="5905" y="21789"/>
                      <a:pt x="4128" y="19588"/>
                    </a:cubicBezTo>
                    <a:cubicBezTo>
                      <a:pt x="2709" y="17958"/>
                      <a:pt x="1466" y="16024"/>
                      <a:pt x="877" y="13980"/>
                    </a:cubicBezTo>
                    <a:cubicBezTo>
                      <a:pt x="269" y="11907"/>
                      <a:pt x="-145" y="9826"/>
                      <a:pt x="48" y="7782"/>
                    </a:cubicBezTo>
                    <a:cubicBezTo>
                      <a:pt x="195" y="6290"/>
                      <a:pt x="895" y="4936"/>
                      <a:pt x="1383" y="3656"/>
                    </a:cubicBezTo>
                    <a:cubicBezTo>
                      <a:pt x="1908" y="2302"/>
                      <a:pt x="2664" y="1041"/>
                      <a:pt x="36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18"/>
              <p:cNvSpPr/>
              <p:nvPr/>
            </p:nvSpPr>
            <p:spPr>
              <a:xfrm>
                <a:off x="-12041063" y="-2828775"/>
                <a:ext cx="545893" cy="723679"/>
              </a:xfrm>
              <a:custGeom>
                <a:avLst/>
                <a:gdLst/>
                <a:ahLst/>
                <a:cxnLst/>
                <a:rect l="l" t="t" r="r" b="b"/>
                <a:pathLst>
                  <a:path w="22295" h="29556" extrusionOk="0">
                    <a:moveTo>
                      <a:pt x="10905" y="29556"/>
                    </a:moveTo>
                    <a:cubicBezTo>
                      <a:pt x="11255" y="28405"/>
                      <a:pt x="12406" y="28515"/>
                      <a:pt x="13143" y="27954"/>
                    </a:cubicBezTo>
                    <a:cubicBezTo>
                      <a:pt x="15519" y="26149"/>
                      <a:pt x="16605" y="22916"/>
                      <a:pt x="17968" y="20522"/>
                    </a:cubicBezTo>
                    <a:cubicBezTo>
                      <a:pt x="18061" y="18432"/>
                      <a:pt x="18687" y="16857"/>
                      <a:pt x="18245" y="14379"/>
                    </a:cubicBezTo>
                    <a:cubicBezTo>
                      <a:pt x="18033" y="13320"/>
                      <a:pt x="17324" y="12436"/>
                      <a:pt x="16900" y="11589"/>
                    </a:cubicBezTo>
                    <a:cubicBezTo>
                      <a:pt x="15022" y="7804"/>
                      <a:pt x="11661" y="5539"/>
                      <a:pt x="7783" y="5410"/>
                    </a:cubicBezTo>
                    <a:cubicBezTo>
                      <a:pt x="7332" y="5391"/>
                      <a:pt x="7010" y="5382"/>
                      <a:pt x="6531" y="5364"/>
                    </a:cubicBezTo>
                    <a:cubicBezTo>
                      <a:pt x="5509" y="5346"/>
                      <a:pt x="4394" y="5815"/>
                      <a:pt x="3483" y="5944"/>
                    </a:cubicBezTo>
                    <a:cubicBezTo>
                      <a:pt x="2506" y="6055"/>
                      <a:pt x="1089" y="5244"/>
                      <a:pt x="11" y="3890"/>
                    </a:cubicBezTo>
                    <a:cubicBezTo>
                      <a:pt x="-192" y="1754"/>
                      <a:pt x="2516" y="658"/>
                      <a:pt x="4993" y="271"/>
                    </a:cubicBezTo>
                    <a:cubicBezTo>
                      <a:pt x="9220" y="-806"/>
                      <a:pt x="15519" y="1450"/>
                      <a:pt x="18208" y="4876"/>
                    </a:cubicBezTo>
                    <a:cubicBezTo>
                      <a:pt x="20381" y="7270"/>
                      <a:pt x="21836" y="10318"/>
                      <a:pt x="22177" y="13403"/>
                    </a:cubicBezTo>
                    <a:cubicBezTo>
                      <a:pt x="22536" y="16534"/>
                      <a:pt x="22094" y="19794"/>
                      <a:pt x="20639" y="22410"/>
                    </a:cubicBezTo>
                    <a:cubicBezTo>
                      <a:pt x="19571" y="24325"/>
                      <a:pt x="17923" y="25688"/>
                      <a:pt x="16403" y="26904"/>
                    </a:cubicBezTo>
                    <a:cubicBezTo>
                      <a:pt x="14764" y="28211"/>
                      <a:pt x="12867" y="29123"/>
                      <a:pt x="10905" y="295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8"/>
            <p:cNvGrpSpPr/>
            <p:nvPr/>
          </p:nvGrpSpPr>
          <p:grpSpPr>
            <a:xfrm>
              <a:off x="8940072" y="2304671"/>
              <a:ext cx="306661" cy="253421"/>
              <a:chOff x="3248746" y="-1414391"/>
              <a:chExt cx="827696" cy="683996"/>
            </a:xfrm>
          </p:grpSpPr>
          <p:sp>
            <p:nvSpPr>
              <p:cNvPr id="806" name="Google Shape;806;p18"/>
              <p:cNvSpPr/>
              <p:nvPr/>
            </p:nvSpPr>
            <p:spPr>
              <a:xfrm>
                <a:off x="3274689" y="-1406350"/>
                <a:ext cx="801327" cy="647824"/>
              </a:xfrm>
              <a:custGeom>
                <a:avLst/>
                <a:gdLst/>
                <a:ahLst/>
                <a:cxnLst/>
                <a:rect l="l" t="t" r="r" b="b"/>
                <a:pathLst>
                  <a:path w="65175" h="52690" extrusionOk="0">
                    <a:moveTo>
                      <a:pt x="56277" y="1382"/>
                    </a:moveTo>
                    <a:cubicBezTo>
                      <a:pt x="41119" y="-396"/>
                      <a:pt x="25363" y="3454"/>
                      <a:pt x="12746" y="12028"/>
                    </a:cubicBezTo>
                    <a:cubicBezTo>
                      <a:pt x="6199" y="16475"/>
                      <a:pt x="84" y="23032"/>
                      <a:pt x="1" y="30943"/>
                    </a:cubicBezTo>
                    <a:cubicBezTo>
                      <a:pt x="-91" y="39296"/>
                      <a:pt x="6751" y="46350"/>
                      <a:pt x="14404" y="49711"/>
                    </a:cubicBezTo>
                    <a:cubicBezTo>
                      <a:pt x="24939" y="54334"/>
                      <a:pt x="37693" y="53533"/>
                      <a:pt x="47566" y="47621"/>
                    </a:cubicBezTo>
                    <a:cubicBezTo>
                      <a:pt x="57438" y="41717"/>
                      <a:pt x="64179" y="30860"/>
                      <a:pt x="65090" y="19395"/>
                    </a:cubicBezTo>
                    <a:cubicBezTo>
                      <a:pt x="65634" y="12608"/>
                      <a:pt x="63617" y="4835"/>
                      <a:pt x="57613" y="1621"/>
                    </a:cubicBezTo>
                    <a:cubicBezTo>
                      <a:pt x="53690" y="-478"/>
                      <a:pt x="48938" y="-174"/>
                      <a:pt x="44545" y="516"/>
                    </a:cubicBezTo>
                    <a:cubicBezTo>
                      <a:pt x="33909" y="2201"/>
                      <a:pt x="23576" y="5848"/>
                      <a:pt x="14247" y="1121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18"/>
              <p:cNvSpPr/>
              <p:nvPr/>
            </p:nvSpPr>
            <p:spPr>
              <a:xfrm>
                <a:off x="3248746" y="-1414391"/>
                <a:ext cx="616422" cy="670606"/>
              </a:xfrm>
              <a:custGeom>
                <a:avLst/>
                <a:gdLst/>
                <a:ahLst/>
                <a:cxnLst/>
                <a:rect l="l" t="t" r="r" b="b"/>
                <a:pathLst>
                  <a:path w="50136" h="54543" extrusionOk="0">
                    <a:moveTo>
                      <a:pt x="50137" y="0"/>
                    </a:moveTo>
                    <a:cubicBezTo>
                      <a:pt x="48552" y="1363"/>
                      <a:pt x="46038" y="1289"/>
                      <a:pt x="43985" y="1768"/>
                    </a:cubicBezTo>
                    <a:cubicBezTo>
                      <a:pt x="37409" y="3333"/>
                      <a:pt x="29840" y="5765"/>
                      <a:pt x="23108" y="7892"/>
                    </a:cubicBezTo>
                    <a:cubicBezTo>
                      <a:pt x="18669" y="10342"/>
                      <a:pt x="14571" y="11981"/>
                      <a:pt x="10252" y="16493"/>
                    </a:cubicBezTo>
                    <a:cubicBezTo>
                      <a:pt x="8466" y="18473"/>
                      <a:pt x="7379" y="20904"/>
                      <a:pt x="6458" y="23151"/>
                    </a:cubicBezTo>
                    <a:cubicBezTo>
                      <a:pt x="4395" y="28051"/>
                      <a:pt x="4358" y="33456"/>
                      <a:pt x="6789" y="37647"/>
                    </a:cubicBezTo>
                    <a:cubicBezTo>
                      <a:pt x="9165" y="41901"/>
                      <a:pt x="13549" y="45078"/>
                      <a:pt x="18503" y="46874"/>
                    </a:cubicBezTo>
                    <a:cubicBezTo>
                      <a:pt x="19535" y="47252"/>
                      <a:pt x="20658" y="47620"/>
                      <a:pt x="21856" y="47970"/>
                    </a:cubicBezTo>
                    <a:cubicBezTo>
                      <a:pt x="24609" y="48780"/>
                      <a:pt x="28127" y="49075"/>
                      <a:pt x="30899" y="49572"/>
                    </a:cubicBezTo>
                    <a:cubicBezTo>
                      <a:pt x="33929" y="50125"/>
                      <a:pt x="36203" y="51755"/>
                      <a:pt x="36332" y="53486"/>
                    </a:cubicBezTo>
                    <a:cubicBezTo>
                      <a:pt x="33993" y="55134"/>
                      <a:pt x="28652" y="54582"/>
                      <a:pt x="23366" y="53670"/>
                    </a:cubicBezTo>
                    <a:cubicBezTo>
                      <a:pt x="18973" y="52943"/>
                      <a:pt x="13494" y="51230"/>
                      <a:pt x="8963" y="47786"/>
                    </a:cubicBezTo>
                    <a:cubicBezTo>
                      <a:pt x="4404" y="44471"/>
                      <a:pt x="997" y="39221"/>
                      <a:pt x="297" y="34350"/>
                    </a:cubicBezTo>
                    <a:cubicBezTo>
                      <a:pt x="-974" y="26918"/>
                      <a:pt x="1964" y="19523"/>
                      <a:pt x="6614" y="14513"/>
                    </a:cubicBezTo>
                    <a:cubicBezTo>
                      <a:pt x="11440" y="9356"/>
                      <a:pt x="17509" y="6207"/>
                      <a:pt x="23568" y="4346"/>
                    </a:cubicBezTo>
                    <a:cubicBezTo>
                      <a:pt x="28016" y="2993"/>
                      <a:pt x="32437" y="2597"/>
                      <a:pt x="36682" y="1952"/>
                    </a:cubicBezTo>
                    <a:cubicBezTo>
                      <a:pt x="41213" y="1271"/>
                      <a:pt x="45689" y="764"/>
                      <a:pt x="501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18"/>
              <p:cNvSpPr/>
              <p:nvPr/>
            </p:nvSpPr>
            <p:spPr>
              <a:xfrm>
                <a:off x="3769042" y="-1379288"/>
                <a:ext cx="307400" cy="648893"/>
              </a:xfrm>
              <a:custGeom>
                <a:avLst/>
                <a:gdLst/>
                <a:ahLst/>
                <a:cxnLst/>
                <a:rect l="l" t="t" r="r" b="b"/>
                <a:pathLst>
                  <a:path w="25002" h="52777" extrusionOk="0">
                    <a:moveTo>
                      <a:pt x="0" y="52777"/>
                    </a:moveTo>
                    <a:cubicBezTo>
                      <a:pt x="470" y="51451"/>
                      <a:pt x="1962" y="51267"/>
                      <a:pt x="2947" y="50521"/>
                    </a:cubicBezTo>
                    <a:cubicBezTo>
                      <a:pt x="6078" y="48136"/>
                      <a:pt x="8546" y="44259"/>
                      <a:pt x="11401" y="41432"/>
                    </a:cubicBezTo>
                    <a:cubicBezTo>
                      <a:pt x="12718" y="38789"/>
                      <a:pt x="14394" y="36984"/>
                      <a:pt x="15941" y="33705"/>
                    </a:cubicBezTo>
                    <a:cubicBezTo>
                      <a:pt x="16613" y="32306"/>
                      <a:pt x="16816" y="30712"/>
                      <a:pt x="17285" y="29340"/>
                    </a:cubicBezTo>
                    <a:cubicBezTo>
                      <a:pt x="19247" y="23336"/>
                      <a:pt x="20011" y="17369"/>
                      <a:pt x="19542" y="11125"/>
                    </a:cubicBezTo>
                    <a:cubicBezTo>
                      <a:pt x="19496" y="10434"/>
                      <a:pt x="19450" y="9835"/>
                      <a:pt x="19404" y="9080"/>
                    </a:cubicBezTo>
                    <a:cubicBezTo>
                      <a:pt x="19321" y="7432"/>
                      <a:pt x="18750" y="5525"/>
                      <a:pt x="18630" y="3979"/>
                    </a:cubicBezTo>
                    <a:cubicBezTo>
                      <a:pt x="18501" y="2293"/>
                      <a:pt x="19523" y="654"/>
                      <a:pt x="21126" y="0"/>
                    </a:cubicBezTo>
                    <a:cubicBezTo>
                      <a:pt x="23271" y="700"/>
                      <a:pt x="23870" y="3923"/>
                      <a:pt x="24404" y="6935"/>
                    </a:cubicBezTo>
                    <a:cubicBezTo>
                      <a:pt x="25463" y="12037"/>
                      <a:pt x="25030" y="19376"/>
                      <a:pt x="23778" y="24257"/>
                    </a:cubicBezTo>
                    <a:cubicBezTo>
                      <a:pt x="22922" y="28014"/>
                      <a:pt x="21623" y="31790"/>
                      <a:pt x="19772" y="35068"/>
                    </a:cubicBezTo>
                    <a:cubicBezTo>
                      <a:pt x="17893" y="38420"/>
                      <a:pt x="15803" y="41561"/>
                      <a:pt x="13225" y="44204"/>
                    </a:cubicBezTo>
                    <a:cubicBezTo>
                      <a:pt x="11336" y="46119"/>
                      <a:pt x="9108" y="47537"/>
                      <a:pt x="7045" y="48983"/>
                    </a:cubicBezTo>
                    <a:cubicBezTo>
                      <a:pt x="4835" y="50530"/>
                      <a:pt x="2477" y="51811"/>
                      <a:pt x="0" y="52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9" name="Google Shape;809;p18"/>
          <p:cNvGrpSpPr/>
          <p:nvPr/>
        </p:nvGrpSpPr>
        <p:grpSpPr>
          <a:xfrm rot="-657451">
            <a:off x="8326895" y="4026129"/>
            <a:ext cx="1380571" cy="2053815"/>
            <a:chOff x="9829153" y="-37327"/>
            <a:chExt cx="3280255" cy="3661790"/>
          </a:xfrm>
        </p:grpSpPr>
        <p:sp>
          <p:nvSpPr>
            <p:cNvPr id="810" name="Google Shape;810;p18"/>
            <p:cNvSpPr/>
            <p:nvPr/>
          </p:nvSpPr>
          <p:spPr>
            <a:xfrm>
              <a:off x="9850174" y="-29246"/>
              <a:ext cx="3250809" cy="3625962"/>
            </a:xfrm>
            <a:custGeom>
              <a:avLst/>
              <a:gdLst/>
              <a:ahLst/>
              <a:cxnLst/>
              <a:rect l="l" t="t" r="r" b="b"/>
              <a:pathLst>
                <a:path w="389435" h="434377" extrusionOk="0">
                  <a:moveTo>
                    <a:pt x="131832" y="198777"/>
                  </a:moveTo>
                  <a:cubicBezTo>
                    <a:pt x="131832" y="198777"/>
                    <a:pt x="84930" y="186538"/>
                    <a:pt x="77765" y="164998"/>
                  </a:cubicBezTo>
                  <a:cubicBezTo>
                    <a:pt x="70601" y="143449"/>
                    <a:pt x="99739" y="65733"/>
                    <a:pt x="136667" y="37378"/>
                  </a:cubicBezTo>
                  <a:cubicBezTo>
                    <a:pt x="173595" y="9024"/>
                    <a:pt x="254470" y="-16062"/>
                    <a:pt x="299216" y="12799"/>
                  </a:cubicBezTo>
                  <a:cubicBezTo>
                    <a:pt x="343963" y="41661"/>
                    <a:pt x="339939" y="85302"/>
                    <a:pt x="339939" y="85302"/>
                  </a:cubicBezTo>
                  <a:cubicBezTo>
                    <a:pt x="339939" y="85302"/>
                    <a:pt x="392836" y="121872"/>
                    <a:pt x="389263" y="181372"/>
                  </a:cubicBezTo>
                  <a:cubicBezTo>
                    <a:pt x="385690" y="240872"/>
                    <a:pt x="363284" y="340274"/>
                    <a:pt x="302394" y="365000"/>
                  </a:cubicBezTo>
                  <a:cubicBezTo>
                    <a:pt x="241494" y="389727"/>
                    <a:pt x="212964" y="388318"/>
                    <a:pt x="183200" y="412704"/>
                  </a:cubicBezTo>
                  <a:cubicBezTo>
                    <a:pt x="153446" y="437089"/>
                    <a:pt x="99628" y="446888"/>
                    <a:pt x="52892" y="409812"/>
                  </a:cubicBezTo>
                  <a:cubicBezTo>
                    <a:pt x="6156" y="372736"/>
                    <a:pt x="-13846" y="307214"/>
                    <a:pt x="10282" y="264539"/>
                  </a:cubicBezTo>
                  <a:cubicBezTo>
                    <a:pt x="34419" y="221873"/>
                    <a:pt x="71264" y="198519"/>
                    <a:pt x="89737" y="206116"/>
                  </a:cubicBezTo>
                  <a:cubicBezTo>
                    <a:pt x="108211" y="213714"/>
                    <a:pt x="78226" y="245522"/>
                    <a:pt x="115974" y="261058"/>
                  </a:cubicBezTo>
                  <a:cubicBezTo>
                    <a:pt x="115974" y="261058"/>
                    <a:pt x="126012" y="244159"/>
                    <a:pt x="138914" y="240236"/>
                  </a:cubicBezTo>
                  <a:cubicBezTo>
                    <a:pt x="138914" y="240236"/>
                    <a:pt x="110264" y="232556"/>
                    <a:pt x="111241" y="222693"/>
                  </a:cubicBezTo>
                  <a:cubicBezTo>
                    <a:pt x="112226" y="212839"/>
                    <a:pt x="119473" y="201328"/>
                    <a:pt x="131832" y="198777"/>
                  </a:cubicBezTo>
                  <a:close/>
                </a:path>
              </a:pathLst>
            </a:custGeom>
            <a:solidFill>
              <a:srgbClr val="BE61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10811970" y="40110"/>
              <a:ext cx="1621861" cy="583799"/>
            </a:xfrm>
            <a:custGeom>
              <a:avLst/>
              <a:gdLst/>
              <a:ahLst/>
              <a:cxnLst/>
              <a:rect l="l" t="t" r="r" b="b"/>
              <a:pathLst>
                <a:path w="194293" h="69937" extrusionOk="0">
                  <a:moveTo>
                    <a:pt x="194293" y="17237"/>
                  </a:moveTo>
                  <a:cubicBezTo>
                    <a:pt x="190260" y="16739"/>
                    <a:pt x="186051" y="14041"/>
                    <a:pt x="181898" y="12595"/>
                  </a:cubicBezTo>
                  <a:cubicBezTo>
                    <a:pt x="168683" y="8046"/>
                    <a:pt x="152511" y="6149"/>
                    <a:pt x="137915" y="4814"/>
                  </a:cubicBezTo>
                  <a:cubicBezTo>
                    <a:pt x="127389" y="5127"/>
                    <a:pt x="118383" y="4740"/>
                    <a:pt x="105370" y="6913"/>
                  </a:cubicBezTo>
                  <a:cubicBezTo>
                    <a:pt x="99753" y="7788"/>
                    <a:pt x="94421" y="9658"/>
                    <a:pt x="89245" y="11094"/>
                  </a:cubicBezTo>
                  <a:cubicBezTo>
                    <a:pt x="66876" y="17697"/>
                    <a:pt x="47215" y="28499"/>
                    <a:pt x="29598" y="43860"/>
                  </a:cubicBezTo>
                  <a:cubicBezTo>
                    <a:pt x="27839" y="45490"/>
                    <a:pt x="25832" y="47111"/>
                    <a:pt x="23925" y="48980"/>
                  </a:cubicBezTo>
                  <a:cubicBezTo>
                    <a:pt x="19349" y="53097"/>
                    <a:pt x="14652" y="58816"/>
                    <a:pt x="10784" y="63098"/>
                  </a:cubicBezTo>
                  <a:cubicBezTo>
                    <a:pt x="6539" y="67776"/>
                    <a:pt x="2284" y="70649"/>
                    <a:pt x="0" y="69784"/>
                  </a:cubicBezTo>
                  <a:cubicBezTo>
                    <a:pt x="543" y="64617"/>
                    <a:pt x="7524" y="55777"/>
                    <a:pt x="14919" y="48023"/>
                  </a:cubicBezTo>
                  <a:cubicBezTo>
                    <a:pt x="21089" y="41438"/>
                    <a:pt x="29184" y="34218"/>
                    <a:pt x="38015" y="28122"/>
                  </a:cubicBezTo>
                  <a:cubicBezTo>
                    <a:pt x="46801" y="21961"/>
                    <a:pt x="56203" y="16868"/>
                    <a:pt x="64206" y="13323"/>
                  </a:cubicBezTo>
                  <a:cubicBezTo>
                    <a:pt x="76417" y="7779"/>
                    <a:pt x="89605" y="3782"/>
                    <a:pt x="102497" y="1876"/>
                  </a:cubicBezTo>
                  <a:cubicBezTo>
                    <a:pt x="115703" y="-123"/>
                    <a:pt x="128807" y="-574"/>
                    <a:pt x="141544" y="761"/>
                  </a:cubicBezTo>
                  <a:cubicBezTo>
                    <a:pt x="150836" y="1775"/>
                    <a:pt x="159612" y="4040"/>
                    <a:pt x="168139" y="6554"/>
                  </a:cubicBezTo>
                  <a:cubicBezTo>
                    <a:pt x="177266" y="9234"/>
                    <a:pt x="186042" y="12798"/>
                    <a:pt x="194293" y="17237"/>
                  </a:cubicBezTo>
                  <a:close/>
                </a:path>
              </a:pathLst>
            </a:custGeom>
            <a:solidFill>
              <a:srgbClr val="DA8A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10597780" y="600961"/>
              <a:ext cx="250291" cy="876663"/>
            </a:xfrm>
            <a:custGeom>
              <a:avLst/>
              <a:gdLst/>
              <a:ahLst/>
              <a:cxnLst/>
              <a:rect l="l" t="t" r="r" b="b"/>
              <a:pathLst>
                <a:path w="29984" h="105021" extrusionOk="0">
                  <a:moveTo>
                    <a:pt x="15793" y="105005"/>
                  </a:moveTo>
                  <a:cubicBezTo>
                    <a:pt x="13390" y="105236"/>
                    <a:pt x="11576" y="102924"/>
                    <a:pt x="9955" y="101386"/>
                  </a:cubicBezTo>
                  <a:cubicBezTo>
                    <a:pt x="4503" y="96616"/>
                    <a:pt x="-249" y="87978"/>
                    <a:pt x="350" y="79699"/>
                  </a:cubicBezTo>
                  <a:cubicBezTo>
                    <a:pt x="-580" y="73869"/>
                    <a:pt x="506" y="68887"/>
                    <a:pt x="1713" y="61824"/>
                  </a:cubicBezTo>
                  <a:cubicBezTo>
                    <a:pt x="2247" y="58767"/>
                    <a:pt x="2339" y="55626"/>
                    <a:pt x="2983" y="52716"/>
                  </a:cubicBezTo>
                  <a:cubicBezTo>
                    <a:pt x="5756" y="40100"/>
                    <a:pt x="9762" y="28487"/>
                    <a:pt x="15306" y="16626"/>
                  </a:cubicBezTo>
                  <a:cubicBezTo>
                    <a:pt x="15931" y="15401"/>
                    <a:pt x="16567" y="14158"/>
                    <a:pt x="17258" y="12813"/>
                  </a:cubicBezTo>
                  <a:cubicBezTo>
                    <a:pt x="18934" y="9811"/>
                    <a:pt x="20656" y="6017"/>
                    <a:pt x="22581" y="3402"/>
                  </a:cubicBezTo>
                  <a:cubicBezTo>
                    <a:pt x="24653" y="492"/>
                    <a:pt x="27811" y="-641"/>
                    <a:pt x="29865" y="353"/>
                  </a:cubicBezTo>
                  <a:cubicBezTo>
                    <a:pt x="30657" y="3752"/>
                    <a:pt x="27323" y="8411"/>
                    <a:pt x="24883" y="13403"/>
                  </a:cubicBezTo>
                  <a:cubicBezTo>
                    <a:pt x="20656" y="21700"/>
                    <a:pt x="15489" y="33543"/>
                    <a:pt x="12727" y="42089"/>
                  </a:cubicBezTo>
                  <a:cubicBezTo>
                    <a:pt x="10508" y="48618"/>
                    <a:pt x="8831" y="55396"/>
                    <a:pt x="7248" y="61879"/>
                  </a:cubicBezTo>
                  <a:cubicBezTo>
                    <a:pt x="5608" y="68556"/>
                    <a:pt x="4641" y="75039"/>
                    <a:pt x="4697" y="81255"/>
                  </a:cubicBezTo>
                  <a:cubicBezTo>
                    <a:pt x="4697" y="85777"/>
                    <a:pt x="5037" y="90206"/>
                    <a:pt x="6833" y="94286"/>
                  </a:cubicBezTo>
                  <a:cubicBezTo>
                    <a:pt x="8739" y="98559"/>
                    <a:pt x="11677" y="102436"/>
                    <a:pt x="15793" y="105005"/>
                  </a:cubicBezTo>
                  <a:close/>
                </a:path>
              </a:pathLst>
            </a:custGeom>
            <a:solidFill>
              <a:srgbClr val="DA8A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10854880" y="1612675"/>
              <a:ext cx="1150152" cy="380629"/>
            </a:xfrm>
            <a:custGeom>
              <a:avLst/>
              <a:gdLst/>
              <a:ahLst/>
              <a:cxnLst/>
              <a:rect l="l" t="t" r="r" b="b"/>
              <a:pathLst>
                <a:path w="137784" h="45598" extrusionOk="0">
                  <a:moveTo>
                    <a:pt x="137785" y="45598"/>
                  </a:moveTo>
                  <a:cubicBezTo>
                    <a:pt x="134866" y="44825"/>
                    <a:pt x="132628" y="41951"/>
                    <a:pt x="130123" y="40073"/>
                  </a:cubicBezTo>
                  <a:cubicBezTo>
                    <a:pt x="122166" y="34087"/>
                    <a:pt x="111953" y="28433"/>
                    <a:pt x="103334" y="22428"/>
                  </a:cubicBezTo>
                  <a:cubicBezTo>
                    <a:pt x="96464" y="19242"/>
                    <a:pt x="91095" y="15715"/>
                    <a:pt x="82291" y="12363"/>
                  </a:cubicBezTo>
                  <a:cubicBezTo>
                    <a:pt x="78497" y="10935"/>
                    <a:pt x="74518" y="10245"/>
                    <a:pt x="70816" y="9351"/>
                  </a:cubicBezTo>
                  <a:cubicBezTo>
                    <a:pt x="54811" y="5474"/>
                    <a:pt x="38658" y="5769"/>
                    <a:pt x="23998" y="12648"/>
                  </a:cubicBezTo>
                  <a:cubicBezTo>
                    <a:pt x="22506" y="13339"/>
                    <a:pt x="20931" y="14140"/>
                    <a:pt x="19310" y="15006"/>
                  </a:cubicBezTo>
                  <a:cubicBezTo>
                    <a:pt x="15580" y="17013"/>
                    <a:pt x="11768" y="20338"/>
                    <a:pt x="8839" y="22916"/>
                  </a:cubicBezTo>
                  <a:cubicBezTo>
                    <a:pt x="5607" y="25679"/>
                    <a:pt x="2190" y="27263"/>
                    <a:pt x="8" y="26305"/>
                  </a:cubicBezTo>
                  <a:cubicBezTo>
                    <a:pt x="-241" y="22106"/>
                    <a:pt x="5588" y="15696"/>
                    <a:pt x="12155" y="11230"/>
                  </a:cubicBezTo>
                  <a:cubicBezTo>
                    <a:pt x="17597" y="7298"/>
                    <a:pt x="24946" y="3863"/>
                    <a:pt x="32645" y="1993"/>
                  </a:cubicBezTo>
                  <a:cubicBezTo>
                    <a:pt x="40344" y="4"/>
                    <a:pt x="48309" y="-254"/>
                    <a:pt x="54664" y="179"/>
                  </a:cubicBezTo>
                  <a:cubicBezTo>
                    <a:pt x="64481" y="815"/>
                    <a:pt x="74214" y="3209"/>
                    <a:pt x="82908" y="6791"/>
                  </a:cubicBezTo>
                  <a:cubicBezTo>
                    <a:pt x="91822" y="10456"/>
                    <a:pt x="100111" y="14886"/>
                    <a:pt x="107625" y="20080"/>
                  </a:cubicBezTo>
                  <a:cubicBezTo>
                    <a:pt x="113104" y="23874"/>
                    <a:pt x="117875" y="28193"/>
                    <a:pt x="122746" y="32236"/>
                  </a:cubicBezTo>
                  <a:cubicBezTo>
                    <a:pt x="127950" y="36555"/>
                    <a:pt x="132913" y="41031"/>
                    <a:pt x="137785" y="45598"/>
                  </a:cubicBezTo>
                  <a:close/>
                </a:path>
              </a:pathLst>
            </a:custGeom>
            <a:solidFill>
              <a:srgbClr val="DA8A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10815493" y="2045641"/>
              <a:ext cx="280668" cy="275893"/>
            </a:xfrm>
            <a:custGeom>
              <a:avLst/>
              <a:gdLst/>
              <a:ahLst/>
              <a:cxnLst/>
              <a:rect l="l" t="t" r="r" b="b"/>
              <a:pathLst>
                <a:path w="33623" h="33051" extrusionOk="0">
                  <a:moveTo>
                    <a:pt x="33623" y="6"/>
                  </a:moveTo>
                  <a:cubicBezTo>
                    <a:pt x="33071" y="1406"/>
                    <a:pt x="31827" y="862"/>
                    <a:pt x="30907" y="1185"/>
                  </a:cubicBezTo>
                  <a:cubicBezTo>
                    <a:pt x="27987" y="2336"/>
                    <a:pt x="25510" y="5246"/>
                    <a:pt x="22554" y="6360"/>
                  </a:cubicBezTo>
                  <a:cubicBezTo>
                    <a:pt x="21090" y="8276"/>
                    <a:pt x="19285" y="8994"/>
                    <a:pt x="17314" y="11038"/>
                  </a:cubicBezTo>
                  <a:cubicBezTo>
                    <a:pt x="16430" y="11876"/>
                    <a:pt x="16061" y="13212"/>
                    <a:pt x="15315" y="14059"/>
                  </a:cubicBezTo>
                  <a:cubicBezTo>
                    <a:pt x="12313" y="17963"/>
                    <a:pt x="9974" y="21914"/>
                    <a:pt x="8280" y="26390"/>
                  </a:cubicBezTo>
                  <a:cubicBezTo>
                    <a:pt x="8124" y="26850"/>
                    <a:pt x="7921" y="27338"/>
                    <a:pt x="7700" y="27836"/>
                  </a:cubicBezTo>
                  <a:cubicBezTo>
                    <a:pt x="7138" y="28968"/>
                    <a:pt x="7055" y="30516"/>
                    <a:pt x="6457" y="31556"/>
                  </a:cubicBezTo>
                  <a:cubicBezTo>
                    <a:pt x="5886" y="32707"/>
                    <a:pt x="3712" y="33269"/>
                    <a:pt x="1429" y="32974"/>
                  </a:cubicBezTo>
                  <a:cubicBezTo>
                    <a:pt x="-800" y="31492"/>
                    <a:pt x="93" y="28968"/>
                    <a:pt x="701" y="26556"/>
                  </a:cubicBezTo>
                  <a:cubicBezTo>
                    <a:pt x="1649" y="22421"/>
                    <a:pt x="4560" y="17236"/>
                    <a:pt x="7064" y="14040"/>
                  </a:cubicBezTo>
                  <a:cubicBezTo>
                    <a:pt x="8897" y="11517"/>
                    <a:pt x="11043" y="9151"/>
                    <a:pt x="13400" y="7244"/>
                  </a:cubicBezTo>
                  <a:cubicBezTo>
                    <a:pt x="15841" y="5329"/>
                    <a:pt x="18290" y="3533"/>
                    <a:pt x="21007" y="2280"/>
                  </a:cubicBezTo>
                  <a:cubicBezTo>
                    <a:pt x="23015" y="1415"/>
                    <a:pt x="25206" y="1175"/>
                    <a:pt x="27186" y="687"/>
                  </a:cubicBezTo>
                  <a:cubicBezTo>
                    <a:pt x="29313" y="190"/>
                    <a:pt x="31478" y="-40"/>
                    <a:pt x="33623" y="6"/>
                  </a:cubicBezTo>
                  <a:close/>
                </a:path>
              </a:pathLst>
            </a:custGeom>
            <a:solidFill>
              <a:srgbClr val="DA8A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10978107" y="2364347"/>
              <a:ext cx="247604" cy="451124"/>
            </a:xfrm>
            <a:custGeom>
              <a:avLst/>
              <a:gdLst/>
              <a:ahLst/>
              <a:cxnLst/>
              <a:rect l="l" t="t" r="r" b="b"/>
              <a:pathLst>
                <a:path w="29662" h="54043" extrusionOk="0">
                  <a:moveTo>
                    <a:pt x="29662" y="0"/>
                  </a:moveTo>
                  <a:cubicBezTo>
                    <a:pt x="29533" y="1658"/>
                    <a:pt x="27866" y="1888"/>
                    <a:pt x="26918" y="2735"/>
                  </a:cubicBezTo>
                  <a:cubicBezTo>
                    <a:pt x="23888" y="5470"/>
                    <a:pt x="21392" y="9752"/>
                    <a:pt x="18022" y="12368"/>
                  </a:cubicBezTo>
                  <a:cubicBezTo>
                    <a:pt x="16521" y="15149"/>
                    <a:pt x="14467" y="16761"/>
                    <a:pt x="12460" y="19965"/>
                  </a:cubicBezTo>
                  <a:cubicBezTo>
                    <a:pt x="11576" y="21338"/>
                    <a:pt x="11272" y="23023"/>
                    <a:pt x="10618" y="24377"/>
                  </a:cubicBezTo>
                  <a:cubicBezTo>
                    <a:pt x="7929" y="30233"/>
                    <a:pt x="6658" y="36348"/>
                    <a:pt x="7358" y="42399"/>
                  </a:cubicBezTo>
                  <a:cubicBezTo>
                    <a:pt x="7441" y="43062"/>
                    <a:pt x="7514" y="43642"/>
                    <a:pt x="7597" y="44351"/>
                  </a:cubicBezTo>
                  <a:cubicBezTo>
                    <a:pt x="7754" y="45953"/>
                    <a:pt x="8638" y="47620"/>
                    <a:pt x="8933" y="49048"/>
                  </a:cubicBezTo>
                  <a:cubicBezTo>
                    <a:pt x="9237" y="50586"/>
                    <a:pt x="8242" y="52621"/>
                    <a:pt x="6363" y="54039"/>
                  </a:cubicBezTo>
                  <a:cubicBezTo>
                    <a:pt x="3499" y="54186"/>
                    <a:pt x="1998" y="50641"/>
                    <a:pt x="1059" y="47335"/>
                  </a:cubicBezTo>
                  <a:cubicBezTo>
                    <a:pt x="-866" y="41680"/>
                    <a:pt x="73" y="33466"/>
                    <a:pt x="1961" y="28346"/>
                  </a:cubicBezTo>
                  <a:cubicBezTo>
                    <a:pt x="3269" y="24349"/>
                    <a:pt x="5249" y="20454"/>
                    <a:pt x="7680" y="17313"/>
                  </a:cubicBezTo>
                  <a:cubicBezTo>
                    <a:pt x="10176" y="14071"/>
                    <a:pt x="12745" y="11088"/>
                    <a:pt x="15683" y="8629"/>
                  </a:cubicBezTo>
                  <a:cubicBezTo>
                    <a:pt x="17829" y="6843"/>
                    <a:pt x="20296" y="5636"/>
                    <a:pt x="22470" y="4181"/>
                  </a:cubicBezTo>
                  <a:cubicBezTo>
                    <a:pt x="24791" y="2643"/>
                    <a:pt x="27185" y="1262"/>
                    <a:pt x="29662" y="0"/>
                  </a:cubicBezTo>
                  <a:close/>
                </a:path>
              </a:pathLst>
            </a:custGeom>
            <a:solidFill>
              <a:srgbClr val="DA8A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9929240" y="1729549"/>
              <a:ext cx="666189" cy="1657697"/>
            </a:xfrm>
            <a:custGeom>
              <a:avLst/>
              <a:gdLst/>
              <a:ahLst/>
              <a:cxnLst/>
              <a:rect l="l" t="t" r="r" b="b"/>
              <a:pathLst>
                <a:path w="79807" h="198586" extrusionOk="0">
                  <a:moveTo>
                    <a:pt x="45437" y="198587"/>
                  </a:moveTo>
                  <a:cubicBezTo>
                    <a:pt x="41201" y="196920"/>
                    <a:pt x="37315" y="192674"/>
                    <a:pt x="33825" y="189184"/>
                  </a:cubicBezTo>
                  <a:cubicBezTo>
                    <a:pt x="22424" y="178437"/>
                    <a:pt x="10996" y="162901"/>
                    <a:pt x="6354" y="146362"/>
                  </a:cubicBezTo>
                  <a:cubicBezTo>
                    <a:pt x="1906" y="134970"/>
                    <a:pt x="202" y="124426"/>
                    <a:pt x="0" y="109047"/>
                  </a:cubicBezTo>
                  <a:cubicBezTo>
                    <a:pt x="83" y="102416"/>
                    <a:pt x="138" y="95795"/>
                    <a:pt x="1142" y="89477"/>
                  </a:cubicBezTo>
                  <a:cubicBezTo>
                    <a:pt x="5802" y="62209"/>
                    <a:pt x="18621" y="38054"/>
                    <a:pt x="37996" y="17895"/>
                  </a:cubicBezTo>
                  <a:cubicBezTo>
                    <a:pt x="40013" y="15869"/>
                    <a:pt x="42187" y="13650"/>
                    <a:pt x="44747" y="11569"/>
                  </a:cubicBezTo>
                  <a:cubicBezTo>
                    <a:pt x="50457" y="6752"/>
                    <a:pt x="58376" y="1457"/>
                    <a:pt x="66075" y="269"/>
                  </a:cubicBezTo>
                  <a:cubicBezTo>
                    <a:pt x="70228" y="-449"/>
                    <a:pt x="74124" y="352"/>
                    <a:pt x="76528" y="1706"/>
                  </a:cubicBezTo>
                  <a:cubicBezTo>
                    <a:pt x="78986" y="3041"/>
                    <a:pt x="79963" y="4837"/>
                    <a:pt x="79788" y="5914"/>
                  </a:cubicBezTo>
                  <a:cubicBezTo>
                    <a:pt x="77015" y="6016"/>
                    <a:pt x="73184" y="5583"/>
                    <a:pt x="68598" y="6531"/>
                  </a:cubicBezTo>
                  <a:cubicBezTo>
                    <a:pt x="64031" y="7480"/>
                    <a:pt x="58800" y="9828"/>
                    <a:pt x="54196" y="13125"/>
                  </a:cubicBezTo>
                  <a:cubicBezTo>
                    <a:pt x="46506" y="18623"/>
                    <a:pt x="38374" y="27491"/>
                    <a:pt x="31375" y="36709"/>
                  </a:cubicBezTo>
                  <a:cubicBezTo>
                    <a:pt x="24293" y="45965"/>
                    <a:pt x="18805" y="56224"/>
                    <a:pt x="15094" y="64917"/>
                  </a:cubicBezTo>
                  <a:cubicBezTo>
                    <a:pt x="9476" y="78307"/>
                    <a:pt x="6124" y="92839"/>
                    <a:pt x="5507" y="106864"/>
                  </a:cubicBezTo>
                  <a:cubicBezTo>
                    <a:pt x="4734" y="121240"/>
                    <a:pt x="7164" y="135339"/>
                    <a:pt x="11604" y="148471"/>
                  </a:cubicBezTo>
                  <a:cubicBezTo>
                    <a:pt x="14845" y="158039"/>
                    <a:pt x="18759" y="167193"/>
                    <a:pt x="24266" y="175370"/>
                  </a:cubicBezTo>
                  <a:cubicBezTo>
                    <a:pt x="30197" y="184064"/>
                    <a:pt x="37269" y="191901"/>
                    <a:pt x="45437" y="198587"/>
                  </a:cubicBezTo>
                  <a:close/>
                </a:path>
              </a:pathLst>
            </a:custGeom>
            <a:solidFill>
              <a:srgbClr val="DA8A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11433402" y="1368159"/>
              <a:ext cx="686832" cy="236468"/>
            </a:xfrm>
            <a:custGeom>
              <a:avLst/>
              <a:gdLst/>
              <a:ahLst/>
              <a:cxnLst/>
              <a:rect l="l" t="t" r="r" b="b"/>
              <a:pathLst>
                <a:path w="82280" h="28328" extrusionOk="0">
                  <a:moveTo>
                    <a:pt x="82281" y="0"/>
                  </a:moveTo>
                  <a:cubicBezTo>
                    <a:pt x="81894" y="1925"/>
                    <a:pt x="79785" y="2615"/>
                    <a:pt x="78487" y="3812"/>
                  </a:cubicBezTo>
                  <a:cubicBezTo>
                    <a:pt x="74241" y="7487"/>
                    <a:pt x="69489" y="12589"/>
                    <a:pt x="63725" y="14909"/>
                  </a:cubicBezTo>
                  <a:cubicBezTo>
                    <a:pt x="60188" y="17654"/>
                    <a:pt x="56588" y="18925"/>
                    <a:pt x="51439" y="20960"/>
                  </a:cubicBezTo>
                  <a:cubicBezTo>
                    <a:pt x="49248" y="21936"/>
                    <a:pt x="47111" y="23069"/>
                    <a:pt x="44947" y="23879"/>
                  </a:cubicBezTo>
                  <a:cubicBezTo>
                    <a:pt x="35434" y="26927"/>
                    <a:pt x="25940" y="28382"/>
                    <a:pt x="15745" y="28327"/>
                  </a:cubicBezTo>
                  <a:cubicBezTo>
                    <a:pt x="14658" y="28253"/>
                    <a:pt x="13608" y="28189"/>
                    <a:pt x="12411" y="28115"/>
                  </a:cubicBezTo>
                  <a:cubicBezTo>
                    <a:pt x="9741" y="27940"/>
                    <a:pt x="6499" y="27747"/>
                    <a:pt x="4041" y="27130"/>
                  </a:cubicBezTo>
                  <a:cubicBezTo>
                    <a:pt x="1352" y="26319"/>
                    <a:pt x="-260" y="23990"/>
                    <a:pt x="35" y="21715"/>
                  </a:cubicBezTo>
                  <a:cubicBezTo>
                    <a:pt x="2374" y="19625"/>
                    <a:pt x="6490" y="20776"/>
                    <a:pt x="10662" y="20969"/>
                  </a:cubicBezTo>
                  <a:cubicBezTo>
                    <a:pt x="17633" y="21411"/>
                    <a:pt x="27321" y="20997"/>
                    <a:pt x="33961" y="19809"/>
                  </a:cubicBezTo>
                  <a:cubicBezTo>
                    <a:pt x="39081" y="19054"/>
                    <a:pt x="44091" y="17470"/>
                    <a:pt x="48898" y="16116"/>
                  </a:cubicBezTo>
                  <a:cubicBezTo>
                    <a:pt x="53843" y="14652"/>
                    <a:pt x="58383" y="12506"/>
                    <a:pt x="62932" y="10526"/>
                  </a:cubicBezTo>
                  <a:cubicBezTo>
                    <a:pt x="66211" y="9007"/>
                    <a:pt x="69590" y="7800"/>
                    <a:pt x="72676" y="6041"/>
                  </a:cubicBezTo>
                  <a:cubicBezTo>
                    <a:pt x="75917" y="4135"/>
                    <a:pt x="79085" y="2118"/>
                    <a:pt x="82281" y="0"/>
                  </a:cubicBezTo>
                  <a:close/>
                </a:path>
              </a:pathLst>
            </a:custGeom>
            <a:solidFill>
              <a:srgbClr val="924A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11698156" y="1409750"/>
              <a:ext cx="445030" cy="302947"/>
            </a:xfrm>
            <a:custGeom>
              <a:avLst/>
              <a:gdLst/>
              <a:ahLst/>
              <a:cxnLst/>
              <a:rect l="l" t="t" r="r" b="b"/>
              <a:pathLst>
                <a:path w="53313" h="36292" extrusionOk="0">
                  <a:moveTo>
                    <a:pt x="53247" y="0"/>
                  </a:moveTo>
                  <a:cubicBezTo>
                    <a:pt x="53652" y="1602"/>
                    <a:pt x="52114" y="2413"/>
                    <a:pt x="51470" y="3527"/>
                  </a:cubicBezTo>
                  <a:cubicBezTo>
                    <a:pt x="49315" y="7017"/>
                    <a:pt x="47335" y="11898"/>
                    <a:pt x="43633" y="14633"/>
                  </a:cubicBezTo>
                  <a:cubicBezTo>
                    <a:pt x="41855" y="17470"/>
                    <a:pt x="39498" y="19044"/>
                    <a:pt x="36321" y="21614"/>
                  </a:cubicBezTo>
                  <a:cubicBezTo>
                    <a:pt x="34986" y="22783"/>
                    <a:pt x="33797" y="24165"/>
                    <a:pt x="32444" y="25224"/>
                  </a:cubicBezTo>
                  <a:cubicBezTo>
                    <a:pt x="26393" y="29487"/>
                    <a:pt x="19947" y="32573"/>
                    <a:pt x="12672" y="34727"/>
                  </a:cubicBezTo>
                  <a:cubicBezTo>
                    <a:pt x="11926" y="34930"/>
                    <a:pt x="11097" y="35105"/>
                    <a:pt x="10250" y="35262"/>
                  </a:cubicBezTo>
                  <a:cubicBezTo>
                    <a:pt x="8307" y="35676"/>
                    <a:pt x="5958" y="36293"/>
                    <a:pt x="4061" y="36293"/>
                  </a:cubicBezTo>
                  <a:cubicBezTo>
                    <a:pt x="1952" y="36192"/>
                    <a:pt x="295" y="34359"/>
                    <a:pt x="0" y="32085"/>
                  </a:cubicBezTo>
                  <a:cubicBezTo>
                    <a:pt x="1179" y="29460"/>
                    <a:pt x="4264" y="29534"/>
                    <a:pt x="7192" y="28760"/>
                  </a:cubicBezTo>
                  <a:cubicBezTo>
                    <a:pt x="12101" y="27563"/>
                    <a:pt x="18722" y="25316"/>
                    <a:pt x="23087" y="23133"/>
                  </a:cubicBezTo>
                  <a:cubicBezTo>
                    <a:pt x="26486" y="21568"/>
                    <a:pt x="29607" y="19422"/>
                    <a:pt x="32702" y="17543"/>
                  </a:cubicBezTo>
                  <a:cubicBezTo>
                    <a:pt x="35860" y="15563"/>
                    <a:pt x="38559" y="13132"/>
                    <a:pt x="41377" y="10904"/>
                  </a:cubicBezTo>
                  <a:cubicBezTo>
                    <a:pt x="43384" y="9228"/>
                    <a:pt x="45640" y="7837"/>
                    <a:pt x="47491" y="6023"/>
                  </a:cubicBezTo>
                  <a:cubicBezTo>
                    <a:pt x="49434" y="4070"/>
                    <a:pt x="51322" y="2063"/>
                    <a:pt x="53247" y="0"/>
                  </a:cubicBezTo>
                  <a:close/>
                </a:path>
              </a:pathLst>
            </a:custGeom>
            <a:solidFill>
              <a:srgbClr val="924A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18"/>
            <p:cNvSpPr/>
            <p:nvPr/>
          </p:nvSpPr>
          <p:spPr>
            <a:xfrm>
              <a:off x="11743988" y="1668140"/>
              <a:ext cx="330920" cy="279115"/>
            </a:xfrm>
            <a:custGeom>
              <a:avLst/>
              <a:gdLst/>
              <a:ahLst/>
              <a:cxnLst/>
              <a:rect l="l" t="t" r="r" b="b"/>
              <a:pathLst>
                <a:path w="39643" h="33437" extrusionOk="0">
                  <a:moveTo>
                    <a:pt x="39644" y="33438"/>
                  </a:moveTo>
                  <a:cubicBezTo>
                    <a:pt x="38115" y="33309"/>
                    <a:pt x="38207" y="31882"/>
                    <a:pt x="37581" y="31044"/>
                  </a:cubicBezTo>
                  <a:cubicBezTo>
                    <a:pt x="35527" y="28419"/>
                    <a:pt x="31917" y="26467"/>
                    <a:pt x="30066" y="23538"/>
                  </a:cubicBezTo>
                  <a:cubicBezTo>
                    <a:pt x="27773" y="22295"/>
                    <a:pt x="26631" y="20509"/>
                    <a:pt x="24172" y="18621"/>
                  </a:cubicBezTo>
                  <a:cubicBezTo>
                    <a:pt x="23141" y="17783"/>
                    <a:pt x="21705" y="17442"/>
                    <a:pt x="20692" y="16714"/>
                  </a:cubicBezTo>
                  <a:cubicBezTo>
                    <a:pt x="16151" y="13712"/>
                    <a:pt x="11759" y="11152"/>
                    <a:pt x="6850" y="8914"/>
                  </a:cubicBezTo>
                  <a:cubicBezTo>
                    <a:pt x="6344" y="8693"/>
                    <a:pt x="5810" y="8426"/>
                    <a:pt x="5275" y="8131"/>
                  </a:cubicBezTo>
                  <a:cubicBezTo>
                    <a:pt x="4041" y="7432"/>
                    <a:pt x="2347" y="7072"/>
                    <a:pt x="1233" y="6290"/>
                  </a:cubicBezTo>
                  <a:cubicBezTo>
                    <a:pt x="8" y="5479"/>
                    <a:pt x="-333" y="3223"/>
                    <a:pt x="339" y="1022"/>
                  </a:cubicBezTo>
                  <a:cubicBezTo>
                    <a:pt x="2227" y="-930"/>
                    <a:pt x="4649" y="359"/>
                    <a:pt x="7071" y="1234"/>
                  </a:cubicBezTo>
                  <a:cubicBezTo>
                    <a:pt x="11215" y="2671"/>
                    <a:pt x="16474" y="5774"/>
                    <a:pt x="19899" y="8233"/>
                  </a:cubicBezTo>
                  <a:cubicBezTo>
                    <a:pt x="22570" y="10056"/>
                    <a:pt x="25204" y="12055"/>
                    <a:pt x="27442" y="14265"/>
                  </a:cubicBezTo>
                  <a:cubicBezTo>
                    <a:pt x="29716" y="16549"/>
                    <a:pt x="31963" y="18750"/>
                    <a:pt x="33787" y="21273"/>
                  </a:cubicBezTo>
                  <a:cubicBezTo>
                    <a:pt x="35085" y="23133"/>
                    <a:pt x="35868" y="25279"/>
                    <a:pt x="36909" y="27158"/>
                  </a:cubicBezTo>
                  <a:cubicBezTo>
                    <a:pt x="38014" y="29174"/>
                    <a:pt x="38925" y="31274"/>
                    <a:pt x="39644" y="33438"/>
                  </a:cubicBezTo>
                  <a:close/>
                </a:path>
              </a:pathLst>
            </a:custGeom>
            <a:solidFill>
              <a:srgbClr val="924A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18"/>
            <p:cNvSpPr/>
            <p:nvPr/>
          </p:nvSpPr>
          <p:spPr>
            <a:xfrm>
              <a:off x="11499327" y="2332524"/>
              <a:ext cx="657733" cy="218028"/>
            </a:xfrm>
            <a:custGeom>
              <a:avLst/>
              <a:gdLst/>
              <a:ahLst/>
              <a:cxnLst/>
              <a:rect l="l" t="t" r="r" b="b"/>
              <a:pathLst>
                <a:path w="78794" h="26119" extrusionOk="0">
                  <a:moveTo>
                    <a:pt x="78795" y="0"/>
                  </a:moveTo>
                  <a:cubicBezTo>
                    <a:pt x="78758" y="1971"/>
                    <a:pt x="76778" y="2956"/>
                    <a:pt x="75627" y="4255"/>
                  </a:cubicBezTo>
                  <a:cubicBezTo>
                    <a:pt x="71980" y="8390"/>
                    <a:pt x="67670" y="13906"/>
                    <a:pt x="61951" y="16346"/>
                  </a:cubicBezTo>
                  <a:cubicBezTo>
                    <a:pt x="58507" y="19183"/>
                    <a:pt x="54888" y="20453"/>
                    <a:pt x="49676" y="22258"/>
                  </a:cubicBezTo>
                  <a:cubicBezTo>
                    <a:pt x="47429" y="23069"/>
                    <a:pt x="45237" y="24155"/>
                    <a:pt x="42972" y="24699"/>
                  </a:cubicBezTo>
                  <a:cubicBezTo>
                    <a:pt x="33155" y="26881"/>
                    <a:pt x="23319" y="26522"/>
                    <a:pt x="13419" y="23806"/>
                  </a:cubicBezTo>
                  <a:cubicBezTo>
                    <a:pt x="12416" y="23492"/>
                    <a:pt x="11320" y="23179"/>
                    <a:pt x="10233" y="22719"/>
                  </a:cubicBezTo>
                  <a:cubicBezTo>
                    <a:pt x="7710" y="21770"/>
                    <a:pt x="4607" y="20684"/>
                    <a:pt x="2470" y="19265"/>
                  </a:cubicBezTo>
                  <a:cubicBezTo>
                    <a:pt x="103" y="17691"/>
                    <a:pt x="-569" y="14854"/>
                    <a:pt x="481" y="12837"/>
                  </a:cubicBezTo>
                  <a:cubicBezTo>
                    <a:pt x="3345" y="11686"/>
                    <a:pt x="6734" y="14053"/>
                    <a:pt x="10583" y="15361"/>
                  </a:cubicBezTo>
                  <a:cubicBezTo>
                    <a:pt x="16938" y="17737"/>
                    <a:pt x="26220" y="19477"/>
                    <a:pt x="32722" y="19293"/>
                  </a:cubicBezTo>
                  <a:cubicBezTo>
                    <a:pt x="37713" y="19293"/>
                    <a:pt x="42686" y="18400"/>
                    <a:pt x="47373" y="17276"/>
                  </a:cubicBezTo>
                  <a:cubicBezTo>
                    <a:pt x="52208" y="16125"/>
                    <a:pt x="56638" y="14099"/>
                    <a:pt x="60957" y="11990"/>
                  </a:cubicBezTo>
                  <a:cubicBezTo>
                    <a:pt x="64088" y="10434"/>
                    <a:pt x="67320" y="9053"/>
                    <a:pt x="70138" y="7045"/>
                  </a:cubicBezTo>
                  <a:cubicBezTo>
                    <a:pt x="73177" y="4918"/>
                    <a:pt x="76041" y="2569"/>
                    <a:pt x="78795" y="0"/>
                  </a:cubicBezTo>
                  <a:close/>
                </a:path>
              </a:pathLst>
            </a:custGeom>
            <a:solidFill>
              <a:srgbClr val="924A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18"/>
            <p:cNvSpPr/>
            <p:nvPr/>
          </p:nvSpPr>
          <p:spPr>
            <a:xfrm>
              <a:off x="11057365" y="2444188"/>
              <a:ext cx="449571" cy="380980"/>
            </a:xfrm>
            <a:custGeom>
              <a:avLst/>
              <a:gdLst/>
              <a:ahLst/>
              <a:cxnLst/>
              <a:rect l="l" t="t" r="r" b="b"/>
              <a:pathLst>
                <a:path w="53857" h="45640" extrusionOk="0">
                  <a:moveTo>
                    <a:pt x="0" y="45506"/>
                  </a:moveTo>
                  <a:cubicBezTo>
                    <a:pt x="1179" y="44180"/>
                    <a:pt x="2873" y="44834"/>
                    <a:pt x="4310" y="44493"/>
                  </a:cubicBezTo>
                  <a:cubicBezTo>
                    <a:pt x="8887" y="43388"/>
                    <a:pt x="13234" y="40027"/>
                    <a:pt x="17608" y="38176"/>
                  </a:cubicBezTo>
                  <a:cubicBezTo>
                    <a:pt x="20150" y="35745"/>
                    <a:pt x="22792" y="34502"/>
                    <a:pt x="25951" y="31555"/>
                  </a:cubicBezTo>
                  <a:cubicBezTo>
                    <a:pt x="27323" y="30302"/>
                    <a:pt x="28226" y="28599"/>
                    <a:pt x="29395" y="27309"/>
                  </a:cubicBezTo>
                  <a:cubicBezTo>
                    <a:pt x="34424" y="21609"/>
                    <a:pt x="38503" y="15697"/>
                    <a:pt x="42592" y="9084"/>
                  </a:cubicBezTo>
                  <a:cubicBezTo>
                    <a:pt x="43062" y="8375"/>
                    <a:pt x="43494" y="7731"/>
                    <a:pt x="44001" y="6966"/>
                  </a:cubicBezTo>
                  <a:cubicBezTo>
                    <a:pt x="45171" y="5281"/>
                    <a:pt x="46230" y="3016"/>
                    <a:pt x="47492" y="1524"/>
                  </a:cubicBezTo>
                  <a:cubicBezTo>
                    <a:pt x="48873" y="-125"/>
                    <a:pt x="51414" y="-447"/>
                    <a:pt x="53450" y="612"/>
                  </a:cubicBezTo>
                  <a:cubicBezTo>
                    <a:pt x="54776" y="3209"/>
                    <a:pt x="52593" y="6110"/>
                    <a:pt x="50890" y="9186"/>
                  </a:cubicBezTo>
                  <a:cubicBezTo>
                    <a:pt x="48062" y="14361"/>
                    <a:pt x="43292" y="21204"/>
                    <a:pt x="39470" y="25661"/>
                  </a:cubicBezTo>
                  <a:cubicBezTo>
                    <a:pt x="36597" y="29105"/>
                    <a:pt x="33475" y="32540"/>
                    <a:pt x="29948" y="35275"/>
                  </a:cubicBezTo>
                  <a:cubicBezTo>
                    <a:pt x="26366" y="38075"/>
                    <a:pt x="22710" y="40681"/>
                    <a:pt x="18667" y="42477"/>
                  </a:cubicBezTo>
                  <a:cubicBezTo>
                    <a:pt x="15711" y="43775"/>
                    <a:pt x="12561" y="44300"/>
                    <a:pt x="9587" y="44926"/>
                  </a:cubicBezTo>
                  <a:cubicBezTo>
                    <a:pt x="6419" y="45589"/>
                    <a:pt x="3168" y="45810"/>
                    <a:pt x="0" y="45506"/>
                  </a:cubicBezTo>
                  <a:close/>
                </a:path>
              </a:pathLst>
            </a:custGeom>
            <a:solidFill>
              <a:srgbClr val="924A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18"/>
            <p:cNvSpPr/>
            <p:nvPr/>
          </p:nvSpPr>
          <p:spPr>
            <a:xfrm>
              <a:off x="10859121" y="2342700"/>
              <a:ext cx="204297" cy="84468"/>
            </a:xfrm>
            <a:custGeom>
              <a:avLst/>
              <a:gdLst/>
              <a:ahLst/>
              <a:cxnLst/>
              <a:rect l="l" t="t" r="r" b="b"/>
              <a:pathLst>
                <a:path w="24474" h="10119" extrusionOk="0">
                  <a:moveTo>
                    <a:pt x="24474" y="7014"/>
                  </a:moveTo>
                  <a:cubicBezTo>
                    <a:pt x="24364" y="8285"/>
                    <a:pt x="23581" y="7594"/>
                    <a:pt x="23130" y="7769"/>
                  </a:cubicBezTo>
                  <a:cubicBezTo>
                    <a:pt x="21693" y="8285"/>
                    <a:pt x="19842" y="10108"/>
                    <a:pt x="18019" y="9473"/>
                  </a:cubicBezTo>
                  <a:cubicBezTo>
                    <a:pt x="16702" y="10283"/>
                    <a:pt x="15597" y="9804"/>
                    <a:pt x="13958" y="9749"/>
                  </a:cubicBezTo>
                  <a:cubicBezTo>
                    <a:pt x="13248" y="9749"/>
                    <a:pt x="12420" y="10145"/>
                    <a:pt x="11701" y="10118"/>
                  </a:cubicBezTo>
                  <a:cubicBezTo>
                    <a:pt x="8644" y="9823"/>
                    <a:pt x="5789" y="8874"/>
                    <a:pt x="2989" y="7300"/>
                  </a:cubicBezTo>
                  <a:cubicBezTo>
                    <a:pt x="2704" y="7134"/>
                    <a:pt x="2428" y="6913"/>
                    <a:pt x="2142" y="6683"/>
                  </a:cubicBezTo>
                  <a:cubicBezTo>
                    <a:pt x="1498" y="6158"/>
                    <a:pt x="522" y="5706"/>
                    <a:pt x="107" y="4979"/>
                  </a:cubicBezTo>
                  <a:cubicBezTo>
                    <a:pt x="-335" y="4132"/>
                    <a:pt x="632" y="2318"/>
                    <a:pt x="2271" y="715"/>
                  </a:cubicBezTo>
                  <a:cubicBezTo>
                    <a:pt x="4444" y="-657"/>
                    <a:pt x="4933" y="282"/>
                    <a:pt x="5900" y="761"/>
                  </a:cubicBezTo>
                  <a:cubicBezTo>
                    <a:pt x="7474" y="1572"/>
                    <a:pt x="9546" y="2723"/>
                    <a:pt x="11112" y="3303"/>
                  </a:cubicBezTo>
                  <a:cubicBezTo>
                    <a:pt x="12300" y="3791"/>
                    <a:pt x="13598" y="3957"/>
                    <a:pt x="14759" y="4399"/>
                  </a:cubicBezTo>
                  <a:cubicBezTo>
                    <a:pt x="15984" y="4832"/>
                    <a:pt x="17227" y="4850"/>
                    <a:pt x="18451" y="5228"/>
                  </a:cubicBezTo>
                  <a:cubicBezTo>
                    <a:pt x="19345" y="5467"/>
                    <a:pt x="20284" y="6167"/>
                    <a:pt x="21242" y="6351"/>
                  </a:cubicBezTo>
                  <a:cubicBezTo>
                    <a:pt x="22089" y="6517"/>
                    <a:pt x="23130" y="6738"/>
                    <a:pt x="24474" y="7014"/>
                  </a:cubicBezTo>
                  <a:close/>
                </a:path>
              </a:pathLst>
            </a:custGeom>
            <a:solidFill>
              <a:srgbClr val="924A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18"/>
            <p:cNvSpPr/>
            <p:nvPr/>
          </p:nvSpPr>
          <p:spPr>
            <a:xfrm>
              <a:off x="10856942" y="1844636"/>
              <a:ext cx="308098" cy="101723"/>
            </a:xfrm>
            <a:custGeom>
              <a:avLst/>
              <a:gdLst/>
              <a:ahLst/>
              <a:cxnLst/>
              <a:rect l="l" t="t" r="r" b="b"/>
              <a:pathLst>
                <a:path w="36909" h="12186" extrusionOk="0">
                  <a:moveTo>
                    <a:pt x="36910" y="7333"/>
                  </a:moveTo>
                  <a:cubicBezTo>
                    <a:pt x="36707" y="8686"/>
                    <a:pt x="35565" y="8180"/>
                    <a:pt x="34875" y="8493"/>
                  </a:cubicBezTo>
                  <a:cubicBezTo>
                    <a:pt x="32665" y="9405"/>
                    <a:pt x="29994" y="11578"/>
                    <a:pt x="27194" y="11173"/>
                  </a:cubicBezTo>
                  <a:cubicBezTo>
                    <a:pt x="25297" y="12130"/>
                    <a:pt x="23584" y="11771"/>
                    <a:pt x="21116" y="11771"/>
                  </a:cubicBezTo>
                  <a:cubicBezTo>
                    <a:pt x="20038" y="11818"/>
                    <a:pt x="18915" y="12204"/>
                    <a:pt x="17847" y="12186"/>
                  </a:cubicBezTo>
                  <a:cubicBezTo>
                    <a:pt x="13316" y="11863"/>
                    <a:pt x="9043" y="10657"/>
                    <a:pt x="4835" y="8548"/>
                  </a:cubicBezTo>
                  <a:cubicBezTo>
                    <a:pt x="4411" y="8318"/>
                    <a:pt x="3969" y="8032"/>
                    <a:pt x="3527" y="7729"/>
                  </a:cubicBezTo>
                  <a:cubicBezTo>
                    <a:pt x="2505" y="7047"/>
                    <a:pt x="1123" y="6375"/>
                    <a:pt x="359" y="5454"/>
                  </a:cubicBezTo>
                  <a:cubicBezTo>
                    <a:pt x="-452" y="4377"/>
                    <a:pt x="166" y="2295"/>
                    <a:pt x="1657" y="564"/>
                  </a:cubicBezTo>
                  <a:cubicBezTo>
                    <a:pt x="3941" y="-771"/>
                    <a:pt x="5000" y="582"/>
                    <a:pt x="6538" y="1365"/>
                  </a:cubicBezTo>
                  <a:cubicBezTo>
                    <a:pt x="9052" y="2700"/>
                    <a:pt x="12588" y="4340"/>
                    <a:pt x="15222" y="5086"/>
                  </a:cubicBezTo>
                  <a:cubicBezTo>
                    <a:pt x="17221" y="5730"/>
                    <a:pt x="19339" y="5924"/>
                    <a:pt x="21319" y="6366"/>
                  </a:cubicBezTo>
                  <a:cubicBezTo>
                    <a:pt x="23372" y="6780"/>
                    <a:pt x="25407" y="6688"/>
                    <a:pt x="27443" y="6891"/>
                  </a:cubicBezTo>
                  <a:cubicBezTo>
                    <a:pt x="28916" y="7001"/>
                    <a:pt x="30454" y="7517"/>
                    <a:pt x="31964" y="7498"/>
                  </a:cubicBezTo>
                  <a:cubicBezTo>
                    <a:pt x="33272" y="7452"/>
                    <a:pt x="34865" y="7397"/>
                    <a:pt x="36910" y="7333"/>
                  </a:cubicBezTo>
                  <a:close/>
                </a:path>
              </a:pathLst>
            </a:custGeom>
            <a:solidFill>
              <a:srgbClr val="924A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18"/>
            <p:cNvSpPr/>
            <p:nvPr/>
          </p:nvSpPr>
          <p:spPr>
            <a:xfrm>
              <a:off x="10942744" y="2569217"/>
              <a:ext cx="579041" cy="335486"/>
            </a:xfrm>
            <a:custGeom>
              <a:avLst/>
              <a:gdLst/>
              <a:ahLst/>
              <a:cxnLst/>
              <a:rect l="l" t="t" r="r" b="b"/>
              <a:pathLst>
                <a:path w="69367" h="40190" extrusionOk="0">
                  <a:moveTo>
                    <a:pt x="0" y="26892"/>
                  </a:moveTo>
                  <a:cubicBezTo>
                    <a:pt x="1934" y="27343"/>
                    <a:pt x="2615" y="29332"/>
                    <a:pt x="4061" y="30428"/>
                  </a:cubicBezTo>
                  <a:cubicBezTo>
                    <a:pt x="8665" y="33946"/>
                    <a:pt x="15259" y="34673"/>
                    <a:pt x="20794" y="35622"/>
                  </a:cubicBezTo>
                  <a:cubicBezTo>
                    <a:pt x="24892" y="35024"/>
                    <a:pt x="28345" y="35134"/>
                    <a:pt x="33180" y="33384"/>
                  </a:cubicBezTo>
                  <a:cubicBezTo>
                    <a:pt x="35243" y="32611"/>
                    <a:pt x="36993" y="31192"/>
                    <a:pt x="38751" y="30133"/>
                  </a:cubicBezTo>
                  <a:cubicBezTo>
                    <a:pt x="46451" y="25520"/>
                    <a:pt x="52252" y="19175"/>
                    <a:pt x="57188" y="11494"/>
                  </a:cubicBezTo>
                  <a:cubicBezTo>
                    <a:pt x="57732" y="10675"/>
                    <a:pt x="58247" y="9892"/>
                    <a:pt x="58846" y="8999"/>
                  </a:cubicBezTo>
                  <a:cubicBezTo>
                    <a:pt x="60190" y="6991"/>
                    <a:pt x="61369" y="4293"/>
                    <a:pt x="62695" y="2405"/>
                  </a:cubicBezTo>
                  <a:cubicBezTo>
                    <a:pt x="64141" y="333"/>
                    <a:pt x="66756" y="-505"/>
                    <a:pt x="68921" y="305"/>
                  </a:cubicBezTo>
                  <a:cubicBezTo>
                    <a:pt x="70357" y="3050"/>
                    <a:pt x="68046" y="6908"/>
                    <a:pt x="66001" y="10721"/>
                  </a:cubicBezTo>
                  <a:cubicBezTo>
                    <a:pt x="62695" y="17222"/>
                    <a:pt x="56212" y="25464"/>
                    <a:pt x="50373" y="29995"/>
                  </a:cubicBezTo>
                  <a:cubicBezTo>
                    <a:pt x="46036" y="33541"/>
                    <a:pt x="41036" y="36607"/>
                    <a:pt x="35694" y="38256"/>
                  </a:cubicBezTo>
                  <a:cubicBezTo>
                    <a:pt x="30279" y="39941"/>
                    <a:pt x="24505" y="40761"/>
                    <a:pt x="19017" y="39748"/>
                  </a:cubicBezTo>
                  <a:cubicBezTo>
                    <a:pt x="15020" y="39011"/>
                    <a:pt x="11502" y="37178"/>
                    <a:pt x="8307" y="35217"/>
                  </a:cubicBezTo>
                  <a:cubicBezTo>
                    <a:pt x="4862" y="33117"/>
                    <a:pt x="1961" y="30235"/>
                    <a:pt x="0" y="26892"/>
                  </a:cubicBezTo>
                  <a:close/>
                </a:path>
              </a:pathLst>
            </a:custGeom>
            <a:solidFill>
              <a:srgbClr val="924A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18"/>
            <p:cNvSpPr/>
            <p:nvPr/>
          </p:nvSpPr>
          <p:spPr>
            <a:xfrm>
              <a:off x="11483816" y="2355589"/>
              <a:ext cx="655254" cy="313090"/>
            </a:xfrm>
            <a:custGeom>
              <a:avLst/>
              <a:gdLst/>
              <a:ahLst/>
              <a:cxnLst/>
              <a:rect l="l" t="t" r="r" b="b"/>
              <a:pathLst>
                <a:path w="78497" h="37507" extrusionOk="0">
                  <a:moveTo>
                    <a:pt x="78397" y="0"/>
                  </a:moveTo>
                  <a:cubicBezTo>
                    <a:pt x="78922" y="2008"/>
                    <a:pt x="77264" y="3702"/>
                    <a:pt x="76481" y="5406"/>
                  </a:cubicBezTo>
                  <a:cubicBezTo>
                    <a:pt x="73986" y="10811"/>
                    <a:pt x="70855" y="17764"/>
                    <a:pt x="65394" y="21752"/>
                  </a:cubicBezTo>
                  <a:cubicBezTo>
                    <a:pt x="62364" y="25509"/>
                    <a:pt x="58800" y="27710"/>
                    <a:pt x="53532" y="30593"/>
                  </a:cubicBezTo>
                  <a:cubicBezTo>
                    <a:pt x="51276" y="31873"/>
                    <a:pt x="49066" y="33346"/>
                    <a:pt x="46699" y="34276"/>
                  </a:cubicBezTo>
                  <a:cubicBezTo>
                    <a:pt x="36394" y="38061"/>
                    <a:pt x="25500" y="38476"/>
                    <a:pt x="14634" y="35759"/>
                  </a:cubicBezTo>
                  <a:cubicBezTo>
                    <a:pt x="13528" y="35437"/>
                    <a:pt x="12322" y="35133"/>
                    <a:pt x="11134" y="34645"/>
                  </a:cubicBezTo>
                  <a:cubicBezTo>
                    <a:pt x="8362" y="33668"/>
                    <a:pt x="4991" y="32425"/>
                    <a:pt x="2671" y="30841"/>
                  </a:cubicBezTo>
                  <a:cubicBezTo>
                    <a:pt x="101" y="29101"/>
                    <a:pt x="-608" y="26089"/>
                    <a:pt x="516" y="24137"/>
                  </a:cubicBezTo>
                  <a:cubicBezTo>
                    <a:pt x="3546" y="23188"/>
                    <a:pt x="7100" y="25813"/>
                    <a:pt x="11244" y="27213"/>
                  </a:cubicBezTo>
                  <a:cubicBezTo>
                    <a:pt x="18059" y="29810"/>
                    <a:pt x="28189" y="31173"/>
                    <a:pt x="35133" y="30261"/>
                  </a:cubicBezTo>
                  <a:cubicBezTo>
                    <a:pt x="40465" y="29755"/>
                    <a:pt x="45649" y="28115"/>
                    <a:pt x="50392" y="26080"/>
                  </a:cubicBezTo>
                  <a:cubicBezTo>
                    <a:pt x="55300" y="23999"/>
                    <a:pt x="59555" y="20905"/>
                    <a:pt x="63561" y="17645"/>
                  </a:cubicBezTo>
                  <a:cubicBezTo>
                    <a:pt x="66462" y="15250"/>
                    <a:pt x="69428" y="12902"/>
                    <a:pt x="71767" y="10001"/>
                  </a:cubicBezTo>
                  <a:cubicBezTo>
                    <a:pt x="74262" y="6916"/>
                    <a:pt x="76481" y="3582"/>
                    <a:pt x="78397" y="0"/>
                  </a:cubicBezTo>
                  <a:close/>
                </a:path>
              </a:pathLst>
            </a:custGeom>
            <a:solidFill>
              <a:srgbClr val="924A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18"/>
            <p:cNvSpPr/>
            <p:nvPr/>
          </p:nvSpPr>
          <p:spPr>
            <a:xfrm>
              <a:off x="10604442" y="1819132"/>
              <a:ext cx="181516" cy="328816"/>
            </a:xfrm>
            <a:custGeom>
              <a:avLst/>
              <a:gdLst/>
              <a:ahLst/>
              <a:cxnLst/>
              <a:rect l="l" t="t" r="r" b="b"/>
              <a:pathLst>
                <a:path w="21745" h="39391" extrusionOk="0">
                  <a:moveTo>
                    <a:pt x="21746" y="38853"/>
                  </a:moveTo>
                  <a:cubicBezTo>
                    <a:pt x="20797" y="39995"/>
                    <a:pt x="19757" y="38991"/>
                    <a:pt x="18845" y="38825"/>
                  </a:cubicBezTo>
                  <a:cubicBezTo>
                    <a:pt x="15926" y="38411"/>
                    <a:pt x="11588" y="37960"/>
                    <a:pt x="9350" y="35031"/>
                  </a:cubicBezTo>
                  <a:cubicBezTo>
                    <a:pt x="6938" y="33880"/>
                    <a:pt x="5768" y="31854"/>
                    <a:pt x="4193" y="29027"/>
                  </a:cubicBezTo>
                  <a:cubicBezTo>
                    <a:pt x="3503" y="27793"/>
                    <a:pt x="2499" y="26614"/>
                    <a:pt x="2066" y="25297"/>
                  </a:cubicBezTo>
                  <a:cubicBezTo>
                    <a:pt x="270" y="19532"/>
                    <a:pt x="721" y="14081"/>
                    <a:pt x="408" y="9043"/>
                  </a:cubicBezTo>
                  <a:cubicBezTo>
                    <a:pt x="408" y="8463"/>
                    <a:pt x="390" y="8021"/>
                    <a:pt x="390" y="7413"/>
                  </a:cubicBezTo>
                  <a:cubicBezTo>
                    <a:pt x="408" y="6106"/>
                    <a:pt x="-43" y="4660"/>
                    <a:pt x="3" y="3527"/>
                  </a:cubicBezTo>
                  <a:cubicBezTo>
                    <a:pt x="114" y="2293"/>
                    <a:pt x="1679" y="866"/>
                    <a:pt x="3843" y="0"/>
                  </a:cubicBezTo>
                  <a:cubicBezTo>
                    <a:pt x="6560" y="276"/>
                    <a:pt x="6956" y="3251"/>
                    <a:pt x="7306" y="5765"/>
                  </a:cubicBezTo>
                  <a:cubicBezTo>
                    <a:pt x="8015" y="10139"/>
                    <a:pt x="7472" y="15729"/>
                    <a:pt x="7656" y="19192"/>
                  </a:cubicBezTo>
                  <a:cubicBezTo>
                    <a:pt x="7739" y="21908"/>
                    <a:pt x="8328" y="24349"/>
                    <a:pt x="8991" y="26476"/>
                  </a:cubicBezTo>
                  <a:cubicBezTo>
                    <a:pt x="9746" y="28695"/>
                    <a:pt x="11211" y="30556"/>
                    <a:pt x="12749" y="32342"/>
                  </a:cubicBezTo>
                  <a:cubicBezTo>
                    <a:pt x="13863" y="33641"/>
                    <a:pt x="14931" y="35206"/>
                    <a:pt x="16441" y="36201"/>
                  </a:cubicBezTo>
                  <a:cubicBezTo>
                    <a:pt x="18034" y="37260"/>
                    <a:pt x="19784" y="38162"/>
                    <a:pt x="21746" y="38853"/>
                  </a:cubicBezTo>
                  <a:close/>
                </a:path>
              </a:pathLst>
            </a:custGeom>
            <a:solidFill>
              <a:srgbClr val="924A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18"/>
            <p:cNvSpPr/>
            <p:nvPr/>
          </p:nvSpPr>
          <p:spPr>
            <a:xfrm>
              <a:off x="10233682" y="2620416"/>
              <a:ext cx="2501662" cy="938977"/>
            </a:xfrm>
            <a:custGeom>
              <a:avLst/>
              <a:gdLst/>
              <a:ahLst/>
              <a:cxnLst/>
              <a:rect l="l" t="t" r="r" b="b"/>
              <a:pathLst>
                <a:path w="299690" h="112486" extrusionOk="0">
                  <a:moveTo>
                    <a:pt x="0" y="76612"/>
                  </a:moveTo>
                  <a:cubicBezTo>
                    <a:pt x="4844" y="80424"/>
                    <a:pt x="9780" y="86392"/>
                    <a:pt x="15351" y="90444"/>
                  </a:cubicBezTo>
                  <a:cubicBezTo>
                    <a:pt x="24100" y="96909"/>
                    <a:pt x="34921" y="102020"/>
                    <a:pt x="46404" y="104976"/>
                  </a:cubicBezTo>
                  <a:cubicBezTo>
                    <a:pt x="57897" y="107950"/>
                    <a:pt x="69980" y="108632"/>
                    <a:pt x="81380" y="107803"/>
                  </a:cubicBezTo>
                  <a:cubicBezTo>
                    <a:pt x="97496" y="105132"/>
                    <a:pt x="111190" y="101108"/>
                    <a:pt x="128052" y="89201"/>
                  </a:cubicBezTo>
                  <a:cubicBezTo>
                    <a:pt x="135346" y="84099"/>
                    <a:pt x="141985" y="78178"/>
                    <a:pt x="149141" y="73260"/>
                  </a:cubicBezTo>
                  <a:cubicBezTo>
                    <a:pt x="164631" y="62264"/>
                    <a:pt x="182431" y="56112"/>
                    <a:pt x="199855" y="51407"/>
                  </a:cubicBezTo>
                  <a:cubicBezTo>
                    <a:pt x="217325" y="46544"/>
                    <a:pt x="235052" y="42953"/>
                    <a:pt x="251767" y="35659"/>
                  </a:cubicBezTo>
                  <a:cubicBezTo>
                    <a:pt x="255202" y="34204"/>
                    <a:pt x="258821" y="32454"/>
                    <a:pt x="262496" y="30566"/>
                  </a:cubicBezTo>
                  <a:cubicBezTo>
                    <a:pt x="270959" y="26155"/>
                    <a:pt x="279993" y="19138"/>
                    <a:pt x="285896" y="12701"/>
                  </a:cubicBezTo>
                  <a:cubicBezTo>
                    <a:pt x="292508" y="5822"/>
                    <a:pt x="297103" y="-109"/>
                    <a:pt x="299691" y="2"/>
                  </a:cubicBezTo>
                  <a:cubicBezTo>
                    <a:pt x="299277" y="3731"/>
                    <a:pt x="296827" y="9699"/>
                    <a:pt x="292130" y="15602"/>
                  </a:cubicBezTo>
                  <a:cubicBezTo>
                    <a:pt x="287498" y="21532"/>
                    <a:pt x="280867" y="27343"/>
                    <a:pt x="273795" y="31994"/>
                  </a:cubicBezTo>
                  <a:cubicBezTo>
                    <a:pt x="261961" y="39987"/>
                    <a:pt x="246094" y="46452"/>
                    <a:pt x="230107" y="50725"/>
                  </a:cubicBezTo>
                  <a:cubicBezTo>
                    <a:pt x="214157" y="55109"/>
                    <a:pt x="198336" y="58553"/>
                    <a:pt x="185894" y="62697"/>
                  </a:cubicBezTo>
                  <a:cubicBezTo>
                    <a:pt x="176317" y="65782"/>
                    <a:pt x="167053" y="69723"/>
                    <a:pt x="158571" y="74798"/>
                  </a:cubicBezTo>
                  <a:cubicBezTo>
                    <a:pt x="150062" y="79936"/>
                    <a:pt x="142096" y="86134"/>
                    <a:pt x="133799" y="91834"/>
                  </a:cubicBezTo>
                  <a:cubicBezTo>
                    <a:pt x="125354" y="97682"/>
                    <a:pt x="116292" y="103180"/>
                    <a:pt x="106512" y="106661"/>
                  </a:cubicBezTo>
                  <a:cubicBezTo>
                    <a:pt x="96796" y="110207"/>
                    <a:pt x="86630" y="112150"/>
                    <a:pt x="76500" y="112444"/>
                  </a:cubicBezTo>
                  <a:cubicBezTo>
                    <a:pt x="61691" y="112914"/>
                    <a:pt x="47491" y="109378"/>
                    <a:pt x="34755" y="103641"/>
                  </a:cubicBezTo>
                  <a:cubicBezTo>
                    <a:pt x="21107" y="97434"/>
                    <a:pt x="9107" y="88114"/>
                    <a:pt x="0" y="76612"/>
                  </a:cubicBezTo>
                  <a:close/>
                </a:path>
              </a:pathLst>
            </a:custGeom>
            <a:solidFill>
              <a:srgbClr val="924A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18"/>
            <p:cNvSpPr/>
            <p:nvPr/>
          </p:nvSpPr>
          <p:spPr>
            <a:xfrm>
              <a:off x="12564432" y="690402"/>
              <a:ext cx="477001" cy="2008050"/>
            </a:xfrm>
            <a:custGeom>
              <a:avLst/>
              <a:gdLst/>
              <a:ahLst/>
              <a:cxnLst/>
              <a:rect l="l" t="t" r="r" b="b"/>
              <a:pathLst>
                <a:path w="57143" h="240557" extrusionOk="0">
                  <a:moveTo>
                    <a:pt x="0" y="0"/>
                  </a:moveTo>
                  <a:cubicBezTo>
                    <a:pt x="4724" y="1289"/>
                    <a:pt x="9411" y="5360"/>
                    <a:pt x="13556" y="8694"/>
                  </a:cubicBezTo>
                  <a:cubicBezTo>
                    <a:pt x="26927" y="19090"/>
                    <a:pt x="40271" y="35105"/>
                    <a:pt x="46432" y="52565"/>
                  </a:cubicBezTo>
                  <a:cubicBezTo>
                    <a:pt x="51939" y="64547"/>
                    <a:pt x="54426" y="75782"/>
                    <a:pt x="56028" y="92211"/>
                  </a:cubicBezTo>
                  <a:cubicBezTo>
                    <a:pt x="56682" y="99320"/>
                    <a:pt x="57327" y="106393"/>
                    <a:pt x="57096" y="113226"/>
                  </a:cubicBezTo>
                  <a:cubicBezTo>
                    <a:pt x="56037" y="142897"/>
                    <a:pt x="48191" y="170156"/>
                    <a:pt x="37509" y="197738"/>
                  </a:cubicBezTo>
                  <a:cubicBezTo>
                    <a:pt x="36413" y="200574"/>
                    <a:pt x="35151" y="203594"/>
                    <a:pt x="33834" y="206707"/>
                  </a:cubicBezTo>
                  <a:cubicBezTo>
                    <a:pt x="30767" y="213862"/>
                    <a:pt x="27268" y="222538"/>
                    <a:pt x="24008" y="229067"/>
                  </a:cubicBezTo>
                  <a:cubicBezTo>
                    <a:pt x="20435" y="236231"/>
                    <a:pt x="16116" y="240873"/>
                    <a:pt x="13749" y="240541"/>
                  </a:cubicBezTo>
                  <a:cubicBezTo>
                    <a:pt x="13777" y="234426"/>
                    <a:pt x="19716" y="222381"/>
                    <a:pt x="24616" y="210483"/>
                  </a:cubicBezTo>
                  <a:cubicBezTo>
                    <a:pt x="33051" y="190554"/>
                    <a:pt x="43347" y="162365"/>
                    <a:pt x="47095" y="141986"/>
                  </a:cubicBezTo>
                  <a:cubicBezTo>
                    <a:pt x="50254" y="126431"/>
                    <a:pt x="51506" y="110334"/>
                    <a:pt x="50779" y="95075"/>
                  </a:cubicBezTo>
                  <a:cubicBezTo>
                    <a:pt x="50051" y="79410"/>
                    <a:pt x="46671" y="64362"/>
                    <a:pt x="40953" y="50503"/>
                  </a:cubicBezTo>
                  <a:cubicBezTo>
                    <a:pt x="36772" y="40410"/>
                    <a:pt x="31808" y="30878"/>
                    <a:pt x="25177" y="22562"/>
                  </a:cubicBezTo>
                  <a:cubicBezTo>
                    <a:pt x="18114" y="13694"/>
                    <a:pt x="9651" y="6032"/>
                    <a:pt x="0" y="0"/>
                  </a:cubicBezTo>
                  <a:close/>
                </a:path>
              </a:pathLst>
            </a:custGeom>
            <a:solidFill>
              <a:srgbClr val="924A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18"/>
            <p:cNvSpPr/>
            <p:nvPr/>
          </p:nvSpPr>
          <p:spPr>
            <a:xfrm>
              <a:off x="12169579" y="1087096"/>
              <a:ext cx="795200" cy="1910309"/>
            </a:xfrm>
            <a:custGeom>
              <a:avLst/>
              <a:gdLst/>
              <a:ahLst/>
              <a:cxnLst/>
              <a:rect l="l" t="t" r="r" b="b"/>
              <a:pathLst>
                <a:path w="95262" h="228848" extrusionOk="0">
                  <a:moveTo>
                    <a:pt x="86685" y="0"/>
                  </a:moveTo>
                  <a:cubicBezTo>
                    <a:pt x="88886" y="4301"/>
                    <a:pt x="89255" y="10369"/>
                    <a:pt x="90203" y="15554"/>
                  </a:cubicBezTo>
                  <a:cubicBezTo>
                    <a:pt x="93205" y="32011"/>
                    <a:pt x="96401" y="51709"/>
                    <a:pt x="94863" y="69750"/>
                  </a:cubicBezTo>
                  <a:cubicBezTo>
                    <a:pt x="95001" y="82679"/>
                    <a:pt x="93555" y="93712"/>
                    <a:pt x="90194" y="109597"/>
                  </a:cubicBezTo>
                  <a:cubicBezTo>
                    <a:pt x="88813" y="116467"/>
                    <a:pt x="87376" y="123291"/>
                    <a:pt x="85405" y="129728"/>
                  </a:cubicBezTo>
                  <a:cubicBezTo>
                    <a:pt x="76454" y="157448"/>
                    <a:pt x="62115" y="181898"/>
                    <a:pt x="41423" y="203106"/>
                  </a:cubicBezTo>
                  <a:cubicBezTo>
                    <a:pt x="39231" y="205197"/>
                    <a:pt x="36975" y="207582"/>
                    <a:pt x="34350" y="209737"/>
                  </a:cubicBezTo>
                  <a:cubicBezTo>
                    <a:pt x="28585" y="214967"/>
                    <a:pt x="21181" y="220806"/>
                    <a:pt x="14891" y="224609"/>
                  </a:cubicBezTo>
                  <a:cubicBezTo>
                    <a:pt x="7975" y="228809"/>
                    <a:pt x="1584" y="229720"/>
                    <a:pt x="0" y="228081"/>
                  </a:cubicBezTo>
                  <a:cubicBezTo>
                    <a:pt x="3647" y="223329"/>
                    <a:pt x="14993" y="217132"/>
                    <a:pt x="24496" y="208963"/>
                  </a:cubicBezTo>
                  <a:cubicBezTo>
                    <a:pt x="32517" y="202213"/>
                    <a:pt x="41450" y="193335"/>
                    <a:pt x="49122" y="183528"/>
                  </a:cubicBezTo>
                  <a:cubicBezTo>
                    <a:pt x="56866" y="173775"/>
                    <a:pt x="63432" y="163240"/>
                    <a:pt x="68101" y="154234"/>
                  </a:cubicBezTo>
                  <a:cubicBezTo>
                    <a:pt x="75386" y="140457"/>
                    <a:pt x="80616" y="125437"/>
                    <a:pt x="84346" y="110776"/>
                  </a:cubicBezTo>
                  <a:cubicBezTo>
                    <a:pt x="88214" y="95719"/>
                    <a:pt x="89936" y="80570"/>
                    <a:pt x="90765" y="65624"/>
                  </a:cubicBezTo>
                  <a:cubicBezTo>
                    <a:pt x="91327" y="54720"/>
                    <a:pt x="91640" y="44075"/>
                    <a:pt x="90885" y="33521"/>
                  </a:cubicBezTo>
                  <a:cubicBezTo>
                    <a:pt x="90083" y="22249"/>
                    <a:pt x="88656" y="11097"/>
                    <a:pt x="86685" y="0"/>
                  </a:cubicBezTo>
                  <a:close/>
                </a:path>
              </a:pathLst>
            </a:custGeom>
            <a:solidFill>
              <a:srgbClr val="924A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18"/>
            <p:cNvSpPr/>
            <p:nvPr/>
          </p:nvSpPr>
          <p:spPr>
            <a:xfrm>
              <a:off x="10918109" y="1059889"/>
              <a:ext cx="333783" cy="333716"/>
            </a:xfrm>
            <a:custGeom>
              <a:avLst/>
              <a:gdLst/>
              <a:ahLst/>
              <a:cxnLst/>
              <a:rect l="l" t="t" r="r" b="b"/>
              <a:pathLst>
                <a:path w="39986" h="39978" extrusionOk="0">
                  <a:moveTo>
                    <a:pt x="38478" y="27589"/>
                  </a:moveTo>
                  <a:cubicBezTo>
                    <a:pt x="34279" y="37802"/>
                    <a:pt x="22602" y="42665"/>
                    <a:pt x="12389" y="38475"/>
                  </a:cubicBezTo>
                  <a:cubicBezTo>
                    <a:pt x="2176" y="34275"/>
                    <a:pt x="-2686" y="22589"/>
                    <a:pt x="1504" y="12385"/>
                  </a:cubicBezTo>
                  <a:cubicBezTo>
                    <a:pt x="5703" y="2172"/>
                    <a:pt x="17390" y="-2690"/>
                    <a:pt x="27593" y="1509"/>
                  </a:cubicBezTo>
                  <a:cubicBezTo>
                    <a:pt x="37806" y="5699"/>
                    <a:pt x="42678" y="17386"/>
                    <a:pt x="38478" y="27589"/>
                  </a:cubicBezTo>
                  <a:close/>
                </a:path>
              </a:pathLst>
            </a:custGeom>
            <a:solidFill>
              <a:srgbClr val="4A04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8"/>
            <p:cNvSpPr/>
            <p:nvPr/>
          </p:nvSpPr>
          <p:spPr>
            <a:xfrm>
              <a:off x="10759593" y="1536908"/>
              <a:ext cx="1271107" cy="444655"/>
            </a:xfrm>
            <a:custGeom>
              <a:avLst/>
              <a:gdLst/>
              <a:ahLst/>
              <a:cxnLst/>
              <a:rect l="l" t="t" r="r" b="b"/>
              <a:pathLst>
                <a:path w="152274" h="53268" extrusionOk="0">
                  <a:moveTo>
                    <a:pt x="152274" y="49572"/>
                  </a:moveTo>
                  <a:cubicBezTo>
                    <a:pt x="148830" y="47657"/>
                    <a:pt x="145579" y="43918"/>
                    <a:pt x="142227" y="41155"/>
                  </a:cubicBezTo>
                  <a:cubicBezTo>
                    <a:pt x="131609" y="32314"/>
                    <a:pt x="117980" y="23639"/>
                    <a:pt x="105207" y="16567"/>
                  </a:cubicBezTo>
                  <a:cubicBezTo>
                    <a:pt x="95639" y="12358"/>
                    <a:pt x="87479" y="8546"/>
                    <a:pt x="74651" y="5967"/>
                  </a:cubicBezTo>
                  <a:cubicBezTo>
                    <a:pt x="69107" y="4917"/>
                    <a:pt x="63526" y="4696"/>
                    <a:pt x="58204" y="4641"/>
                  </a:cubicBezTo>
                  <a:cubicBezTo>
                    <a:pt x="46674" y="4503"/>
                    <a:pt x="35448" y="6529"/>
                    <a:pt x="25327" y="11069"/>
                  </a:cubicBezTo>
                  <a:cubicBezTo>
                    <a:pt x="20262" y="13362"/>
                    <a:pt x="15446" y="16079"/>
                    <a:pt x="11670" y="19928"/>
                  </a:cubicBezTo>
                  <a:cubicBezTo>
                    <a:pt x="7932" y="23695"/>
                    <a:pt x="4975" y="28557"/>
                    <a:pt x="5270" y="33447"/>
                  </a:cubicBezTo>
                  <a:cubicBezTo>
                    <a:pt x="5371" y="35436"/>
                    <a:pt x="5933" y="37527"/>
                    <a:pt x="7149" y="39442"/>
                  </a:cubicBezTo>
                  <a:cubicBezTo>
                    <a:pt x="9920" y="44111"/>
                    <a:pt x="16395" y="47021"/>
                    <a:pt x="21764" y="48034"/>
                  </a:cubicBezTo>
                  <a:cubicBezTo>
                    <a:pt x="27666" y="49287"/>
                    <a:pt x="32584" y="50705"/>
                    <a:pt x="33026" y="52464"/>
                  </a:cubicBezTo>
                  <a:cubicBezTo>
                    <a:pt x="30733" y="53228"/>
                    <a:pt x="26865" y="53541"/>
                    <a:pt x="22104" y="52989"/>
                  </a:cubicBezTo>
                  <a:cubicBezTo>
                    <a:pt x="17407" y="52455"/>
                    <a:pt x="11643" y="50714"/>
                    <a:pt x="7130" y="46984"/>
                  </a:cubicBezTo>
                  <a:cubicBezTo>
                    <a:pt x="3354" y="44047"/>
                    <a:pt x="-99" y="38825"/>
                    <a:pt x="2" y="32802"/>
                  </a:cubicBezTo>
                  <a:cubicBezTo>
                    <a:pt x="39" y="26789"/>
                    <a:pt x="3216" y="21383"/>
                    <a:pt x="7001" y="17331"/>
                  </a:cubicBezTo>
                  <a:cubicBezTo>
                    <a:pt x="14857" y="9034"/>
                    <a:pt x="25327" y="5286"/>
                    <a:pt x="33662" y="2836"/>
                  </a:cubicBezTo>
                  <a:cubicBezTo>
                    <a:pt x="46711" y="-719"/>
                    <a:pt x="60672" y="-746"/>
                    <a:pt x="73380" y="1722"/>
                  </a:cubicBezTo>
                  <a:cubicBezTo>
                    <a:pt x="86457" y="4227"/>
                    <a:pt x="98631" y="9098"/>
                    <a:pt x="109581" y="15407"/>
                  </a:cubicBezTo>
                  <a:cubicBezTo>
                    <a:pt x="117593" y="20011"/>
                    <a:pt x="124638" y="25481"/>
                    <a:pt x="131508" y="30942"/>
                  </a:cubicBezTo>
                  <a:cubicBezTo>
                    <a:pt x="138829" y="36790"/>
                    <a:pt x="145681" y="43061"/>
                    <a:pt x="152274" y="49572"/>
                  </a:cubicBezTo>
                  <a:close/>
                </a:path>
              </a:pathLst>
            </a:custGeom>
            <a:solidFill>
              <a:srgbClr val="4A04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8"/>
            <p:cNvSpPr/>
            <p:nvPr/>
          </p:nvSpPr>
          <p:spPr>
            <a:xfrm>
              <a:off x="11474600" y="2475518"/>
              <a:ext cx="532871" cy="130071"/>
            </a:xfrm>
            <a:custGeom>
              <a:avLst/>
              <a:gdLst/>
              <a:ahLst/>
              <a:cxnLst/>
              <a:rect l="l" t="t" r="r" b="b"/>
              <a:pathLst>
                <a:path w="63836" h="15582" extrusionOk="0">
                  <a:moveTo>
                    <a:pt x="63837" y="0"/>
                  </a:moveTo>
                  <a:cubicBezTo>
                    <a:pt x="63542" y="1492"/>
                    <a:pt x="61912" y="2109"/>
                    <a:pt x="60862" y="3020"/>
                  </a:cubicBezTo>
                  <a:cubicBezTo>
                    <a:pt x="57519" y="5894"/>
                    <a:pt x="53467" y="9697"/>
                    <a:pt x="48706" y="11051"/>
                  </a:cubicBezTo>
                  <a:cubicBezTo>
                    <a:pt x="45658" y="12865"/>
                    <a:pt x="42674" y="13500"/>
                    <a:pt x="38346" y="14329"/>
                  </a:cubicBezTo>
                  <a:cubicBezTo>
                    <a:pt x="36476" y="14716"/>
                    <a:pt x="34625" y="15287"/>
                    <a:pt x="32783" y="15453"/>
                  </a:cubicBezTo>
                  <a:cubicBezTo>
                    <a:pt x="24799" y="16042"/>
                    <a:pt x="17091" y="14615"/>
                    <a:pt x="9632" y="11300"/>
                  </a:cubicBezTo>
                  <a:cubicBezTo>
                    <a:pt x="8877" y="10940"/>
                    <a:pt x="8048" y="10563"/>
                    <a:pt x="7256" y="10075"/>
                  </a:cubicBezTo>
                  <a:cubicBezTo>
                    <a:pt x="5377" y="9043"/>
                    <a:pt x="3084" y="7800"/>
                    <a:pt x="1555" y="6446"/>
                  </a:cubicBezTo>
                  <a:cubicBezTo>
                    <a:pt x="-130" y="4954"/>
                    <a:pt x="-415" y="2735"/>
                    <a:pt x="552" y="1400"/>
                  </a:cubicBezTo>
                  <a:cubicBezTo>
                    <a:pt x="2835" y="967"/>
                    <a:pt x="5257" y="3232"/>
                    <a:pt x="8149" y="4743"/>
                  </a:cubicBezTo>
                  <a:cubicBezTo>
                    <a:pt x="12892" y="7404"/>
                    <a:pt x="20075" y="9872"/>
                    <a:pt x="25269" y="10471"/>
                  </a:cubicBezTo>
                  <a:cubicBezTo>
                    <a:pt x="29238" y="11042"/>
                    <a:pt x="33299" y="10913"/>
                    <a:pt x="37149" y="10526"/>
                  </a:cubicBezTo>
                  <a:cubicBezTo>
                    <a:pt x="41117" y="10139"/>
                    <a:pt x="44875" y="9015"/>
                    <a:pt x="48522" y="7791"/>
                  </a:cubicBezTo>
                  <a:cubicBezTo>
                    <a:pt x="51174" y="6879"/>
                    <a:pt x="53863" y="6078"/>
                    <a:pt x="56312" y="4770"/>
                  </a:cubicBezTo>
                  <a:cubicBezTo>
                    <a:pt x="58910" y="3352"/>
                    <a:pt x="61414" y="1768"/>
                    <a:pt x="63837" y="0"/>
                  </a:cubicBezTo>
                  <a:close/>
                </a:path>
              </a:pathLst>
            </a:custGeom>
            <a:solidFill>
              <a:srgbClr val="4A04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8"/>
            <p:cNvSpPr/>
            <p:nvPr/>
          </p:nvSpPr>
          <p:spPr>
            <a:xfrm>
              <a:off x="10907448" y="2441842"/>
              <a:ext cx="591020" cy="419044"/>
            </a:xfrm>
            <a:custGeom>
              <a:avLst/>
              <a:gdLst/>
              <a:ahLst/>
              <a:cxnLst/>
              <a:rect l="l" t="t" r="r" b="b"/>
              <a:pathLst>
                <a:path w="70802" h="50200" extrusionOk="0">
                  <a:moveTo>
                    <a:pt x="15877" y="0"/>
                  </a:moveTo>
                  <a:cubicBezTo>
                    <a:pt x="14763" y="2210"/>
                    <a:pt x="12267" y="3868"/>
                    <a:pt x="10619" y="5931"/>
                  </a:cubicBezTo>
                  <a:cubicBezTo>
                    <a:pt x="5287" y="12395"/>
                    <a:pt x="2091" y="22129"/>
                    <a:pt x="3390" y="30620"/>
                  </a:cubicBezTo>
                  <a:cubicBezTo>
                    <a:pt x="5130" y="36311"/>
                    <a:pt x="7414" y="41763"/>
                    <a:pt x="14348" y="44756"/>
                  </a:cubicBezTo>
                  <a:cubicBezTo>
                    <a:pt x="17351" y="45944"/>
                    <a:pt x="20620" y="45824"/>
                    <a:pt x="23622" y="45511"/>
                  </a:cubicBezTo>
                  <a:cubicBezTo>
                    <a:pt x="30252" y="44802"/>
                    <a:pt x="36330" y="41883"/>
                    <a:pt x="41810" y="38153"/>
                  </a:cubicBezTo>
                  <a:cubicBezTo>
                    <a:pt x="47335" y="34451"/>
                    <a:pt x="52253" y="29847"/>
                    <a:pt x="56526" y="24469"/>
                  </a:cubicBezTo>
                  <a:cubicBezTo>
                    <a:pt x="57401" y="23373"/>
                    <a:pt x="58322" y="22166"/>
                    <a:pt x="59243" y="20895"/>
                  </a:cubicBezTo>
                  <a:cubicBezTo>
                    <a:pt x="61370" y="17976"/>
                    <a:pt x="63341" y="14099"/>
                    <a:pt x="64924" y="11106"/>
                  </a:cubicBezTo>
                  <a:cubicBezTo>
                    <a:pt x="66684" y="7855"/>
                    <a:pt x="68912" y="5636"/>
                    <a:pt x="70634" y="5839"/>
                  </a:cubicBezTo>
                  <a:cubicBezTo>
                    <a:pt x="71527" y="9034"/>
                    <a:pt x="68737" y="15315"/>
                    <a:pt x="65385" y="20868"/>
                  </a:cubicBezTo>
                  <a:cubicBezTo>
                    <a:pt x="62595" y="25574"/>
                    <a:pt x="58533" y="30767"/>
                    <a:pt x="53754" y="35206"/>
                  </a:cubicBezTo>
                  <a:cubicBezTo>
                    <a:pt x="48975" y="39654"/>
                    <a:pt x="43606" y="43283"/>
                    <a:pt x="38808" y="45732"/>
                  </a:cubicBezTo>
                  <a:cubicBezTo>
                    <a:pt x="31533" y="49352"/>
                    <a:pt x="22572" y="51847"/>
                    <a:pt x="14136" y="48900"/>
                  </a:cubicBezTo>
                  <a:cubicBezTo>
                    <a:pt x="5379" y="45953"/>
                    <a:pt x="351" y="37048"/>
                    <a:pt x="47" y="29009"/>
                  </a:cubicBezTo>
                  <a:cubicBezTo>
                    <a:pt x="-349" y="22958"/>
                    <a:pt x="1824" y="17378"/>
                    <a:pt x="4541" y="12718"/>
                  </a:cubicBezTo>
                  <a:cubicBezTo>
                    <a:pt x="7478" y="7644"/>
                    <a:pt x="11493" y="3499"/>
                    <a:pt x="15877" y="0"/>
                  </a:cubicBezTo>
                  <a:close/>
                </a:path>
              </a:pathLst>
            </a:custGeom>
            <a:solidFill>
              <a:srgbClr val="4A04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8"/>
            <p:cNvSpPr/>
            <p:nvPr/>
          </p:nvSpPr>
          <p:spPr>
            <a:xfrm>
              <a:off x="10761822" y="1969598"/>
              <a:ext cx="274683" cy="482936"/>
            </a:xfrm>
            <a:custGeom>
              <a:avLst/>
              <a:gdLst/>
              <a:ahLst/>
              <a:cxnLst/>
              <a:rect l="l" t="t" r="r" b="b"/>
              <a:pathLst>
                <a:path w="32906" h="57854" extrusionOk="0">
                  <a:moveTo>
                    <a:pt x="32906" y="57287"/>
                  </a:moveTo>
                  <a:cubicBezTo>
                    <a:pt x="31368" y="58273"/>
                    <a:pt x="29287" y="57683"/>
                    <a:pt x="27500" y="57646"/>
                  </a:cubicBezTo>
                  <a:cubicBezTo>
                    <a:pt x="21939" y="57610"/>
                    <a:pt x="14599" y="56947"/>
                    <a:pt x="9737" y="52591"/>
                  </a:cubicBezTo>
                  <a:cubicBezTo>
                    <a:pt x="5859" y="50261"/>
                    <a:pt x="3161" y="46900"/>
                    <a:pt x="1365" y="41356"/>
                  </a:cubicBezTo>
                  <a:cubicBezTo>
                    <a:pt x="619" y="38961"/>
                    <a:pt x="-44" y="36466"/>
                    <a:pt x="2" y="34016"/>
                  </a:cubicBezTo>
                  <a:cubicBezTo>
                    <a:pt x="242" y="23315"/>
                    <a:pt x="6504" y="14300"/>
                    <a:pt x="14276" y="7752"/>
                  </a:cubicBezTo>
                  <a:cubicBezTo>
                    <a:pt x="15078" y="7061"/>
                    <a:pt x="15971" y="6361"/>
                    <a:pt x="16910" y="5680"/>
                  </a:cubicBezTo>
                  <a:cubicBezTo>
                    <a:pt x="19074" y="4087"/>
                    <a:pt x="21588" y="2097"/>
                    <a:pt x="23762" y="909"/>
                  </a:cubicBezTo>
                  <a:cubicBezTo>
                    <a:pt x="26156" y="-389"/>
                    <a:pt x="28634" y="-251"/>
                    <a:pt x="29720" y="1029"/>
                  </a:cubicBezTo>
                  <a:cubicBezTo>
                    <a:pt x="29121" y="3580"/>
                    <a:pt x="25189" y="5763"/>
                    <a:pt x="21828" y="8369"/>
                  </a:cubicBezTo>
                  <a:cubicBezTo>
                    <a:pt x="16091" y="12623"/>
                    <a:pt x="9036" y="19411"/>
                    <a:pt x="6734" y="25525"/>
                  </a:cubicBezTo>
                  <a:cubicBezTo>
                    <a:pt x="4726" y="30065"/>
                    <a:pt x="4073" y="35158"/>
                    <a:pt x="4975" y="39615"/>
                  </a:cubicBezTo>
                  <a:cubicBezTo>
                    <a:pt x="5841" y="44229"/>
                    <a:pt x="8907" y="48023"/>
                    <a:pt x="12619" y="50869"/>
                  </a:cubicBezTo>
                  <a:cubicBezTo>
                    <a:pt x="15326" y="52941"/>
                    <a:pt x="18338" y="54718"/>
                    <a:pt x="21708" y="55667"/>
                  </a:cubicBezTo>
                  <a:cubicBezTo>
                    <a:pt x="25318" y="56671"/>
                    <a:pt x="29085" y="57131"/>
                    <a:pt x="32906" y="57287"/>
                  </a:cubicBezTo>
                  <a:close/>
                </a:path>
              </a:pathLst>
            </a:custGeom>
            <a:solidFill>
              <a:srgbClr val="4A04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8"/>
            <p:cNvSpPr/>
            <p:nvPr/>
          </p:nvSpPr>
          <p:spPr>
            <a:xfrm>
              <a:off x="11586190" y="1422055"/>
              <a:ext cx="523764" cy="237837"/>
            </a:xfrm>
            <a:custGeom>
              <a:avLst/>
              <a:gdLst/>
              <a:ahLst/>
              <a:cxnLst/>
              <a:rect l="l" t="t" r="r" b="b"/>
              <a:pathLst>
                <a:path w="62745" h="28492" extrusionOk="0">
                  <a:moveTo>
                    <a:pt x="62745" y="0"/>
                  </a:moveTo>
                  <a:cubicBezTo>
                    <a:pt x="62690" y="1519"/>
                    <a:pt x="61189" y="2450"/>
                    <a:pt x="60360" y="3610"/>
                  </a:cubicBezTo>
                  <a:cubicBezTo>
                    <a:pt x="57588" y="7165"/>
                    <a:pt x="54429" y="11788"/>
                    <a:pt x="50147" y="14375"/>
                  </a:cubicBezTo>
                  <a:cubicBezTo>
                    <a:pt x="47615" y="16926"/>
                    <a:pt x="44898" y="18381"/>
                    <a:pt x="40975" y="20472"/>
                  </a:cubicBezTo>
                  <a:cubicBezTo>
                    <a:pt x="39317" y="21466"/>
                    <a:pt x="37678" y="22488"/>
                    <a:pt x="36011" y="23336"/>
                  </a:cubicBezTo>
                  <a:cubicBezTo>
                    <a:pt x="28626" y="26531"/>
                    <a:pt x="21028" y="28253"/>
                    <a:pt x="12795" y="28493"/>
                  </a:cubicBezTo>
                  <a:cubicBezTo>
                    <a:pt x="11893" y="28465"/>
                    <a:pt x="11073" y="28438"/>
                    <a:pt x="10097" y="28401"/>
                  </a:cubicBezTo>
                  <a:cubicBezTo>
                    <a:pt x="7942" y="28336"/>
                    <a:pt x="5308" y="28180"/>
                    <a:pt x="3319" y="27719"/>
                  </a:cubicBezTo>
                  <a:cubicBezTo>
                    <a:pt x="1136" y="27084"/>
                    <a:pt x="-190" y="25362"/>
                    <a:pt x="22" y="23704"/>
                  </a:cubicBezTo>
                  <a:cubicBezTo>
                    <a:pt x="1882" y="22221"/>
                    <a:pt x="5161" y="23133"/>
                    <a:pt x="8513" y="23225"/>
                  </a:cubicBezTo>
                  <a:cubicBezTo>
                    <a:pt x="14094" y="23520"/>
                    <a:pt x="21838" y="22737"/>
                    <a:pt x="27060" y="21337"/>
                  </a:cubicBezTo>
                  <a:cubicBezTo>
                    <a:pt x="31103" y="20416"/>
                    <a:pt x="34971" y="18740"/>
                    <a:pt x="38673" y="17212"/>
                  </a:cubicBezTo>
                  <a:cubicBezTo>
                    <a:pt x="42458" y="15572"/>
                    <a:pt x="45837" y="13372"/>
                    <a:pt x="49180" y="11244"/>
                  </a:cubicBezTo>
                  <a:cubicBezTo>
                    <a:pt x="51575" y="9623"/>
                    <a:pt x="54052" y="8178"/>
                    <a:pt x="56216" y="6327"/>
                  </a:cubicBezTo>
                  <a:cubicBezTo>
                    <a:pt x="58481" y="4337"/>
                    <a:pt x="60627" y="2229"/>
                    <a:pt x="62745" y="0"/>
                  </a:cubicBezTo>
                  <a:close/>
                </a:path>
              </a:pathLst>
            </a:custGeom>
            <a:solidFill>
              <a:srgbClr val="4A04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10465595" y="-30715"/>
              <a:ext cx="1604899" cy="1654608"/>
            </a:xfrm>
            <a:custGeom>
              <a:avLst/>
              <a:gdLst/>
              <a:ahLst/>
              <a:cxnLst/>
              <a:rect l="l" t="t" r="r" b="b"/>
              <a:pathLst>
                <a:path w="192261" h="198216" extrusionOk="0">
                  <a:moveTo>
                    <a:pt x="192262" y="0"/>
                  </a:moveTo>
                  <a:cubicBezTo>
                    <a:pt x="186248" y="1133"/>
                    <a:pt x="178476" y="1050"/>
                    <a:pt x="171661" y="1805"/>
                  </a:cubicBezTo>
                  <a:cubicBezTo>
                    <a:pt x="149983" y="4089"/>
                    <a:pt x="125238" y="10213"/>
                    <a:pt x="103072" y="16770"/>
                  </a:cubicBezTo>
                  <a:cubicBezTo>
                    <a:pt x="95281" y="19579"/>
                    <a:pt x="88134" y="22350"/>
                    <a:pt x="80924" y="26108"/>
                  </a:cubicBezTo>
                  <a:cubicBezTo>
                    <a:pt x="73741" y="29883"/>
                    <a:pt x="66484" y="34764"/>
                    <a:pt x="59458" y="42316"/>
                  </a:cubicBezTo>
                  <a:cubicBezTo>
                    <a:pt x="53361" y="48799"/>
                    <a:pt x="48572" y="56240"/>
                    <a:pt x="44060" y="63450"/>
                  </a:cubicBezTo>
                  <a:cubicBezTo>
                    <a:pt x="34354" y="79170"/>
                    <a:pt x="25964" y="95139"/>
                    <a:pt x="18606" y="111549"/>
                  </a:cubicBezTo>
                  <a:cubicBezTo>
                    <a:pt x="14978" y="119745"/>
                    <a:pt x="11386" y="128126"/>
                    <a:pt x="8467" y="136570"/>
                  </a:cubicBezTo>
                  <a:cubicBezTo>
                    <a:pt x="5640" y="144960"/>
                    <a:pt x="3982" y="153948"/>
                    <a:pt x="6395" y="162236"/>
                  </a:cubicBezTo>
                  <a:cubicBezTo>
                    <a:pt x="7390" y="165607"/>
                    <a:pt x="9075" y="169069"/>
                    <a:pt x="11423" y="172311"/>
                  </a:cubicBezTo>
                  <a:cubicBezTo>
                    <a:pt x="16727" y="180010"/>
                    <a:pt x="26729" y="185940"/>
                    <a:pt x="35044" y="189311"/>
                  </a:cubicBezTo>
                  <a:cubicBezTo>
                    <a:pt x="44143" y="193133"/>
                    <a:pt x="51289" y="196301"/>
                    <a:pt x="51657" y="198216"/>
                  </a:cubicBezTo>
                  <a:cubicBezTo>
                    <a:pt x="48002" y="198106"/>
                    <a:pt x="42006" y="196927"/>
                    <a:pt x="35044" y="194496"/>
                  </a:cubicBezTo>
                  <a:cubicBezTo>
                    <a:pt x="28119" y="192064"/>
                    <a:pt x="20162" y="188160"/>
                    <a:pt x="13707" y="182358"/>
                  </a:cubicBezTo>
                  <a:cubicBezTo>
                    <a:pt x="8292" y="177588"/>
                    <a:pt x="3172" y="170874"/>
                    <a:pt x="1044" y="162485"/>
                  </a:cubicBezTo>
                  <a:cubicBezTo>
                    <a:pt x="-1101" y="154077"/>
                    <a:pt x="335" y="145080"/>
                    <a:pt x="2859" y="137077"/>
                  </a:cubicBezTo>
                  <a:cubicBezTo>
                    <a:pt x="8292" y="121164"/>
                    <a:pt x="15245" y="106448"/>
                    <a:pt x="21295" y="94338"/>
                  </a:cubicBezTo>
                  <a:cubicBezTo>
                    <a:pt x="25964" y="85110"/>
                    <a:pt x="30992" y="75984"/>
                    <a:pt x="36333" y="67125"/>
                  </a:cubicBezTo>
                  <a:cubicBezTo>
                    <a:pt x="41684" y="58275"/>
                    <a:pt x="47458" y="49600"/>
                    <a:pt x="54346" y="42021"/>
                  </a:cubicBezTo>
                  <a:cubicBezTo>
                    <a:pt x="61318" y="34193"/>
                    <a:pt x="69772" y="27636"/>
                    <a:pt x="78898" y="22958"/>
                  </a:cubicBezTo>
                  <a:cubicBezTo>
                    <a:pt x="88015" y="18234"/>
                    <a:pt x="97592" y="14974"/>
                    <a:pt x="107115" y="12294"/>
                  </a:cubicBezTo>
                  <a:cubicBezTo>
                    <a:pt x="121011" y="8380"/>
                    <a:pt x="134742" y="5802"/>
                    <a:pt x="148408" y="3711"/>
                  </a:cubicBezTo>
                  <a:cubicBezTo>
                    <a:pt x="163023" y="1464"/>
                    <a:pt x="177647" y="230"/>
                    <a:pt x="192262" y="0"/>
                  </a:cubicBezTo>
                  <a:close/>
                </a:path>
              </a:pathLst>
            </a:custGeom>
            <a:solidFill>
              <a:srgbClr val="4A04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11287383" y="-37327"/>
              <a:ext cx="1426771" cy="728745"/>
            </a:xfrm>
            <a:custGeom>
              <a:avLst/>
              <a:gdLst/>
              <a:ahLst/>
              <a:cxnLst/>
              <a:rect l="l" t="t" r="r" b="b"/>
              <a:pathLst>
                <a:path w="170922" h="87301" extrusionOk="0">
                  <a:moveTo>
                    <a:pt x="0" y="17092"/>
                  </a:moveTo>
                  <a:cubicBezTo>
                    <a:pt x="3417" y="14955"/>
                    <a:pt x="8380" y="13905"/>
                    <a:pt x="12589" y="12515"/>
                  </a:cubicBezTo>
                  <a:cubicBezTo>
                    <a:pt x="25914" y="8048"/>
                    <a:pt x="41745" y="2735"/>
                    <a:pt x="56894" y="1473"/>
                  </a:cubicBezTo>
                  <a:cubicBezTo>
                    <a:pt x="67595" y="-249"/>
                    <a:pt x="76979" y="-498"/>
                    <a:pt x="90562" y="920"/>
                  </a:cubicBezTo>
                  <a:cubicBezTo>
                    <a:pt x="96419" y="1556"/>
                    <a:pt x="102249" y="2283"/>
                    <a:pt x="107737" y="3729"/>
                  </a:cubicBezTo>
                  <a:cubicBezTo>
                    <a:pt x="131322" y="9798"/>
                    <a:pt x="152595" y="24302"/>
                    <a:pt x="163830" y="47141"/>
                  </a:cubicBezTo>
                  <a:cubicBezTo>
                    <a:pt x="164990" y="49452"/>
                    <a:pt x="166049" y="52031"/>
                    <a:pt x="167035" y="54747"/>
                  </a:cubicBezTo>
                  <a:cubicBezTo>
                    <a:pt x="169291" y="60982"/>
                    <a:pt x="170994" y="68930"/>
                    <a:pt x="170921" y="75238"/>
                  </a:cubicBezTo>
                  <a:cubicBezTo>
                    <a:pt x="170939" y="82209"/>
                    <a:pt x="168398" y="87090"/>
                    <a:pt x="166749" y="87302"/>
                  </a:cubicBezTo>
                  <a:cubicBezTo>
                    <a:pt x="165902" y="82568"/>
                    <a:pt x="166887" y="71867"/>
                    <a:pt x="163894" y="61857"/>
                  </a:cubicBezTo>
                  <a:cubicBezTo>
                    <a:pt x="161638" y="53495"/>
                    <a:pt x="157033" y="43991"/>
                    <a:pt x="150541" y="35970"/>
                  </a:cubicBezTo>
                  <a:cubicBezTo>
                    <a:pt x="144205" y="27820"/>
                    <a:pt x="135945" y="21530"/>
                    <a:pt x="128651" y="17322"/>
                  </a:cubicBezTo>
                  <a:cubicBezTo>
                    <a:pt x="117444" y="10802"/>
                    <a:pt x="104588" y="7026"/>
                    <a:pt x="92109" y="5111"/>
                  </a:cubicBezTo>
                  <a:cubicBezTo>
                    <a:pt x="79263" y="3121"/>
                    <a:pt x="66462" y="3527"/>
                    <a:pt x="53975" y="4954"/>
                  </a:cubicBezTo>
                  <a:cubicBezTo>
                    <a:pt x="44867" y="6013"/>
                    <a:pt x="36017" y="7367"/>
                    <a:pt x="27370" y="9448"/>
                  </a:cubicBezTo>
                  <a:cubicBezTo>
                    <a:pt x="18133" y="11686"/>
                    <a:pt x="9053" y="14320"/>
                    <a:pt x="0" y="17092"/>
                  </a:cubicBezTo>
                  <a:close/>
                </a:path>
              </a:pathLst>
            </a:custGeom>
            <a:solidFill>
              <a:srgbClr val="4A04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12076171" y="694551"/>
              <a:ext cx="1033237" cy="2432019"/>
            </a:xfrm>
            <a:custGeom>
              <a:avLst/>
              <a:gdLst/>
              <a:ahLst/>
              <a:cxnLst/>
              <a:rect l="l" t="t" r="r" b="b"/>
              <a:pathLst>
                <a:path w="123778" h="291347" extrusionOk="0">
                  <a:moveTo>
                    <a:pt x="0" y="291348"/>
                  </a:moveTo>
                  <a:cubicBezTo>
                    <a:pt x="6318" y="289800"/>
                    <a:pt x="14495" y="288668"/>
                    <a:pt x="21365" y="286135"/>
                  </a:cubicBezTo>
                  <a:cubicBezTo>
                    <a:pt x="43430" y="278418"/>
                    <a:pt x="64436" y="260000"/>
                    <a:pt x="78766" y="240219"/>
                  </a:cubicBezTo>
                  <a:cubicBezTo>
                    <a:pt x="88297" y="225484"/>
                    <a:pt x="95498" y="212205"/>
                    <a:pt x="102709" y="191346"/>
                  </a:cubicBezTo>
                  <a:cubicBezTo>
                    <a:pt x="105739" y="182321"/>
                    <a:pt x="107884" y="173149"/>
                    <a:pt x="109966" y="164318"/>
                  </a:cubicBezTo>
                  <a:cubicBezTo>
                    <a:pt x="114367" y="145163"/>
                    <a:pt x="117784" y="126275"/>
                    <a:pt x="118548" y="107277"/>
                  </a:cubicBezTo>
                  <a:cubicBezTo>
                    <a:pt x="119294" y="88343"/>
                    <a:pt x="117444" y="69059"/>
                    <a:pt x="110307" y="50899"/>
                  </a:cubicBezTo>
                  <a:cubicBezTo>
                    <a:pt x="108907" y="47169"/>
                    <a:pt x="107074" y="43273"/>
                    <a:pt x="105094" y="39305"/>
                  </a:cubicBezTo>
                  <a:cubicBezTo>
                    <a:pt x="100407" y="30206"/>
                    <a:pt x="92809" y="20444"/>
                    <a:pt x="85782" y="13998"/>
                  </a:cubicBezTo>
                  <a:cubicBezTo>
                    <a:pt x="78240" y="6778"/>
                    <a:pt x="71730" y="2026"/>
                    <a:pt x="71674" y="0"/>
                  </a:cubicBezTo>
                  <a:cubicBezTo>
                    <a:pt x="75413" y="1022"/>
                    <a:pt x="81399" y="4006"/>
                    <a:pt x="87468" y="9062"/>
                  </a:cubicBezTo>
                  <a:cubicBezTo>
                    <a:pt x="93546" y="14071"/>
                    <a:pt x="99707" y="20969"/>
                    <a:pt x="104597" y="28475"/>
                  </a:cubicBezTo>
                  <a:cubicBezTo>
                    <a:pt x="112977" y="40980"/>
                    <a:pt x="119792" y="58082"/>
                    <a:pt x="122158" y="75763"/>
                  </a:cubicBezTo>
                  <a:cubicBezTo>
                    <a:pt x="124829" y="93399"/>
                    <a:pt x="123779" y="111126"/>
                    <a:pt x="122002" y="125354"/>
                  </a:cubicBezTo>
                  <a:cubicBezTo>
                    <a:pt x="119101" y="147226"/>
                    <a:pt x="114276" y="169014"/>
                    <a:pt x="107534" y="189348"/>
                  </a:cubicBezTo>
                  <a:cubicBezTo>
                    <a:pt x="100526" y="210096"/>
                    <a:pt x="91151" y="229803"/>
                    <a:pt x="77946" y="246490"/>
                  </a:cubicBezTo>
                  <a:cubicBezTo>
                    <a:pt x="68285" y="258609"/>
                    <a:pt x="56774" y="268500"/>
                    <a:pt x="44195" y="276309"/>
                  </a:cubicBezTo>
                  <a:cubicBezTo>
                    <a:pt x="30758" y="284643"/>
                    <a:pt x="15582" y="290114"/>
                    <a:pt x="0" y="291348"/>
                  </a:cubicBezTo>
                  <a:close/>
                </a:path>
              </a:pathLst>
            </a:custGeom>
            <a:solidFill>
              <a:srgbClr val="4A04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10429464" y="2528328"/>
              <a:ext cx="2402385" cy="1096135"/>
            </a:xfrm>
            <a:custGeom>
              <a:avLst/>
              <a:gdLst/>
              <a:ahLst/>
              <a:cxnLst/>
              <a:rect l="l" t="t" r="r" b="b"/>
              <a:pathLst>
                <a:path w="287797" h="131313" extrusionOk="0">
                  <a:moveTo>
                    <a:pt x="287797" y="0"/>
                  </a:moveTo>
                  <a:cubicBezTo>
                    <a:pt x="286369" y="5829"/>
                    <a:pt x="282363" y="12405"/>
                    <a:pt x="278809" y="18041"/>
                  </a:cubicBezTo>
                  <a:cubicBezTo>
                    <a:pt x="267869" y="36164"/>
                    <a:pt x="249248" y="54555"/>
                    <a:pt x="227836" y="63257"/>
                  </a:cubicBezTo>
                  <a:cubicBezTo>
                    <a:pt x="212992" y="70486"/>
                    <a:pt x="198874" y="72503"/>
                    <a:pt x="179056" y="77043"/>
                  </a:cubicBezTo>
                  <a:cubicBezTo>
                    <a:pt x="170492" y="79032"/>
                    <a:pt x="162231" y="81684"/>
                    <a:pt x="154578" y="84806"/>
                  </a:cubicBezTo>
                  <a:cubicBezTo>
                    <a:pt x="137919" y="91538"/>
                    <a:pt x="124050" y="102644"/>
                    <a:pt x="109012" y="112277"/>
                  </a:cubicBezTo>
                  <a:cubicBezTo>
                    <a:pt x="101479" y="117084"/>
                    <a:pt x="93624" y="121680"/>
                    <a:pt x="84995" y="124949"/>
                  </a:cubicBezTo>
                  <a:cubicBezTo>
                    <a:pt x="76393" y="128236"/>
                    <a:pt x="67249" y="130401"/>
                    <a:pt x="57819" y="131054"/>
                  </a:cubicBezTo>
                  <a:cubicBezTo>
                    <a:pt x="53960" y="131331"/>
                    <a:pt x="49779" y="131423"/>
                    <a:pt x="45469" y="131146"/>
                  </a:cubicBezTo>
                  <a:cubicBezTo>
                    <a:pt x="35551" y="130704"/>
                    <a:pt x="23699" y="128329"/>
                    <a:pt x="15061" y="124682"/>
                  </a:cubicBezTo>
                  <a:cubicBezTo>
                    <a:pt x="5456" y="120860"/>
                    <a:pt x="-171" y="115132"/>
                    <a:pt x="4" y="113410"/>
                  </a:cubicBezTo>
                  <a:cubicBezTo>
                    <a:pt x="3457" y="114404"/>
                    <a:pt x="8587" y="117139"/>
                    <a:pt x="15098" y="119525"/>
                  </a:cubicBezTo>
                  <a:cubicBezTo>
                    <a:pt x="21563" y="121965"/>
                    <a:pt x="29326" y="124240"/>
                    <a:pt x="37144" y="125234"/>
                  </a:cubicBezTo>
                  <a:cubicBezTo>
                    <a:pt x="50230" y="127104"/>
                    <a:pt x="66438" y="126183"/>
                    <a:pt x="81173" y="120832"/>
                  </a:cubicBezTo>
                  <a:cubicBezTo>
                    <a:pt x="95944" y="115592"/>
                    <a:pt x="108975" y="106291"/>
                    <a:pt x="119906" y="99053"/>
                  </a:cubicBezTo>
                  <a:cubicBezTo>
                    <a:pt x="128287" y="93444"/>
                    <a:pt x="136906" y="87790"/>
                    <a:pt x="146244" y="83361"/>
                  </a:cubicBezTo>
                  <a:cubicBezTo>
                    <a:pt x="155601" y="78903"/>
                    <a:pt x="165482" y="76067"/>
                    <a:pt x="175087" y="73894"/>
                  </a:cubicBezTo>
                  <a:cubicBezTo>
                    <a:pt x="194785" y="69510"/>
                    <a:pt x="214097" y="66646"/>
                    <a:pt x="231078" y="58303"/>
                  </a:cubicBezTo>
                  <a:cubicBezTo>
                    <a:pt x="243419" y="52280"/>
                    <a:pt x="254608" y="44600"/>
                    <a:pt x="263955" y="35059"/>
                  </a:cubicBezTo>
                  <a:cubicBezTo>
                    <a:pt x="273900" y="24892"/>
                    <a:pt x="282032" y="13022"/>
                    <a:pt x="287797" y="0"/>
                  </a:cubicBezTo>
                  <a:close/>
                </a:path>
              </a:pathLst>
            </a:custGeom>
            <a:solidFill>
              <a:srgbClr val="4A04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9829153" y="1663039"/>
              <a:ext cx="968193" cy="1867645"/>
            </a:xfrm>
            <a:custGeom>
              <a:avLst/>
              <a:gdLst/>
              <a:ahLst/>
              <a:cxnLst/>
              <a:rect l="l" t="t" r="r" b="b"/>
              <a:pathLst>
                <a:path w="115986" h="223737" extrusionOk="0">
                  <a:moveTo>
                    <a:pt x="115987" y="55175"/>
                  </a:moveTo>
                  <a:cubicBezTo>
                    <a:pt x="113086" y="56519"/>
                    <a:pt x="108896" y="55552"/>
                    <a:pt x="106272" y="52707"/>
                  </a:cubicBezTo>
                  <a:cubicBezTo>
                    <a:pt x="103536" y="50018"/>
                    <a:pt x="101879" y="46316"/>
                    <a:pt x="100838" y="42844"/>
                  </a:cubicBezTo>
                  <a:cubicBezTo>
                    <a:pt x="98997" y="37245"/>
                    <a:pt x="99890" y="31001"/>
                    <a:pt x="99715" y="24776"/>
                  </a:cubicBezTo>
                  <a:cubicBezTo>
                    <a:pt x="99641" y="18652"/>
                    <a:pt x="98803" y="11708"/>
                    <a:pt x="94106" y="7278"/>
                  </a:cubicBezTo>
                  <a:cubicBezTo>
                    <a:pt x="89585" y="2729"/>
                    <a:pt x="82595" y="2048"/>
                    <a:pt x="76490" y="3291"/>
                  </a:cubicBezTo>
                  <a:cubicBezTo>
                    <a:pt x="70273" y="4506"/>
                    <a:pt x="64407" y="7094"/>
                    <a:pt x="59195" y="10437"/>
                  </a:cubicBezTo>
                  <a:cubicBezTo>
                    <a:pt x="51735" y="15309"/>
                    <a:pt x="45436" y="20668"/>
                    <a:pt x="39220" y="26866"/>
                  </a:cubicBezTo>
                  <a:cubicBezTo>
                    <a:pt x="33023" y="33073"/>
                    <a:pt x="26963" y="40330"/>
                    <a:pt x="21318" y="49944"/>
                  </a:cubicBezTo>
                  <a:cubicBezTo>
                    <a:pt x="16465" y="58251"/>
                    <a:pt x="13002" y="67137"/>
                    <a:pt x="10258" y="75822"/>
                  </a:cubicBezTo>
                  <a:cubicBezTo>
                    <a:pt x="4263" y="94663"/>
                    <a:pt x="3415" y="114398"/>
                    <a:pt x="7311" y="133074"/>
                  </a:cubicBezTo>
                  <a:cubicBezTo>
                    <a:pt x="11298" y="151787"/>
                    <a:pt x="20286" y="169367"/>
                    <a:pt x="33032" y="184489"/>
                  </a:cubicBezTo>
                  <a:cubicBezTo>
                    <a:pt x="35703" y="187537"/>
                    <a:pt x="38612" y="190797"/>
                    <a:pt x="41909" y="193900"/>
                  </a:cubicBezTo>
                  <a:cubicBezTo>
                    <a:pt x="49350" y="201194"/>
                    <a:pt x="59720" y="208349"/>
                    <a:pt x="68312" y="212954"/>
                  </a:cubicBezTo>
                  <a:cubicBezTo>
                    <a:pt x="77659" y="218129"/>
                    <a:pt x="85063" y="221730"/>
                    <a:pt x="85477" y="223738"/>
                  </a:cubicBezTo>
                  <a:cubicBezTo>
                    <a:pt x="83525" y="223526"/>
                    <a:pt x="80956" y="222964"/>
                    <a:pt x="77917" y="222135"/>
                  </a:cubicBezTo>
                  <a:cubicBezTo>
                    <a:pt x="74933" y="221187"/>
                    <a:pt x="71526" y="219861"/>
                    <a:pt x="67916" y="218203"/>
                  </a:cubicBezTo>
                  <a:cubicBezTo>
                    <a:pt x="60714" y="214833"/>
                    <a:pt x="52942" y="209768"/>
                    <a:pt x="45833" y="204159"/>
                  </a:cubicBezTo>
                  <a:cubicBezTo>
                    <a:pt x="39865" y="199407"/>
                    <a:pt x="33888" y="193541"/>
                    <a:pt x="28197" y="186929"/>
                  </a:cubicBezTo>
                  <a:cubicBezTo>
                    <a:pt x="22672" y="180179"/>
                    <a:pt x="17579" y="172618"/>
                    <a:pt x="13334" y="164615"/>
                  </a:cubicBezTo>
                  <a:cubicBezTo>
                    <a:pt x="9134" y="156585"/>
                    <a:pt x="5994" y="148067"/>
                    <a:pt x="3719" y="139751"/>
                  </a:cubicBezTo>
                  <a:cubicBezTo>
                    <a:pt x="1472" y="131417"/>
                    <a:pt x="533" y="123211"/>
                    <a:pt x="100" y="115826"/>
                  </a:cubicBezTo>
                  <a:cubicBezTo>
                    <a:pt x="-867" y="93098"/>
                    <a:pt x="5220" y="70020"/>
                    <a:pt x="16179" y="50985"/>
                  </a:cubicBezTo>
                  <a:cubicBezTo>
                    <a:pt x="27359" y="31425"/>
                    <a:pt x="43309" y="15226"/>
                    <a:pt x="62528" y="4856"/>
                  </a:cubicBezTo>
                  <a:cubicBezTo>
                    <a:pt x="69711" y="1339"/>
                    <a:pt x="77760" y="-1028"/>
                    <a:pt x="85966" y="445"/>
                  </a:cubicBezTo>
                  <a:cubicBezTo>
                    <a:pt x="89999" y="1274"/>
                    <a:pt x="93932" y="3420"/>
                    <a:pt x="96501" y="6670"/>
                  </a:cubicBezTo>
                  <a:cubicBezTo>
                    <a:pt x="99135" y="9894"/>
                    <a:pt x="100415" y="13909"/>
                    <a:pt x="100847" y="17740"/>
                  </a:cubicBezTo>
                  <a:cubicBezTo>
                    <a:pt x="101943" y="25936"/>
                    <a:pt x="99770" y="33994"/>
                    <a:pt x="101308" y="41343"/>
                  </a:cubicBezTo>
                  <a:cubicBezTo>
                    <a:pt x="102137" y="45036"/>
                    <a:pt x="103702" y="48636"/>
                    <a:pt x="106143" y="51500"/>
                  </a:cubicBezTo>
                  <a:cubicBezTo>
                    <a:pt x="108537" y="54374"/>
                    <a:pt x="112276" y="56114"/>
                    <a:pt x="115987" y="55175"/>
                  </a:cubicBezTo>
                  <a:close/>
                </a:path>
              </a:pathLst>
            </a:custGeom>
            <a:solidFill>
              <a:srgbClr val="4A04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1" name="Google Shape;841;p18"/>
          <p:cNvGrpSpPr/>
          <p:nvPr/>
        </p:nvGrpSpPr>
        <p:grpSpPr>
          <a:xfrm>
            <a:off x="-100234" y="537562"/>
            <a:ext cx="539695" cy="1479020"/>
            <a:chOff x="-100234" y="403171"/>
            <a:chExt cx="539695" cy="1109265"/>
          </a:xfrm>
        </p:grpSpPr>
        <p:grpSp>
          <p:nvGrpSpPr>
            <p:cNvPr id="842" name="Google Shape;842;p18"/>
            <p:cNvGrpSpPr/>
            <p:nvPr/>
          </p:nvGrpSpPr>
          <p:grpSpPr>
            <a:xfrm>
              <a:off x="-76204" y="874337"/>
              <a:ext cx="515664" cy="432147"/>
              <a:chOff x="6830153" y="-6796676"/>
              <a:chExt cx="1391807" cy="1166390"/>
            </a:xfrm>
          </p:grpSpPr>
          <p:sp>
            <p:nvSpPr>
              <p:cNvPr id="843" name="Google Shape;843;p18"/>
              <p:cNvSpPr/>
              <p:nvPr/>
            </p:nvSpPr>
            <p:spPr>
              <a:xfrm>
                <a:off x="6853686" y="-6762114"/>
                <a:ext cx="1368274" cy="1122816"/>
              </a:xfrm>
              <a:custGeom>
                <a:avLst/>
                <a:gdLst/>
                <a:ahLst/>
                <a:cxnLst/>
                <a:rect l="l" t="t" r="r" b="b"/>
                <a:pathLst>
                  <a:path w="111287" h="91323" extrusionOk="0">
                    <a:moveTo>
                      <a:pt x="88445" y="13418"/>
                    </a:moveTo>
                    <a:cubicBezTo>
                      <a:pt x="76418" y="3739"/>
                      <a:pt x="60615" y="-903"/>
                      <a:pt x="45245" y="166"/>
                    </a:cubicBezTo>
                    <a:cubicBezTo>
                      <a:pt x="37243" y="-332"/>
                      <a:pt x="29185" y="285"/>
                      <a:pt x="21367" y="2100"/>
                    </a:cubicBezTo>
                    <a:cubicBezTo>
                      <a:pt x="15694" y="3426"/>
                      <a:pt x="9984" y="5442"/>
                      <a:pt x="5693" y="9384"/>
                    </a:cubicBezTo>
                    <a:cubicBezTo>
                      <a:pt x="1401" y="13325"/>
                      <a:pt x="-1178" y="19560"/>
                      <a:pt x="535" y="25131"/>
                    </a:cubicBezTo>
                    <a:cubicBezTo>
                      <a:pt x="3270" y="34009"/>
                      <a:pt x="14202" y="36634"/>
                      <a:pt x="23135" y="39212"/>
                    </a:cubicBezTo>
                    <a:cubicBezTo>
                      <a:pt x="43505" y="45069"/>
                      <a:pt x="61730" y="58136"/>
                      <a:pt x="73812" y="75560"/>
                    </a:cubicBezTo>
                    <a:cubicBezTo>
                      <a:pt x="78463" y="82264"/>
                      <a:pt x="83399" y="90359"/>
                      <a:pt x="91512" y="91253"/>
                    </a:cubicBezTo>
                    <a:cubicBezTo>
                      <a:pt x="96761" y="91823"/>
                      <a:pt x="101955" y="88904"/>
                      <a:pt x="105187" y="84733"/>
                    </a:cubicBezTo>
                    <a:cubicBezTo>
                      <a:pt x="108420" y="80552"/>
                      <a:pt x="109921" y="75293"/>
                      <a:pt x="110685" y="70072"/>
                    </a:cubicBezTo>
                    <a:cubicBezTo>
                      <a:pt x="113742" y="49056"/>
                      <a:pt x="104975" y="26724"/>
                      <a:pt x="88445" y="134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18"/>
              <p:cNvSpPr/>
              <p:nvPr/>
            </p:nvSpPr>
            <p:spPr>
              <a:xfrm>
                <a:off x="7491623" y="-6788955"/>
                <a:ext cx="706409" cy="575738"/>
              </a:xfrm>
              <a:custGeom>
                <a:avLst/>
                <a:gdLst/>
                <a:ahLst/>
                <a:cxnLst/>
                <a:rect l="l" t="t" r="r" b="b"/>
                <a:pathLst>
                  <a:path w="57455" h="46827" extrusionOk="0">
                    <a:moveTo>
                      <a:pt x="57456" y="46828"/>
                    </a:moveTo>
                    <a:cubicBezTo>
                      <a:pt x="56313" y="45603"/>
                      <a:pt x="56553" y="43725"/>
                      <a:pt x="56093" y="42186"/>
                    </a:cubicBezTo>
                    <a:cubicBezTo>
                      <a:pt x="54592" y="37287"/>
                      <a:pt x="51175" y="32407"/>
                      <a:pt x="48680" y="27765"/>
                    </a:cubicBezTo>
                    <a:cubicBezTo>
                      <a:pt x="46082" y="24938"/>
                      <a:pt x="44425" y="22157"/>
                      <a:pt x="40944" y="18924"/>
                    </a:cubicBezTo>
                    <a:cubicBezTo>
                      <a:pt x="39461" y="17515"/>
                      <a:pt x="37619" y="16567"/>
                      <a:pt x="36081" y="15425"/>
                    </a:cubicBezTo>
                    <a:cubicBezTo>
                      <a:pt x="29304" y="10618"/>
                      <a:pt x="21955" y="7514"/>
                      <a:pt x="13805" y="6050"/>
                    </a:cubicBezTo>
                    <a:cubicBezTo>
                      <a:pt x="12921" y="5894"/>
                      <a:pt x="12101" y="5755"/>
                      <a:pt x="11143" y="5590"/>
                    </a:cubicBezTo>
                    <a:cubicBezTo>
                      <a:pt x="8997" y="5193"/>
                      <a:pt x="6373" y="5267"/>
                      <a:pt x="4347" y="5028"/>
                    </a:cubicBezTo>
                    <a:cubicBezTo>
                      <a:pt x="2137" y="4761"/>
                      <a:pt x="341" y="3453"/>
                      <a:pt x="0" y="1740"/>
                    </a:cubicBezTo>
                    <a:cubicBezTo>
                      <a:pt x="1538" y="-231"/>
                      <a:pt x="5765" y="-129"/>
                      <a:pt x="9734" y="156"/>
                    </a:cubicBezTo>
                    <a:cubicBezTo>
                      <a:pt x="16484" y="432"/>
                      <a:pt x="25565" y="3370"/>
                      <a:pt x="31228" y="6630"/>
                    </a:cubicBezTo>
                    <a:cubicBezTo>
                      <a:pt x="35630" y="9006"/>
                      <a:pt x="39839" y="12008"/>
                      <a:pt x="43227" y="15517"/>
                    </a:cubicBezTo>
                    <a:cubicBezTo>
                      <a:pt x="46709" y="19081"/>
                      <a:pt x="49747" y="22921"/>
                      <a:pt x="52022" y="27120"/>
                    </a:cubicBezTo>
                    <a:cubicBezTo>
                      <a:pt x="53671" y="30187"/>
                      <a:pt x="54629" y="33456"/>
                      <a:pt x="55586" y="36588"/>
                    </a:cubicBezTo>
                    <a:cubicBezTo>
                      <a:pt x="56627" y="39949"/>
                      <a:pt x="57262" y="43393"/>
                      <a:pt x="57456" y="4682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18"/>
              <p:cNvSpPr/>
              <p:nvPr/>
            </p:nvSpPr>
            <p:spPr>
              <a:xfrm>
                <a:off x="6889244" y="-6796676"/>
                <a:ext cx="485001" cy="230876"/>
              </a:xfrm>
              <a:custGeom>
                <a:avLst/>
                <a:gdLst/>
                <a:ahLst/>
                <a:cxnLst/>
                <a:rect l="l" t="t" r="r" b="b"/>
                <a:pathLst>
                  <a:path w="39447" h="18778" extrusionOk="0">
                    <a:moveTo>
                      <a:pt x="10" y="18779"/>
                    </a:moveTo>
                    <a:cubicBezTo>
                      <a:pt x="-119" y="17609"/>
                      <a:pt x="1050" y="17305"/>
                      <a:pt x="1621" y="16633"/>
                    </a:cubicBezTo>
                    <a:cubicBezTo>
                      <a:pt x="3491" y="14570"/>
                      <a:pt x="5342" y="11476"/>
                      <a:pt x="8178" y="10131"/>
                    </a:cubicBezTo>
                    <a:cubicBezTo>
                      <a:pt x="9679" y="8400"/>
                      <a:pt x="11466" y="7663"/>
                      <a:pt x="13897" y="6318"/>
                    </a:cubicBezTo>
                    <a:cubicBezTo>
                      <a:pt x="14929" y="5692"/>
                      <a:pt x="15877" y="4873"/>
                      <a:pt x="16899" y="4320"/>
                    </a:cubicBezTo>
                    <a:cubicBezTo>
                      <a:pt x="21449" y="2156"/>
                      <a:pt x="26127" y="821"/>
                      <a:pt x="31256" y="195"/>
                    </a:cubicBezTo>
                    <a:cubicBezTo>
                      <a:pt x="31873" y="158"/>
                      <a:pt x="32306" y="139"/>
                      <a:pt x="32942" y="112"/>
                    </a:cubicBezTo>
                    <a:cubicBezTo>
                      <a:pt x="34295" y="56"/>
                      <a:pt x="35944" y="-109"/>
                      <a:pt x="37214" y="112"/>
                    </a:cubicBezTo>
                    <a:cubicBezTo>
                      <a:pt x="38614" y="434"/>
                      <a:pt x="39517" y="1972"/>
                      <a:pt x="39443" y="3675"/>
                    </a:cubicBezTo>
                    <a:cubicBezTo>
                      <a:pt x="38347" y="5462"/>
                      <a:pt x="36303" y="5048"/>
                      <a:pt x="34258" y="5260"/>
                    </a:cubicBezTo>
                    <a:cubicBezTo>
                      <a:pt x="30851" y="5536"/>
                      <a:pt x="26182" y="6273"/>
                      <a:pt x="23033" y="7203"/>
                    </a:cubicBezTo>
                    <a:cubicBezTo>
                      <a:pt x="20592" y="7847"/>
                      <a:pt x="18262" y="8915"/>
                      <a:pt x="15978" y="9790"/>
                    </a:cubicBezTo>
                    <a:cubicBezTo>
                      <a:pt x="13640" y="10721"/>
                      <a:pt x="11558" y="12010"/>
                      <a:pt x="9394" y="13133"/>
                    </a:cubicBezTo>
                    <a:cubicBezTo>
                      <a:pt x="7847" y="13990"/>
                      <a:pt x="6134" y="14598"/>
                      <a:pt x="4670" y="15555"/>
                    </a:cubicBezTo>
                    <a:cubicBezTo>
                      <a:pt x="3426" y="16412"/>
                      <a:pt x="1925" y="17443"/>
                      <a:pt x="10" y="187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18"/>
              <p:cNvSpPr/>
              <p:nvPr/>
            </p:nvSpPr>
            <p:spPr>
              <a:xfrm>
                <a:off x="6830153" y="-6524571"/>
                <a:ext cx="757421" cy="492636"/>
              </a:xfrm>
              <a:custGeom>
                <a:avLst/>
                <a:gdLst/>
                <a:ahLst/>
                <a:cxnLst/>
                <a:rect l="l" t="t" r="r" b="b"/>
                <a:pathLst>
                  <a:path w="61604" h="40068" extrusionOk="0">
                    <a:moveTo>
                      <a:pt x="0" y="0"/>
                    </a:moveTo>
                    <a:cubicBezTo>
                      <a:pt x="1391" y="829"/>
                      <a:pt x="1612" y="2579"/>
                      <a:pt x="2505" y="3822"/>
                    </a:cubicBezTo>
                    <a:cubicBezTo>
                      <a:pt x="5378" y="7763"/>
                      <a:pt x="10286" y="10471"/>
                      <a:pt x="14274" y="13372"/>
                    </a:cubicBezTo>
                    <a:cubicBezTo>
                      <a:pt x="17635" y="14689"/>
                      <a:pt x="20177" y="16328"/>
                      <a:pt x="24395" y="17921"/>
                    </a:cubicBezTo>
                    <a:cubicBezTo>
                      <a:pt x="26209" y="18612"/>
                      <a:pt x="28161" y="18870"/>
                      <a:pt x="29921" y="19441"/>
                    </a:cubicBezTo>
                    <a:cubicBezTo>
                      <a:pt x="37591" y="21908"/>
                      <a:pt x="45069" y="24165"/>
                      <a:pt x="52547" y="28465"/>
                    </a:cubicBezTo>
                    <a:cubicBezTo>
                      <a:pt x="53293" y="28935"/>
                      <a:pt x="54122" y="29423"/>
                      <a:pt x="54905" y="30031"/>
                    </a:cubicBezTo>
                    <a:cubicBezTo>
                      <a:pt x="56765" y="31329"/>
                      <a:pt x="59039" y="32987"/>
                      <a:pt x="60449" y="34682"/>
                    </a:cubicBezTo>
                    <a:cubicBezTo>
                      <a:pt x="62014" y="36560"/>
                      <a:pt x="61894" y="38936"/>
                      <a:pt x="60660" y="40069"/>
                    </a:cubicBezTo>
                    <a:cubicBezTo>
                      <a:pt x="58266" y="40014"/>
                      <a:pt x="56231" y="37306"/>
                      <a:pt x="53413" y="35381"/>
                    </a:cubicBezTo>
                    <a:cubicBezTo>
                      <a:pt x="48845" y="32038"/>
                      <a:pt x="41422" y="28741"/>
                      <a:pt x="36017" y="26716"/>
                    </a:cubicBezTo>
                    <a:cubicBezTo>
                      <a:pt x="31909" y="25123"/>
                      <a:pt x="27544" y="23769"/>
                      <a:pt x="23474" y="21908"/>
                    </a:cubicBezTo>
                    <a:cubicBezTo>
                      <a:pt x="19321" y="20030"/>
                      <a:pt x="15232" y="18087"/>
                      <a:pt x="11594" y="15435"/>
                    </a:cubicBezTo>
                    <a:cubicBezTo>
                      <a:pt x="8942" y="13491"/>
                      <a:pt x="6787" y="11069"/>
                      <a:pt x="4789" y="8647"/>
                    </a:cubicBezTo>
                    <a:cubicBezTo>
                      <a:pt x="2643" y="6078"/>
                      <a:pt x="958" y="3122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18"/>
              <p:cNvSpPr/>
              <p:nvPr/>
            </p:nvSpPr>
            <p:spPr>
              <a:xfrm>
                <a:off x="7594964" y="-6053320"/>
                <a:ext cx="589385" cy="423034"/>
              </a:xfrm>
              <a:custGeom>
                <a:avLst/>
                <a:gdLst/>
                <a:ahLst/>
                <a:cxnLst/>
                <a:rect l="l" t="t" r="r" b="b"/>
                <a:pathLst>
                  <a:path w="47937" h="34407" extrusionOk="0">
                    <a:moveTo>
                      <a:pt x="47394" y="17378"/>
                    </a:moveTo>
                    <a:cubicBezTo>
                      <a:pt x="48434" y="18556"/>
                      <a:pt x="47707" y="20269"/>
                      <a:pt x="47449" y="21623"/>
                    </a:cubicBezTo>
                    <a:cubicBezTo>
                      <a:pt x="47062" y="23842"/>
                      <a:pt x="46334" y="26310"/>
                      <a:pt x="44843" y="28493"/>
                    </a:cubicBezTo>
                    <a:cubicBezTo>
                      <a:pt x="43397" y="30684"/>
                      <a:pt x="41076" y="32480"/>
                      <a:pt x="38544" y="33097"/>
                    </a:cubicBezTo>
                    <a:cubicBezTo>
                      <a:pt x="35210" y="34810"/>
                      <a:pt x="31591" y="34847"/>
                      <a:pt x="27124" y="33190"/>
                    </a:cubicBezTo>
                    <a:cubicBezTo>
                      <a:pt x="25209" y="32453"/>
                      <a:pt x="23247" y="31633"/>
                      <a:pt x="21700" y="30408"/>
                    </a:cubicBezTo>
                    <a:cubicBezTo>
                      <a:pt x="18376" y="27728"/>
                      <a:pt x="15954" y="24542"/>
                      <a:pt x="13550" y="21604"/>
                    </a:cubicBezTo>
                    <a:cubicBezTo>
                      <a:pt x="11091" y="18556"/>
                      <a:pt x="8706" y="15582"/>
                      <a:pt x="6256" y="12524"/>
                    </a:cubicBezTo>
                    <a:cubicBezTo>
                      <a:pt x="5732" y="11834"/>
                      <a:pt x="5253" y="11198"/>
                      <a:pt x="4691" y="10452"/>
                    </a:cubicBezTo>
                    <a:cubicBezTo>
                      <a:pt x="3466" y="8758"/>
                      <a:pt x="1763" y="6907"/>
                      <a:pt x="740" y="5212"/>
                    </a:cubicBezTo>
                    <a:cubicBezTo>
                      <a:pt x="-383" y="3361"/>
                      <a:pt x="-190" y="1179"/>
                      <a:pt x="1063" y="0"/>
                    </a:cubicBezTo>
                    <a:cubicBezTo>
                      <a:pt x="3457" y="74"/>
                      <a:pt x="5446" y="3113"/>
                      <a:pt x="7684" y="5793"/>
                    </a:cubicBezTo>
                    <a:cubicBezTo>
                      <a:pt x="11441" y="10286"/>
                      <a:pt x="16368" y="16825"/>
                      <a:pt x="19785" y="21291"/>
                    </a:cubicBezTo>
                    <a:cubicBezTo>
                      <a:pt x="22372" y="24671"/>
                      <a:pt x="25172" y="27637"/>
                      <a:pt x="28230" y="29266"/>
                    </a:cubicBezTo>
                    <a:cubicBezTo>
                      <a:pt x="31314" y="30961"/>
                      <a:pt x="35100" y="30915"/>
                      <a:pt x="38350" y="29764"/>
                    </a:cubicBezTo>
                    <a:cubicBezTo>
                      <a:pt x="40717" y="28963"/>
                      <a:pt x="43010" y="27637"/>
                      <a:pt x="44594" y="25472"/>
                    </a:cubicBezTo>
                    <a:cubicBezTo>
                      <a:pt x="46233" y="23170"/>
                      <a:pt x="47274" y="20371"/>
                      <a:pt x="47394" y="173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8" name="Google Shape;848;p18"/>
            <p:cNvGrpSpPr/>
            <p:nvPr/>
          </p:nvGrpSpPr>
          <p:grpSpPr>
            <a:xfrm>
              <a:off x="66366" y="1383037"/>
              <a:ext cx="136359" cy="129398"/>
              <a:chOff x="6138069" y="-6839869"/>
              <a:chExt cx="368042" cy="349253"/>
            </a:xfrm>
          </p:grpSpPr>
          <p:sp>
            <p:nvSpPr>
              <p:cNvPr id="849" name="Google Shape;849;p18"/>
              <p:cNvSpPr/>
              <p:nvPr/>
            </p:nvSpPr>
            <p:spPr>
              <a:xfrm>
                <a:off x="6205434" y="-6799492"/>
                <a:ext cx="291084" cy="294084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1" y="23907"/>
                    </a:cubicBezTo>
                    <a:cubicBezTo>
                      <a:pt x="16930" y="24183"/>
                      <a:pt x="22492" y="19735"/>
                      <a:pt x="23506" y="14108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18"/>
              <p:cNvSpPr/>
              <p:nvPr/>
            </p:nvSpPr>
            <p:spPr>
              <a:xfrm>
                <a:off x="6138069" y="-6792188"/>
                <a:ext cx="259203" cy="301572"/>
              </a:xfrm>
              <a:custGeom>
                <a:avLst/>
                <a:gdLst/>
                <a:ahLst/>
                <a:cxnLst/>
                <a:rect l="l" t="t" r="r" b="b"/>
                <a:pathLst>
                  <a:path w="21082" h="24528" extrusionOk="0">
                    <a:moveTo>
                      <a:pt x="10289" y="23"/>
                    </a:moveTo>
                    <a:cubicBezTo>
                      <a:pt x="9746" y="1027"/>
                      <a:pt x="8807" y="622"/>
                      <a:pt x="8070" y="1018"/>
                    </a:cubicBezTo>
                    <a:cubicBezTo>
                      <a:pt x="5731" y="2307"/>
                      <a:pt x="4903" y="5199"/>
                      <a:pt x="3825" y="7216"/>
                    </a:cubicBezTo>
                    <a:cubicBezTo>
                      <a:pt x="3945" y="8984"/>
                      <a:pt x="3540" y="10319"/>
                      <a:pt x="4230" y="12336"/>
                    </a:cubicBezTo>
                    <a:cubicBezTo>
                      <a:pt x="4543" y="13192"/>
                      <a:pt x="5308" y="13800"/>
                      <a:pt x="5796" y="14454"/>
                    </a:cubicBezTo>
                    <a:cubicBezTo>
                      <a:pt x="7914" y="17327"/>
                      <a:pt x="10953" y="18847"/>
                      <a:pt x="14434" y="19114"/>
                    </a:cubicBezTo>
                    <a:cubicBezTo>
                      <a:pt x="14867" y="19160"/>
                      <a:pt x="15124" y="19188"/>
                      <a:pt x="15567" y="19225"/>
                    </a:cubicBezTo>
                    <a:cubicBezTo>
                      <a:pt x="16497" y="19326"/>
                      <a:pt x="17592" y="19013"/>
                      <a:pt x="18476" y="19086"/>
                    </a:cubicBezTo>
                    <a:cubicBezTo>
                      <a:pt x="19434" y="19178"/>
                      <a:pt x="20521" y="20394"/>
                      <a:pt x="21083" y="22015"/>
                    </a:cubicBezTo>
                    <a:cubicBezTo>
                      <a:pt x="20770" y="24041"/>
                      <a:pt x="18513" y="24280"/>
                      <a:pt x="16432" y="24446"/>
                    </a:cubicBezTo>
                    <a:cubicBezTo>
                      <a:pt x="12896" y="24915"/>
                      <a:pt x="7730" y="23341"/>
                      <a:pt x="5004" y="20762"/>
                    </a:cubicBezTo>
                    <a:cubicBezTo>
                      <a:pt x="2886" y="18957"/>
                      <a:pt x="1154" y="16545"/>
                      <a:pt x="473" y="13828"/>
                    </a:cubicBezTo>
                    <a:cubicBezTo>
                      <a:pt x="-246" y="11120"/>
                      <a:pt x="-218" y="8017"/>
                      <a:pt x="1062" y="5540"/>
                    </a:cubicBezTo>
                    <a:cubicBezTo>
                      <a:pt x="1992" y="3735"/>
                      <a:pt x="3558" y="2519"/>
                      <a:pt x="5022" y="1524"/>
                    </a:cubicBezTo>
                    <a:cubicBezTo>
                      <a:pt x="6597" y="429"/>
                      <a:pt x="8503" y="-124"/>
                      <a:pt x="10289" y="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18"/>
              <p:cNvSpPr/>
              <p:nvPr/>
            </p:nvSpPr>
            <p:spPr>
              <a:xfrm>
                <a:off x="6332579" y="-6839869"/>
                <a:ext cx="173532" cy="241351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19630" extrusionOk="0">
                    <a:moveTo>
                      <a:pt x="11847" y="19631"/>
                    </a:moveTo>
                    <a:cubicBezTo>
                      <a:pt x="11166" y="18894"/>
                      <a:pt x="11930" y="18608"/>
                      <a:pt x="11985" y="18083"/>
                    </a:cubicBezTo>
                    <a:cubicBezTo>
                      <a:pt x="12151" y="16426"/>
                      <a:pt x="10807" y="14842"/>
                      <a:pt x="10926" y="13285"/>
                    </a:cubicBezTo>
                    <a:cubicBezTo>
                      <a:pt x="10070" y="12337"/>
                      <a:pt x="10116" y="11342"/>
                      <a:pt x="9462" y="10099"/>
                    </a:cubicBezTo>
                    <a:cubicBezTo>
                      <a:pt x="9177" y="9565"/>
                      <a:pt x="8523" y="9224"/>
                      <a:pt x="8210" y="8800"/>
                    </a:cubicBezTo>
                    <a:cubicBezTo>
                      <a:pt x="6819" y="6913"/>
                      <a:pt x="5318" y="5734"/>
                      <a:pt x="3596" y="5384"/>
                    </a:cubicBezTo>
                    <a:cubicBezTo>
                      <a:pt x="3421" y="5347"/>
                      <a:pt x="3246" y="5292"/>
                      <a:pt x="3071" y="5237"/>
                    </a:cubicBezTo>
                    <a:cubicBezTo>
                      <a:pt x="2638" y="5089"/>
                      <a:pt x="2169" y="5320"/>
                      <a:pt x="1819" y="5163"/>
                    </a:cubicBezTo>
                    <a:cubicBezTo>
                      <a:pt x="1469" y="4970"/>
                      <a:pt x="714" y="3690"/>
                      <a:pt x="5" y="2115"/>
                    </a:cubicBezTo>
                    <a:cubicBezTo>
                      <a:pt x="-106" y="135"/>
                      <a:pt x="1828" y="-68"/>
                      <a:pt x="3347" y="15"/>
                    </a:cubicBezTo>
                    <a:cubicBezTo>
                      <a:pt x="6055" y="-77"/>
                      <a:pt x="9296" y="2069"/>
                      <a:pt x="10659" y="3984"/>
                    </a:cubicBezTo>
                    <a:cubicBezTo>
                      <a:pt x="11792" y="5384"/>
                      <a:pt x="12685" y="6922"/>
                      <a:pt x="13136" y="8460"/>
                    </a:cubicBezTo>
                    <a:cubicBezTo>
                      <a:pt x="13588" y="10035"/>
                      <a:pt x="14057" y="11453"/>
                      <a:pt x="14113" y="13055"/>
                    </a:cubicBezTo>
                    <a:cubicBezTo>
                      <a:pt x="14150" y="14216"/>
                      <a:pt x="13708" y="15394"/>
                      <a:pt x="13440" y="16472"/>
                    </a:cubicBezTo>
                    <a:cubicBezTo>
                      <a:pt x="13173" y="17641"/>
                      <a:pt x="12640" y="18765"/>
                      <a:pt x="11847" y="196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2" name="Google Shape;852;p18"/>
            <p:cNvGrpSpPr/>
            <p:nvPr/>
          </p:nvGrpSpPr>
          <p:grpSpPr>
            <a:xfrm>
              <a:off x="-100234" y="403171"/>
              <a:ext cx="302949" cy="263666"/>
              <a:chOff x="7905418" y="-1550646"/>
              <a:chExt cx="817676" cy="711648"/>
            </a:xfrm>
          </p:grpSpPr>
          <p:sp>
            <p:nvSpPr>
              <p:cNvPr id="853" name="Google Shape;853;p18"/>
              <p:cNvSpPr/>
              <p:nvPr/>
            </p:nvSpPr>
            <p:spPr>
              <a:xfrm>
                <a:off x="7916447" y="-1519133"/>
                <a:ext cx="801327" cy="647774"/>
              </a:xfrm>
              <a:custGeom>
                <a:avLst/>
                <a:gdLst/>
                <a:ahLst/>
                <a:cxnLst/>
                <a:rect l="l" t="t" r="r" b="b"/>
                <a:pathLst>
                  <a:path w="65175" h="52686" extrusionOk="0">
                    <a:moveTo>
                      <a:pt x="56277" y="1382"/>
                    </a:moveTo>
                    <a:cubicBezTo>
                      <a:pt x="41119" y="-396"/>
                      <a:pt x="25363" y="3454"/>
                      <a:pt x="12747" y="12028"/>
                    </a:cubicBezTo>
                    <a:cubicBezTo>
                      <a:pt x="6199" y="16475"/>
                      <a:pt x="84" y="23032"/>
                      <a:pt x="1" y="30943"/>
                    </a:cubicBezTo>
                    <a:cubicBezTo>
                      <a:pt x="-91" y="39296"/>
                      <a:pt x="6751" y="46349"/>
                      <a:pt x="14404" y="49711"/>
                    </a:cubicBezTo>
                    <a:cubicBezTo>
                      <a:pt x="24939" y="54325"/>
                      <a:pt x="37694" y="53533"/>
                      <a:pt x="47566" y="47621"/>
                    </a:cubicBezTo>
                    <a:cubicBezTo>
                      <a:pt x="57438" y="41708"/>
                      <a:pt x="64179" y="30860"/>
                      <a:pt x="65091" y="19395"/>
                    </a:cubicBezTo>
                    <a:cubicBezTo>
                      <a:pt x="65634" y="12608"/>
                      <a:pt x="63617" y="4835"/>
                      <a:pt x="57613" y="1621"/>
                    </a:cubicBezTo>
                    <a:cubicBezTo>
                      <a:pt x="53690" y="-478"/>
                      <a:pt x="48938" y="-174"/>
                      <a:pt x="44545" y="516"/>
                    </a:cubicBezTo>
                    <a:cubicBezTo>
                      <a:pt x="33909" y="2201"/>
                      <a:pt x="23576" y="5848"/>
                      <a:pt x="14248" y="11226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18"/>
              <p:cNvSpPr/>
              <p:nvPr/>
            </p:nvSpPr>
            <p:spPr>
              <a:xfrm>
                <a:off x="7905418" y="-1472584"/>
                <a:ext cx="586558" cy="633586"/>
              </a:xfrm>
              <a:custGeom>
                <a:avLst/>
                <a:gdLst/>
                <a:ahLst/>
                <a:cxnLst/>
                <a:rect l="l" t="t" r="r" b="b"/>
                <a:pathLst>
                  <a:path w="47707" h="51532" extrusionOk="0">
                    <a:moveTo>
                      <a:pt x="32310" y="0"/>
                    </a:moveTo>
                    <a:cubicBezTo>
                      <a:pt x="31030" y="1538"/>
                      <a:pt x="28682" y="1851"/>
                      <a:pt x="26858" y="2726"/>
                    </a:cubicBezTo>
                    <a:cubicBezTo>
                      <a:pt x="21047" y="5516"/>
                      <a:pt x="15080" y="10130"/>
                      <a:pt x="10319" y="14735"/>
                    </a:cubicBezTo>
                    <a:cubicBezTo>
                      <a:pt x="7676" y="18648"/>
                      <a:pt x="5033" y="21954"/>
                      <a:pt x="4269" y="27728"/>
                    </a:cubicBezTo>
                    <a:cubicBezTo>
                      <a:pt x="4002" y="30224"/>
                      <a:pt x="4637" y="32655"/>
                      <a:pt x="5300" y="34783"/>
                    </a:cubicBezTo>
                    <a:cubicBezTo>
                      <a:pt x="6709" y="39544"/>
                      <a:pt x="10374" y="42739"/>
                      <a:pt x="14933" y="44323"/>
                    </a:cubicBezTo>
                    <a:cubicBezTo>
                      <a:pt x="19464" y="45907"/>
                      <a:pt x="24704" y="46349"/>
                      <a:pt x="29870" y="46101"/>
                    </a:cubicBezTo>
                    <a:cubicBezTo>
                      <a:pt x="30966" y="46018"/>
                      <a:pt x="32043" y="45935"/>
                      <a:pt x="33240" y="45852"/>
                    </a:cubicBezTo>
                    <a:cubicBezTo>
                      <a:pt x="35957" y="45594"/>
                      <a:pt x="39051" y="44627"/>
                      <a:pt x="41446" y="43918"/>
                    </a:cubicBezTo>
                    <a:cubicBezTo>
                      <a:pt x="44070" y="43209"/>
                      <a:pt x="46566" y="43375"/>
                      <a:pt x="47708" y="44710"/>
                    </a:cubicBezTo>
                    <a:cubicBezTo>
                      <a:pt x="46833" y="47454"/>
                      <a:pt x="41648" y="49628"/>
                      <a:pt x="36629" y="50604"/>
                    </a:cubicBezTo>
                    <a:cubicBezTo>
                      <a:pt x="28221" y="52391"/>
                      <a:pt x="15900" y="51884"/>
                      <a:pt x="8155" y="46543"/>
                    </a:cubicBezTo>
                    <a:cubicBezTo>
                      <a:pt x="2104" y="42601"/>
                      <a:pt x="-732" y="34755"/>
                      <a:pt x="161" y="28263"/>
                    </a:cubicBezTo>
                    <a:cubicBezTo>
                      <a:pt x="916" y="21383"/>
                      <a:pt x="4582" y="15526"/>
                      <a:pt x="9140" y="11410"/>
                    </a:cubicBezTo>
                    <a:cubicBezTo>
                      <a:pt x="12501" y="8362"/>
                      <a:pt x="16397" y="6446"/>
                      <a:pt x="20117" y="4660"/>
                    </a:cubicBezTo>
                    <a:cubicBezTo>
                      <a:pt x="24114" y="2726"/>
                      <a:pt x="28212" y="1308"/>
                      <a:pt x="323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18"/>
              <p:cNvSpPr/>
              <p:nvPr/>
            </p:nvSpPr>
            <p:spPr>
              <a:xfrm>
                <a:off x="8481460" y="-1550646"/>
                <a:ext cx="241634" cy="527665"/>
              </a:xfrm>
              <a:custGeom>
                <a:avLst/>
                <a:gdLst/>
                <a:ahLst/>
                <a:cxnLst/>
                <a:rect l="l" t="t" r="r" b="b"/>
                <a:pathLst>
                  <a:path w="19653" h="42917" extrusionOk="0">
                    <a:moveTo>
                      <a:pt x="8712" y="42917"/>
                    </a:moveTo>
                    <a:cubicBezTo>
                      <a:pt x="8518" y="41637"/>
                      <a:pt x="9716" y="41039"/>
                      <a:pt x="10250" y="40127"/>
                    </a:cubicBezTo>
                    <a:cubicBezTo>
                      <a:pt x="11981" y="37226"/>
                      <a:pt x="12755" y="33303"/>
                      <a:pt x="14311" y="30236"/>
                    </a:cubicBezTo>
                    <a:cubicBezTo>
                      <a:pt x="14523" y="27695"/>
                      <a:pt x="15388" y="25788"/>
                      <a:pt x="15481" y="22722"/>
                    </a:cubicBezTo>
                    <a:cubicBezTo>
                      <a:pt x="15517" y="21405"/>
                      <a:pt x="15048" y="20125"/>
                      <a:pt x="14864" y="18937"/>
                    </a:cubicBezTo>
                    <a:cubicBezTo>
                      <a:pt x="14053" y="13761"/>
                      <a:pt x="11595" y="9396"/>
                      <a:pt x="7450" y="6901"/>
                    </a:cubicBezTo>
                    <a:cubicBezTo>
                      <a:pt x="6981" y="6624"/>
                      <a:pt x="6612" y="6403"/>
                      <a:pt x="6115" y="6109"/>
                    </a:cubicBezTo>
                    <a:cubicBezTo>
                      <a:pt x="5019" y="5483"/>
                      <a:pt x="3546" y="5271"/>
                      <a:pt x="2487" y="4930"/>
                    </a:cubicBezTo>
                    <a:cubicBezTo>
                      <a:pt x="1354" y="4525"/>
                      <a:pt x="322" y="3143"/>
                      <a:pt x="0" y="1440"/>
                    </a:cubicBezTo>
                    <a:cubicBezTo>
                      <a:pt x="1004" y="-559"/>
                      <a:pt x="4337" y="-190"/>
                      <a:pt x="7036" y="823"/>
                    </a:cubicBezTo>
                    <a:cubicBezTo>
                      <a:pt x="11871" y="2176"/>
                      <a:pt x="16807" y="7665"/>
                      <a:pt x="18161" y="12178"/>
                    </a:cubicBezTo>
                    <a:cubicBezTo>
                      <a:pt x="19413" y="15539"/>
                      <a:pt x="19892" y="19167"/>
                      <a:pt x="19542" y="22510"/>
                    </a:cubicBezTo>
                    <a:cubicBezTo>
                      <a:pt x="19192" y="25936"/>
                      <a:pt x="18409" y="29223"/>
                      <a:pt x="17018" y="32124"/>
                    </a:cubicBezTo>
                    <a:cubicBezTo>
                      <a:pt x="15996" y="34243"/>
                      <a:pt x="14504" y="35983"/>
                      <a:pt x="13243" y="37742"/>
                    </a:cubicBezTo>
                    <a:cubicBezTo>
                      <a:pt x="11862" y="39620"/>
                      <a:pt x="10342" y="41343"/>
                      <a:pt x="8712" y="4291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56" name="Google Shape;856;p18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857" name="Google Shape;857;p18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" name="Google Shape;858;p18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18718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15"/>
          <p:cNvGrpSpPr/>
          <p:nvPr/>
        </p:nvGrpSpPr>
        <p:grpSpPr>
          <a:xfrm>
            <a:off x="-3257800" y="-3244145"/>
            <a:ext cx="17741142" cy="10931848"/>
            <a:chOff x="-3257800" y="-2433109"/>
            <a:chExt cx="17741142" cy="8198886"/>
          </a:xfrm>
        </p:grpSpPr>
        <p:grpSp>
          <p:nvGrpSpPr>
            <p:cNvPr id="623" name="Google Shape;623;p15"/>
            <p:cNvGrpSpPr/>
            <p:nvPr/>
          </p:nvGrpSpPr>
          <p:grpSpPr>
            <a:xfrm>
              <a:off x="-3257800" y="-2433109"/>
              <a:ext cx="6456839" cy="6456839"/>
              <a:chOff x="-3492998" y="-3258487"/>
              <a:chExt cx="7235365" cy="7235365"/>
            </a:xfrm>
          </p:grpSpPr>
          <p:sp>
            <p:nvSpPr>
              <p:cNvPr id="624" name="Google Shape;624;p15"/>
              <p:cNvSpPr/>
              <p:nvPr/>
            </p:nvSpPr>
            <p:spPr>
              <a:xfrm rot="5201096">
                <a:off x="-2711927" y="-2404142"/>
                <a:ext cx="5672207" cy="5526423"/>
              </a:xfrm>
              <a:custGeom>
                <a:avLst/>
                <a:gdLst/>
                <a:ahLst/>
                <a:cxnLst/>
                <a:rect l="l" t="t" r="r" b="b"/>
                <a:pathLst>
                  <a:path w="412584" h="401980" extrusionOk="0">
                    <a:moveTo>
                      <a:pt x="400691" y="291987"/>
                    </a:moveTo>
                    <a:cubicBezTo>
                      <a:pt x="385966" y="322092"/>
                      <a:pt x="360291" y="345566"/>
                      <a:pt x="332434" y="364177"/>
                    </a:cubicBezTo>
                    <a:cubicBezTo>
                      <a:pt x="302624" y="384115"/>
                      <a:pt x="268762" y="399577"/>
                      <a:pt x="232967" y="401723"/>
                    </a:cubicBezTo>
                    <a:cubicBezTo>
                      <a:pt x="191664" y="404209"/>
                      <a:pt x="150545" y="388517"/>
                      <a:pt x="117641" y="363440"/>
                    </a:cubicBezTo>
                    <a:cubicBezTo>
                      <a:pt x="84737" y="338364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4" y="31941"/>
                    </a:cubicBezTo>
                    <a:cubicBezTo>
                      <a:pt x="275227" y="33654"/>
                      <a:pt x="286176" y="34649"/>
                      <a:pt x="296794" y="36297"/>
                    </a:cubicBezTo>
                    <a:cubicBezTo>
                      <a:pt x="320462" y="39971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26" y="195532"/>
                    </a:cubicBezTo>
                    <a:cubicBezTo>
                      <a:pt x="417691" y="224328"/>
                      <a:pt x="415426" y="261892"/>
                      <a:pt x="400691" y="291987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15"/>
              <p:cNvSpPr/>
              <p:nvPr/>
            </p:nvSpPr>
            <p:spPr>
              <a:xfrm rot="-2700000">
                <a:off x="-2466704" y="-2165592"/>
                <a:ext cx="5182778" cy="5049573"/>
              </a:xfrm>
              <a:custGeom>
                <a:avLst/>
                <a:gdLst/>
                <a:ahLst/>
                <a:cxnLst/>
                <a:rect l="l" t="t" r="r" b="b"/>
                <a:pathLst>
                  <a:path w="412584" h="401980" extrusionOk="0">
                    <a:moveTo>
                      <a:pt x="400691" y="291987"/>
                    </a:moveTo>
                    <a:cubicBezTo>
                      <a:pt x="385966" y="322092"/>
                      <a:pt x="360291" y="345566"/>
                      <a:pt x="332434" y="364177"/>
                    </a:cubicBezTo>
                    <a:cubicBezTo>
                      <a:pt x="302624" y="384115"/>
                      <a:pt x="268762" y="399577"/>
                      <a:pt x="232967" y="401723"/>
                    </a:cubicBezTo>
                    <a:cubicBezTo>
                      <a:pt x="191664" y="404209"/>
                      <a:pt x="150545" y="388517"/>
                      <a:pt x="117641" y="363440"/>
                    </a:cubicBezTo>
                    <a:cubicBezTo>
                      <a:pt x="84737" y="338364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4" y="31941"/>
                    </a:cubicBezTo>
                    <a:cubicBezTo>
                      <a:pt x="275227" y="33654"/>
                      <a:pt x="286176" y="34649"/>
                      <a:pt x="296794" y="36297"/>
                    </a:cubicBezTo>
                    <a:cubicBezTo>
                      <a:pt x="320462" y="39971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26" y="195532"/>
                    </a:cubicBezTo>
                    <a:cubicBezTo>
                      <a:pt x="417691" y="224328"/>
                      <a:pt x="415426" y="261892"/>
                      <a:pt x="400691" y="291987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15"/>
              <p:cNvSpPr/>
              <p:nvPr/>
            </p:nvSpPr>
            <p:spPr>
              <a:xfrm rot="10800000">
                <a:off x="-2213755" y="-1919172"/>
                <a:ext cx="4411554" cy="4298171"/>
              </a:xfrm>
              <a:custGeom>
                <a:avLst/>
                <a:gdLst/>
                <a:ahLst/>
                <a:cxnLst/>
                <a:rect l="l" t="t" r="r" b="b"/>
                <a:pathLst>
                  <a:path w="412584" h="401980" extrusionOk="0">
                    <a:moveTo>
                      <a:pt x="400691" y="291987"/>
                    </a:moveTo>
                    <a:cubicBezTo>
                      <a:pt x="385966" y="322092"/>
                      <a:pt x="360291" y="345566"/>
                      <a:pt x="332434" y="364177"/>
                    </a:cubicBezTo>
                    <a:cubicBezTo>
                      <a:pt x="302624" y="384115"/>
                      <a:pt x="268762" y="399577"/>
                      <a:pt x="232967" y="401723"/>
                    </a:cubicBezTo>
                    <a:cubicBezTo>
                      <a:pt x="191664" y="404209"/>
                      <a:pt x="150545" y="388517"/>
                      <a:pt x="117641" y="363440"/>
                    </a:cubicBezTo>
                    <a:cubicBezTo>
                      <a:pt x="84737" y="338364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4" y="31941"/>
                    </a:cubicBezTo>
                    <a:cubicBezTo>
                      <a:pt x="275227" y="33654"/>
                      <a:pt x="286176" y="34649"/>
                      <a:pt x="296794" y="36297"/>
                    </a:cubicBezTo>
                    <a:cubicBezTo>
                      <a:pt x="320462" y="39971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26" y="195532"/>
                    </a:cubicBezTo>
                    <a:cubicBezTo>
                      <a:pt x="417691" y="224328"/>
                      <a:pt x="415426" y="261892"/>
                      <a:pt x="400691" y="291987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7" name="Google Shape;627;p15"/>
            <p:cNvGrpSpPr/>
            <p:nvPr/>
          </p:nvGrpSpPr>
          <p:grpSpPr>
            <a:xfrm>
              <a:off x="7247977" y="-1469587"/>
              <a:ext cx="7235365" cy="7235365"/>
              <a:chOff x="-3492998" y="-3258487"/>
              <a:chExt cx="7235365" cy="7235365"/>
            </a:xfrm>
          </p:grpSpPr>
          <p:sp>
            <p:nvSpPr>
              <p:cNvPr id="628" name="Google Shape;628;p15"/>
              <p:cNvSpPr/>
              <p:nvPr/>
            </p:nvSpPr>
            <p:spPr>
              <a:xfrm rot="5201096">
                <a:off x="-2711927" y="-2404142"/>
                <a:ext cx="5672207" cy="5526423"/>
              </a:xfrm>
              <a:custGeom>
                <a:avLst/>
                <a:gdLst/>
                <a:ahLst/>
                <a:cxnLst/>
                <a:rect l="l" t="t" r="r" b="b"/>
                <a:pathLst>
                  <a:path w="412584" h="401980" extrusionOk="0">
                    <a:moveTo>
                      <a:pt x="400691" y="291987"/>
                    </a:moveTo>
                    <a:cubicBezTo>
                      <a:pt x="385966" y="322092"/>
                      <a:pt x="360291" y="345566"/>
                      <a:pt x="332434" y="364177"/>
                    </a:cubicBezTo>
                    <a:cubicBezTo>
                      <a:pt x="302624" y="384115"/>
                      <a:pt x="268762" y="399577"/>
                      <a:pt x="232967" y="401723"/>
                    </a:cubicBezTo>
                    <a:cubicBezTo>
                      <a:pt x="191664" y="404209"/>
                      <a:pt x="150545" y="388517"/>
                      <a:pt x="117641" y="363440"/>
                    </a:cubicBezTo>
                    <a:cubicBezTo>
                      <a:pt x="84737" y="338364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4" y="31941"/>
                    </a:cubicBezTo>
                    <a:cubicBezTo>
                      <a:pt x="275227" y="33654"/>
                      <a:pt x="286176" y="34649"/>
                      <a:pt x="296794" y="36297"/>
                    </a:cubicBezTo>
                    <a:cubicBezTo>
                      <a:pt x="320462" y="39971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26" y="195532"/>
                    </a:cubicBezTo>
                    <a:cubicBezTo>
                      <a:pt x="417691" y="224328"/>
                      <a:pt x="415426" y="261892"/>
                      <a:pt x="400691" y="291987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-2700000">
                <a:off x="-2466704" y="-2165592"/>
                <a:ext cx="5182778" cy="5049573"/>
              </a:xfrm>
              <a:custGeom>
                <a:avLst/>
                <a:gdLst/>
                <a:ahLst/>
                <a:cxnLst/>
                <a:rect l="l" t="t" r="r" b="b"/>
                <a:pathLst>
                  <a:path w="412584" h="401980" extrusionOk="0">
                    <a:moveTo>
                      <a:pt x="400691" y="291987"/>
                    </a:moveTo>
                    <a:cubicBezTo>
                      <a:pt x="385966" y="322092"/>
                      <a:pt x="360291" y="345566"/>
                      <a:pt x="332434" y="364177"/>
                    </a:cubicBezTo>
                    <a:cubicBezTo>
                      <a:pt x="302624" y="384115"/>
                      <a:pt x="268762" y="399577"/>
                      <a:pt x="232967" y="401723"/>
                    </a:cubicBezTo>
                    <a:cubicBezTo>
                      <a:pt x="191664" y="404209"/>
                      <a:pt x="150545" y="388517"/>
                      <a:pt x="117641" y="363440"/>
                    </a:cubicBezTo>
                    <a:cubicBezTo>
                      <a:pt x="84737" y="338364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4" y="31941"/>
                    </a:cubicBezTo>
                    <a:cubicBezTo>
                      <a:pt x="275227" y="33654"/>
                      <a:pt x="286176" y="34649"/>
                      <a:pt x="296794" y="36297"/>
                    </a:cubicBezTo>
                    <a:cubicBezTo>
                      <a:pt x="320462" y="39971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26" y="195532"/>
                    </a:cubicBezTo>
                    <a:cubicBezTo>
                      <a:pt x="417691" y="224328"/>
                      <a:pt x="415426" y="261892"/>
                      <a:pt x="400691" y="291987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0800000">
                <a:off x="-2213755" y="-1919172"/>
                <a:ext cx="4411554" cy="4298171"/>
              </a:xfrm>
              <a:custGeom>
                <a:avLst/>
                <a:gdLst/>
                <a:ahLst/>
                <a:cxnLst/>
                <a:rect l="l" t="t" r="r" b="b"/>
                <a:pathLst>
                  <a:path w="412584" h="401980" extrusionOk="0">
                    <a:moveTo>
                      <a:pt x="400691" y="291987"/>
                    </a:moveTo>
                    <a:cubicBezTo>
                      <a:pt x="385966" y="322092"/>
                      <a:pt x="360291" y="345566"/>
                      <a:pt x="332434" y="364177"/>
                    </a:cubicBezTo>
                    <a:cubicBezTo>
                      <a:pt x="302624" y="384115"/>
                      <a:pt x="268762" y="399577"/>
                      <a:pt x="232967" y="401723"/>
                    </a:cubicBezTo>
                    <a:cubicBezTo>
                      <a:pt x="191664" y="404209"/>
                      <a:pt x="150545" y="388517"/>
                      <a:pt x="117641" y="363440"/>
                    </a:cubicBezTo>
                    <a:cubicBezTo>
                      <a:pt x="84737" y="338364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4" y="31941"/>
                    </a:cubicBezTo>
                    <a:cubicBezTo>
                      <a:pt x="275227" y="33654"/>
                      <a:pt x="286176" y="34649"/>
                      <a:pt x="296794" y="36297"/>
                    </a:cubicBezTo>
                    <a:cubicBezTo>
                      <a:pt x="320462" y="39971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26" y="195532"/>
                    </a:cubicBezTo>
                    <a:cubicBezTo>
                      <a:pt x="417691" y="224328"/>
                      <a:pt x="415426" y="261892"/>
                      <a:pt x="400691" y="291987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631" name="Google Shape;631;p15"/>
          <p:cNvCxnSpPr/>
          <p:nvPr/>
        </p:nvCxnSpPr>
        <p:spPr>
          <a:xfrm>
            <a:off x="735900" y="408517"/>
            <a:ext cx="767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2" name="Google Shape;632;p15"/>
          <p:cNvCxnSpPr/>
          <p:nvPr/>
        </p:nvCxnSpPr>
        <p:spPr>
          <a:xfrm>
            <a:off x="735900" y="6449484"/>
            <a:ext cx="767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15"/>
          <p:cNvSpPr txBox="1">
            <a:spLocks noGrp="1"/>
          </p:cNvSpPr>
          <p:nvPr>
            <p:ph type="title" hasCustomPrompt="1"/>
          </p:nvPr>
        </p:nvSpPr>
        <p:spPr>
          <a:xfrm>
            <a:off x="868595" y="3937567"/>
            <a:ext cx="34926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5"/>
          <p:cNvSpPr txBox="1">
            <a:spLocks noGrp="1"/>
          </p:cNvSpPr>
          <p:nvPr>
            <p:ph type="subTitle" idx="1"/>
          </p:nvPr>
        </p:nvSpPr>
        <p:spPr>
          <a:xfrm>
            <a:off x="868608" y="4847867"/>
            <a:ext cx="3492600" cy="7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5" name="Google Shape;635;p15"/>
          <p:cNvSpPr txBox="1">
            <a:spLocks noGrp="1"/>
          </p:cNvSpPr>
          <p:nvPr>
            <p:ph type="title" idx="2" hasCustomPrompt="1"/>
          </p:nvPr>
        </p:nvSpPr>
        <p:spPr>
          <a:xfrm>
            <a:off x="2825694" y="1656252"/>
            <a:ext cx="34926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5"/>
          <p:cNvSpPr txBox="1">
            <a:spLocks noGrp="1"/>
          </p:cNvSpPr>
          <p:nvPr>
            <p:ph type="subTitle" idx="3"/>
          </p:nvPr>
        </p:nvSpPr>
        <p:spPr>
          <a:xfrm>
            <a:off x="2825706" y="2566535"/>
            <a:ext cx="3492600" cy="7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7" name="Google Shape;637;p15"/>
          <p:cNvSpPr txBox="1">
            <a:spLocks noGrp="1"/>
          </p:cNvSpPr>
          <p:nvPr>
            <p:ph type="title" idx="4" hasCustomPrompt="1"/>
          </p:nvPr>
        </p:nvSpPr>
        <p:spPr>
          <a:xfrm>
            <a:off x="4782708" y="3937567"/>
            <a:ext cx="34926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8" name="Google Shape;638;p15"/>
          <p:cNvSpPr txBox="1">
            <a:spLocks noGrp="1"/>
          </p:cNvSpPr>
          <p:nvPr>
            <p:ph type="subTitle" idx="5"/>
          </p:nvPr>
        </p:nvSpPr>
        <p:spPr>
          <a:xfrm>
            <a:off x="4782805" y="4847868"/>
            <a:ext cx="3492600" cy="7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39" name="Google Shape;639;p15"/>
          <p:cNvGrpSpPr/>
          <p:nvPr/>
        </p:nvGrpSpPr>
        <p:grpSpPr>
          <a:xfrm>
            <a:off x="453444" y="-336703"/>
            <a:ext cx="8895073" cy="6021035"/>
            <a:chOff x="453443" y="-252527"/>
            <a:chExt cx="8895073" cy="4515776"/>
          </a:xfrm>
        </p:grpSpPr>
        <p:grpSp>
          <p:nvGrpSpPr>
            <p:cNvPr id="640" name="Google Shape;640;p15"/>
            <p:cNvGrpSpPr/>
            <p:nvPr/>
          </p:nvGrpSpPr>
          <p:grpSpPr>
            <a:xfrm>
              <a:off x="453443" y="-252527"/>
              <a:ext cx="1739723" cy="3159564"/>
              <a:chOff x="453443" y="-252527"/>
              <a:chExt cx="1739723" cy="3159564"/>
            </a:xfrm>
          </p:grpSpPr>
          <p:grpSp>
            <p:nvGrpSpPr>
              <p:cNvPr id="641" name="Google Shape;641;p15"/>
              <p:cNvGrpSpPr/>
              <p:nvPr/>
            </p:nvGrpSpPr>
            <p:grpSpPr>
              <a:xfrm rot="-3050803">
                <a:off x="1369974" y="-199403"/>
                <a:ext cx="573099" cy="917432"/>
                <a:chOff x="6669405" y="-4295893"/>
                <a:chExt cx="1612535" cy="2581391"/>
              </a:xfrm>
            </p:grpSpPr>
            <p:sp>
              <p:nvSpPr>
                <p:cNvPr id="642" name="Google Shape;642;p15"/>
                <p:cNvSpPr/>
                <p:nvPr/>
              </p:nvSpPr>
              <p:spPr>
                <a:xfrm>
                  <a:off x="6691138" y="-4263172"/>
                  <a:ext cx="1561242" cy="2480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89" h="143158" extrusionOk="0">
                      <a:moveTo>
                        <a:pt x="83805" y="77094"/>
                      </a:moveTo>
                      <a:cubicBezTo>
                        <a:pt x="78068" y="100807"/>
                        <a:pt x="62900" y="122108"/>
                        <a:pt x="42373" y="135295"/>
                      </a:cubicBezTo>
                      <a:cubicBezTo>
                        <a:pt x="35393" y="139780"/>
                        <a:pt x="27445" y="143436"/>
                        <a:pt x="19148" y="143141"/>
                      </a:cubicBezTo>
                      <a:cubicBezTo>
                        <a:pt x="10860" y="142838"/>
                        <a:pt x="2314" y="137598"/>
                        <a:pt x="417" y="129521"/>
                      </a:cubicBezTo>
                      <a:cubicBezTo>
                        <a:pt x="-1379" y="121859"/>
                        <a:pt x="2940" y="114188"/>
                        <a:pt x="7425" y="107714"/>
                      </a:cubicBezTo>
                      <a:cubicBezTo>
                        <a:pt x="25631" y="81367"/>
                        <a:pt x="50100" y="57304"/>
                        <a:pt x="55883" y="25808"/>
                      </a:cubicBezTo>
                      <a:cubicBezTo>
                        <a:pt x="56869" y="20467"/>
                        <a:pt x="57292" y="14942"/>
                        <a:pt x="59419" y="9951"/>
                      </a:cubicBezTo>
                      <a:cubicBezTo>
                        <a:pt x="61547" y="4959"/>
                        <a:pt x="65893" y="438"/>
                        <a:pt x="71308" y="33"/>
                      </a:cubicBezTo>
                      <a:cubicBezTo>
                        <a:pt x="80738" y="-677"/>
                        <a:pt x="86338" y="10356"/>
                        <a:pt x="88133" y="19639"/>
                      </a:cubicBezTo>
                      <a:cubicBezTo>
                        <a:pt x="96882" y="64837"/>
                        <a:pt x="75664" y="114363"/>
                        <a:pt x="36903" y="139200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5"/>
                <p:cNvSpPr/>
                <p:nvPr/>
              </p:nvSpPr>
              <p:spPr>
                <a:xfrm>
                  <a:off x="6669405" y="-3673519"/>
                  <a:ext cx="958574" cy="1959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13" h="113042" extrusionOk="0">
                      <a:moveTo>
                        <a:pt x="55313" y="0"/>
                      </a:moveTo>
                      <a:cubicBezTo>
                        <a:pt x="55166" y="2901"/>
                        <a:pt x="53260" y="5977"/>
                        <a:pt x="52044" y="8850"/>
                      </a:cubicBezTo>
                      <a:cubicBezTo>
                        <a:pt x="48278" y="17995"/>
                        <a:pt x="43820" y="28917"/>
                        <a:pt x="37567" y="37592"/>
                      </a:cubicBezTo>
                      <a:cubicBezTo>
                        <a:pt x="33856" y="44287"/>
                        <a:pt x="29813" y="49453"/>
                        <a:pt x="23754" y="56875"/>
                      </a:cubicBezTo>
                      <a:cubicBezTo>
                        <a:pt x="21599" y="59620"/>
                        <a:pt x="18348" y="63745"/>
                        <a:pt x="16267" y="66398"/>
                      </a:cubicBezTo>
                      <a:cubicBezTo>
                        <a:pt x="11018" y="72862"/>
                        <a:pt x="6404" y="79668"/>
                        <a:pt x="5465" y="87256"/>
                      </a:cubicBezTo>
                      <a:cubicBezTo>
                        <a:pt x="4286" y="94743"/>
                        <a:pt x="6929" y="102820"/>
                        <a:pt x="13661" y="105960"/>
                      </a:cubicBezTo>
                      <a:cubicBezTo>
                        <a:pt x="14987" y="106623"/>
                        <a:pt x="16516" y="107176"/>
                        <a:pt x="18210" y="107480"/>
                      </a:cubicBezTo>
                      <a:cubicBezTo>
                        <a:pt x="22105" y="108354"/>
                        <a:pt x="27115" y="107461"/>
                        <a:pt x="30900" y="106512"/>
                      </a:cubicBezTo>
                      <a:cubicBezTo>
                        <a:pt x="35063" y="105490"/>
                        <a:pt x="38636" y="105094"/>
                        <a:pt x="39870" y="106393"/>
                      </a:cubicBezTo>
                      <a:cubicBezTo>
                        <a:pt x="37936" y="109625"/>
                        <a:pt x="30007" y="113106"/>
                        <a:pt x="21755" y="113041"/>
                      </a:cubicBezTo>
                      <a:cubicBezTo>
                        <a:pt x="18320" y="113078"/>
                        <a:pt x="14361" y="112461"/>
                        <a:pt x="10677" y="110454"/>
                      </a:cubicBezTo>
                      <a:cubicBezTo>
                        <a:pt x="6994" y="108539"/>
                        <a:pt x="3798" y="105159"/>
                        <a:pt x="2076" y="101199"/>
                      </a:cubicBezTo>
                      <a:cubicBezTo>
                        <a:pt x="-1461" y="93178"/>
                        <a:pt x="59" y="84540"/>
                        <a:pt x="2647" y="78489"/>
                      </a:cubicBezTo>
                      <a:cubicBezTo>
                        <a:pt x="6717" y="69114"/>
                        <a:pt x="13827" y="62051"/>
                        <a:pt x="19739" y="55365"/>
                      </a:cubicBezTo>
                      <a:cubicBezTo>
                        <a:pt x="25854" y="48477"/>
                        <a:pt x="31204" y="41229"/>
                        <a:pt x="36168" y="33880"/>
                      </a:cubicBezTo>
                      <a:cubicBezTo>
                        <a:pt x="39796" y="28539"/>
                        <a:pt x="43388" y="23355"/>
                        <a:pt x="46399" y="17875"/>
                      </a:cubicBezTo>
                      <a:cubicBezTo>
                        <a:pt x="49613" y="12018"/>
                        <a:pt x="52569" y="6069"/>
                        <a:pt x="553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5"/>
                <p:cNvSpPr/>
                <p:nvPr/>
              </p:nvSpPr>
              <p:spPr>
                <a:xfrm>
                  <a:off x="7804412" y="-4295893"/>
                  <a:ext cx="477528" cy="1852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55" h="106894" extrusionOk="0">
                      <a:moveTo>
                        <a:pt x="2578" y="106895"/>
                      </a:moveTo>
                      <a:cubicBezTo>
                        <a:pt x="3251" y="104574"/>
                        <a:pt x="5636" y="102898"/>
                        <a:pt x="7008" y="100808"/>
                      </a:cubicBezTo>
                      <a:cubicBezTo>
                        <a:pt x="11631" y="94315"/>
                        <a:pt x="14900" y="85649"/>
                        <a:pt x="18142" y="77997"/>
                      </a:cubicBezTo>
                      <a:cubicBezTo>
                        <a:pt x="19606" y="72186"/>
                        <a:pt x="21291" y="67379"/>
                        <a:pt x="22314" y="59965"/>
                      </a:cubicBezTo>
                      <a:cubicBezTo>
                        <a:pt x="22820" y="56779"/>
                        <a:pt x="22581" y="53556"/>
                        <a:pt x="22709" y="50517"/>
                      </a:cubicBezTo>
                      <a:cubicBezTo>
                        <a:pt x="23013" y="37385"/>
                        <a:pt x="20886" y="24667"/>
                        <a:pt x="15766" y="12842"/>
                      </a:cubicBezTo>
                      <a:cubicBezTo>
                        <a:pt x="15213" y="11701"/>
                        <a:pt x="14560" y="10531"/>
                        <a:pt x="13804" y="9435"/>
                      </a:cubicBezTo>
                      <a:cubicBezTo>
                        <a:pt x="12064" y="6792"/>
                        <a:pt x="9080" y="5245"/>
                        <a:pt x="6538" y="4969"/>
                      </a:cubicBezTo>
                      <a:cubicBezTo>
                        <a:pt x="3941" y="4462"/>
                        <a:pt x="1584" y="4655"/>
                        <a:pt x="0" y="3771"/>
                      </a:cubicBezTo>
                      <a:cubicBezTo>
                        <a:pt x="313" y="2132"/>
                        <a:pt x="2790" y="125"/>
                        <a:pt x="6032" y="23"/>
                      </a:cubicBezTo>
                      <a:cubicBezTo>
                        <a:pt x="9209" y="-198"/>
                        <a:pt x="12883" y="1156"/>
                        <a:pt x="15526" y="3569"/>
                      </a:cubicBezTo>
                      <a:cubicBezTo>
                        <a:pt x="20067" y="7557"/>
                        <a:pt x="22267" y="13892"/>
                        <a:pt x="23925" y="19648"/>
                      </a:cubicBezTo>
                      <a:cubicBezTo>
                        <a:pt x="25629" y="25551"/>
                        <a:pt x="26743" y="31583"/>
                        <a:pt x="27120" y="36574"/>
                      </a:cubicBezTo>
                      <a:cubicBezTo>
                        <a:pt x="27839" y="44209"/>
                        <a:pt x="27692" y="52064"/>
                        <a:pt x="26495" y="59404"/>
                      </a:cubicBezTo>
                      <a:cubicBezTo>
                        <a:pt x="25270" y="66927"/>
                        <a:pt x="23400" y="74184"/>
                        <a:pt x="20472" y="80907"/>
                      </a:cubicBezTo>
                      <a:cubicBezTo>
                        <a:pt x="18326" y="85797"/>
                        <a:pt x="15600" y="90208"/>
                        <a:pt x="12773" y="94426"/>
                      </a:cubicBezTo>
                      <a:cubicBezTo>
                        <a:pt x="9881" y="99021"/>
                        <a:pt x="6280" y="103073"/>
                        <a:pt x="2578" y="1068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45" name="Google Shape;645;p15"/>
              <p:cNvGrpSpPr/>
              <p:nvPr/>
            </p:nvGrpSpPr>
            <p:grpSpPr>
              <a:xfrm rot="-3050803">
                <a:off x="509887" y="2466702"/>
                <a:ext cx="414709" cy="342701"/>
                <a:chOff x="33313" y="-1310767"/>
                <a:chExt cx="1166871" cy="964261"/>
              </a:xfrm>
            </p:grpSpPr>
            <p:sp>
              <p:nvSpPr>
                <p:cNvPr id="646" name="Google Shape;646;p15"/>
                <p:cNvSpPr/>
                <p:nvPr/>
              </p:nvSpPr>
              <p:spPr>
                <a:xfrm>
                  <a:off x="69743" y="-1299432"/>
                  <a:ext cx="1129483" cy="913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5" h="52693" extrusionOk="0">
                      <a:moveTo>
                        <a:pt x="56277" y="1391"/>
                      </a:moveTo>
                      <a:cubicBezTo>
                        <a:pt x="41119" y="-386"/>
                        <a:pt x="25363" y="3463"/>
                        <a:pt x="12746" y="12037"/>
                      </a:cubicBezTo>
                      <a:cubicBezTo>
                        <a:pt x="6199" y="16485"/>
                        <a:pt x="84" y="23042"/>
                        <a:pt x="1" y="30952"/>
                      </a:cubicBezTo>
                      <a:cubicBezTo>
                        <a:pt x="-91" y="39305"/>
                        <a:pt x="6751" y="46359"/>
                        <a:pt x="14404" y="49720"/>
                      </a:cubicBezTo>
                      <a:cubicBezTo>
                        <a:pt x="24939" y="54334"/>
                        <a:pt x="37694" y="53533"/>
                        <a:pt x="47566" y="47630"/>
                      </a:cubicBezTo>
                      <a:cubicBezTo>
                        <a:pt x="57438" y="41727"/>
                        <a:pt x="64179" y="30869"/>
                        <a:pt x="65091" y="19404"/>
                      </a:cubicBezTo>
                      <a:cubicBezTo>
                        <a:pt x="65634" y="12617"/>
                        <a:pt x="63617" y="4845"/>
                        <a:pt x="57613" y="1621"/>
                      </a:cubicBezTo>
                      <a:cubicBezTo>
                        <a:pt x="53690" y="-478"/>
                        <a:pt x="48938" y="-174"/>
                        <a:pt x="44545" y="516"/>
                      </a:cubicBezTo>
                      <a:cubicBezTo>
                        <a:pt x="33909" y="2202"/>
                        <a:pt x="23576" y="5848"/>
                        <a:pt x="14247" y="11217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5"/>
                <p:cNvSpPr/>
                <p:nvPr/>
              </p:nvSpPr>
              <p:spPr>
                <a:xfrm>
                  <a:off x="33313" y="-1310767"/>
                  <a:ext cx="868857" cy="94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36" h="54552" extrusionOk="0">
                      <a:moveTo>
                        <a:pt x="50137" y="0"/>
                      </a:moveTo>
                      <a:cubicBezTo>
                        <a:pt x="48553" y="1363"/>
                        <a:pt x="46039" y="1290"/>
                        <a:pt x="43985" y="1769"/>
                      </a:cubicBezTo>
                      <a:cubicBezTo>
                        <a:pt x="37410" y="3334"/>
                        <a:pt x="29840" y="5765"/>
                        <a:pt x="23108" y="7901"/>
                      </a:cubicBezTo>
                      <a:cubicBezTo>
                        <a:pt x="18669" y="10351"/>
                        <a:pt x="14571" y="11990"/>
                        <a:pt x="10252" y="16503"/>
                      </a:cubicBezTo>
                      <a:cubicBezTo>
                        <a:pt x="8465" y="18483"/>
                        <a:pt x="7379" y="20914"/>
                        <a:pt x="6458" y="23161"/>
                      </a:cubicBezTo>
                      <a:cubicBezTo>
                        <a:pt x="4395" y="28060"/>
                        <a:pt x="4358" y="33466"/>
                        <a:pt x="6789" y="37656"/>
                      </a:cubicBezTo>
                      <a:cubicBezTo>
                        <a:pt x="9165" y="41911"/>
                        <a:pt x="13549" y="45088"/>
                        <a:pt x="18503" y="46884"/>
                      </a:cubicBezTo>
                      <a:cubicBezTo>
                        <a:pt x="19535" y="47261"/>
                        <a:pt x="20658" y="47630"/>
                        <a:pt x="21855" y="47979"/>
                      </a:cubicBezTo>
                      <a:cubicBezTo>
                        <a:pt x="24609" y="48790"/>
                        <a:pt x="28127" y="49085"/>
                        <a:pt x="30899" y="49582"/>
                      </a:cubicBezTo>
                      <a:cubicBezTo>
                        <a:pt x="33929" y="50134"/>
                        <a:pt x="36203" y="51764"/>
                        <a:pt x="36332" y="53496"/>
                      </a:cubicBezTo>
                      <a:cubicBezTo>
                        <a:pt x="33993" y="55144"/>
                        <a:pt x="28652" y="54592"/>
                        <a:pt x="23366" y="53680"/>
                      </a:cubicBezTo>
                      <a:cubicBezTo>
                        <a:pt x="18973" y="52952"/>
                        <a:pt x="13494" y="51239"/>
                        <a:pt x="8963" y="47795"/>
                      </a:cubicBezTo>
                      <a:cubicBezTo>
                        <a:pt x="4395" y="44480"/>
                        <a:pt x="997" y="39231"/>
                        <a:pt x="297" y="34359"/>
                      </a:cubicBezTo>
                      <a:cubicBezTo>
                        <a:pt x="-974" y="26928"/>
                        <a:pt x="1964" y="19523"/>
                        <a:pt x="6614" y="14523"/>
                      </a:cubicBezTo>
                      <a:cubicBezTo>
                        <a:pt x="11440" y="9366"/>
                        <a:pt x="17509" y="6216"/>
                        <a:pt x="23559" y="4356"/>
                      </a:cubicBezTo>
                      <a:cubicBezTo>
                        <a:pt x="28007" y="3002"/>
                        <a:pt x="32427" y="2606"/>
                        <a:pt x="36673" y="1962"/>
                      </a:cubicBezTo>
                      <a:cubicBezTo>
                        <a:pt x="41204" y="1271"/>
                        <a:pt x="45679" y="764"/>
                        <a:pt x="5013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5"/>
                <p:cNvSpPr/>
                <p:nvPr/>
              </p:nvSpPr>
              <p:spPr>
                <a:xfrm>
                  <a:off x="766744" y="-1260975"/>
                  <a:ext cx="433441" cy="91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11" h="52768" extrusionOk="0">
                      <a:moveTo>
                        <a:pt x="0" y="52768"/>
                      </a:moveTo>
                      <a:cubicBezTo>
                        <a:pt x="470" y="51442"/>
                        <a:pt x="1962" y="51258"/>
                        <a:pt x="2947" y="50512"/>
                      </a:cubicBezTo>
                      <a:cubicBezTo>
                        <a:pt x="6078" y="48127"/>
                        <a:pt x="8546" y="44250"/>
                        <a:pt x="11401" y="41422"/>
                      </a:cubicBezTo>
                      <a:cubicBezTo>
                        <a:pt x="12718" y="38779"/>
                        <a:pt x="14394" y="36974"/>
                        <a:pt x="15941" y="33696"/>
                      </a:cubicBezTo>
                      <a:cubicBezTo>
                        <a:pt x="16613" y="32296"/>
                        <a:pt x="16816" y="30703"/>
                        <a:pt x="17285" y="29331"/>
                      </a:cubicBezTo>
                      <a:cubicBezTo>
                        <a:pt x="19247" y="23327"/>
                        <a:pt x="20011" y="17359"/>
                        <a:pt x="19551" y="11115"/>
                      </a:cubicBezTo>
                      <a:cubicBezTo>
                        <a:pt x="19505" y="10425"/>
                        <a:pt x="19459" y="9826"/>
                        <a:pt x="19413" y="9080"/>
                      </a:cubicBezTo>
                      <a:cubicBezTo>
                        <a:pt x="19330" y="7432"/>
                        <a:pt x="18759" y="5525"/>
                        <a:pt x="18639" y="3978"/>
                      </a:cubicBezTo>
                      <a:cubicBezTo>
                        <a:pt x="18510" y="2293"/>
                        <a:pt x="19532" y="654"/>
                        <a:pt x="21135" y="0"/>
                      </a:cubicBezTo>
                      <a:cubicBezTo>
                        <a:pt x="23281" y="700"/>
                        <a:pt x="23879" y="3923"/>
                        <a:pt x="24413" y="6935"/>
                      </a:cubicBezTo>
                      <a:cubicBezTo>
                        <a:pt x="25472" y="12036"/>
                        <a:pt x="25039" y="19376"/>
                        <a:pt x="23787" y="24257"/>
                      </a:cubicBezTo>
                      <a:cubicBezTo>
                        <a:pt x="22931" y="28014"/>
                        <a:pt x="21632" y="31790"/>
                        <a:pt x="19781" y="35068"/>
                      </a:cubicBezTo>
                      <a:cubicBezTo>
                        <a:pt x="17902" y="38420"/>
                        <a:pt x="15812" y="41560"/>
                        <a:pt x="13243" y="44204"/>
                      </a:cubicBezTo>
                      <a:cubicBezTo>
                        <a:pt x="11355" y="46119"/>
                        <a:pt x="9126" y="47537"/>
                        <a:pt x="7063" y="48983"/>
                      </a:cubicBezTo>
                      <a:cubicBezTo>
                        <a:pt x="4835" y="50512"/>
                        <a:pt x="2468" y="51801"/>
                        <a:pt x="0" y="5276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49" name="Google Shape;649;p15"/>
              <p:cNvGrpSpPr/>
              <p:nvPr/>
            </p:nvGrpSpPr>
            <p:grpSpPr>
              <a:xfrm rot="-3050803">
                <a:off x="570978" y="2107206"/>
                <a:ext cx="157005" cy="179405"/>
                <a:chOff x="1238025" y="-2012603"/>
                <a:chExt cx="441767" cy="504794"/>
              </a:xfrm>
            </p:grpSpPr>
            <p:sp>
              <p:nvSpPr>
                <p:cNvPr id="650" name="Google Shape;650;p15"/>
                <p:cNvSpPr/>
                <p:nvPr/>
              </p:nvSpPr>
              <p:spPr>
                <a:xfrm>
                  <a:off x="1255998" y="-1966087"/>
                  <a:ext cx="410288" cy="41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1" y="23907"/>
                      </a:cubicBezTo>
                      <a:cubicBezTo>
                        <a:pt x="16940" y="24183"/>
                        <a:pt x="22493" y="19735"/>
                        <a:pt x="23506" y="14109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5"/>
                <p:cNvSpPr/>
                <p:nvPr/>
              </p:nvSpPr>
              <p:spPr>
                <a:xfrm>
                  <a:off x="1238025" y="-1910229"/>
                  <a:ext cx="312339" cy="40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3" h="23221" extrusionOk="0">
                      <a:moveTo>
                        <a:pt x="6981" y="0"/>
                      </a:moveTo>
                      <a:cubicBezTo>
                        <a:pt x="7036" y="1078"/>
                        <a:pt x="6107" y="1032"/>
                        <a:pt x="5655" y="1566"/>
                      </a:cubicBezTo>
                      <a:cubicBezTo>
                        <a:pt x="4265" y="3297"/>
                        <a:pt x="4329" y="5866"/>
                        <a:pt x="3592" y="7718"/>
                      </a:cubicBezTo>
                      <a:cubicBezTo>
                        <a:pt x="3979" y="9237"/>
                        <a:pt x="3611" y="10434"/>
                        <a:pt x="4191" y="12129"/>
                      </a:cubicBezTo>
                      <a:cubicBezTo>
                        <a:pt x="4430" y="12856"/>
                        <a:pt x="5158" y="13353"/>
                        <a:pt x="5508" y="13887"/>
                      </a:cubicBezTo>
                      <a:cubicBezTo>
                        <a:pt x="7193" y="16190"/>
                        <a:pt x="9762" y="17544"/>
                        <a:pt x="12488" y="17820"/>
                      </a:cubicBezTo>
                      <a:cubicBezTo>
                        <a:pt x="12847" y="17866"/>
                        <a:pt x="13013" y="17884"/>
                        <a:pt x="13372" y="17930"/>
                      </a:cubicBezTo>
                      <a:cubicBezTo>
                        <a:pt x="14091" y="18050"/>
                        <a:pt x="14901" y="17718"/>
                        <a:pt x="15555" y="17801"/>
                      </a:cubicBezTo>
                      <a:cubicBezTo>
                        <a:pt x="16245" y="17903"/>
                        <a:pt x="17277" y="19054"/>
                        <a:pt x="18023" y="20619"/>
                      </a:cubicBezTo>
                      <a:cubicBezTo>
                        <a:pt x="18023" y="22627"/>
                        <a:pt x="15896" y="23023"/>
                        <a:pt x="14035" y="23152"/>
                      </a:cubicBezTo>
                      <a:cubicBezTo>
                        <a:pt x="10794" y="23594"/>
                        <a:pt x="6419" y="21872"/>
                        <a:pt x="4145" y="19634"/>
                      </a:cubicBezTo>
                      <a:cubicBezTo>
                        <a:pt x="2331" y="18050"/>
                        <a:pt x="839" y="15794"/>
                        <a:pt x="360" y="13445"/>
                      </a:cubicBezTo>
                      <a:cubicBezTo>
                        <a:pt x="-146" y="11069"/>
                        <a:pt x="-156" y="8684"/>
                        <a:pt x="572" y="6557"/>
                      </a:cubicBezTo>
                      <a:cubicBezTo>
                        <a:pt x="1115" y="4992"/>
                        <a:pt x="2239" y="3776"/>
                        <a:pt x="3206" y="2662"/>
                      </a:cubicBezTo>
                      <a:cubicBezTo>
                        <a:pt x="4237" y="1446"/>
                        <a:pt x="5554" y="507"/>
                        <a:pt x="69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5"/>
                <p:cNvSpPr/>
                <p:nvPr/>
              </p:nvSpPr>
              <p:spPr>
                <a:xfrm>
                  <a:off x="1382635" y="-2012603"/>
                  <a:ext cx="297158" cy="3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7" h="18256" extrusionOk="0">
                      <a:moveTo>
                        <a:pt x="14753" y="18257"/>
                      </a:moveTo>
                      <a:cubicBezTo>
                        <a:pt x="14071" y="17511"/>
                        <a:pt x="14836" y="17179"/>
                        <a:pt x="14909" y="16626"/>
                      </a:cubicBezTo>
                      <a:cubicBezTo>
                        <a:pt x="15121" y="14877"/>
                        <a:pt x="13896" y="13118"/>
                        <a:pt x="13933" y="11525"/>
                      </a:cubicBezTo>
                      <a:cubicBezTo>
                        <a:pt x="13040" y="10576"/>
                        <a:pt x="13012" y="9582"/>
                        <a:pt x="12101" y="8476"/>
                      </a:cubicBezTo>
                      <a:cubicBezTo>
                        <a:pt x="11723" y="7997"/>
                        <a:pt x="10986" y="7841"/>
                        <a:pt x="10581" y="7510"/>
                      </a:cubicBezTo>
                      <a:cubicBezTo>
                        <a:pt x="8739" y="6128"/>
                        <a:pt x="6640" y="5410"/>
                        <a:pt x="4466" y="5364"/>
                      </a:cubicBezTo>
                      <a:cubicBezTo>
                        <a:pt x="4245" y="5364"/>
                        <a:pt x="4006" y="5327"/>
                        <a:pt x="3766" y="5309"/>
                      </a:cubicBezTo>
                      <a:cubicBezTo>
                        <a:pt x="3196" y="5226"/>
                        <a:pt x="2551" y="5539"/>
                        <a:pt x="2017" y="5419"/>
                      </a:cubicBezTo>
                      <a:cubicBezTo>
                        <a:pt x="1446" y="5281"/>
                        <a:pt x="608" y="4029"/>
                        <a:pt x="0" y="2408"/>
                      </a:cubicBezTo>
                      <a:cubicBezTo>
                        <a:pt x="0" y="455"/>
                        <a:pt x="1676" y="290"/>
                        <a:pt x="3131" y="105"/>
                      </a:cubicBezTo>
                      <a:cubicBezTo>
                        <a:pt x="5673" y="-337"/>
                        <a:pt x="9200" y="667"/>
                        <a:pt x="11281" y="2067"/>
                      </a:cubicBezTo>
                      <a:cubicBezTo>
                        <a:pt x="12902" y="3053"/>
                        <a:pt x="14449" y="4424"/>
                        <a:pt x="15361" y="6073"/>
                      </a:cubicBezTo>
                      <a:cubicBezTo>
                        <a:pt x="16300" y="7731"/>
                        <a:pt x="17018" y="9453"/>
                        <a:pt x="17138" y="11249"/>
                      </a:cubicBezTo>
                      <a:cubicBezTo>
                        <a:pt x="17221" y="12566"/>
                        <a:pt x="16733" y="13818"/>
                        <a:pt x="16438" y="14951"/>
                      </a:cubicBezTo>
                      <a:cubicBezTo>
                        <a:pt x="16107" y="16184"/>
                        <a:pt x="15545" y="17327"/>
                        <a:pt x="14753" y="1825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53" name="Google Shape;653;p15"/>
              <p:cNvGrpSpPr/>
              <p:nvPr/>
            </p:nvGrpSpPr>
            <p:grpSpPr>
              <a:xfrm rot="-3050803">
                <a:off x="687472" y="1939107"/>
                <a:ext cx="165185" cy="170398"/>
                <a:chOff x="1817349" y="-2043470"/>
                <a:chExt cx="464784" cy="479452"/>
              </a:xfrm>
            </p:grpSpPr>
            <p:sp>
              <p:nvSpPr>
                <p:cNvPr id="654" name="Google Shape;654;p15"/>
                <p:cNvSpPr/>
                <p:nvPr/>
              </p:nvSpPr>
              <p:spPr>
                <a:xfrm>
                  <a:off x="1863934" y="-2005359"/>
                  <a:ext cx="410288" cy="414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8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1" y="23907"/>
                      </a:cubicBezTo>
                      <a:cubicBezTo>
                        <a:pt x="16930" y="24183"/>
                        <a:pt x="22492" y="19735"/>
                        <a:pt x="23506" y="14109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5"/>
                <p:cNvSpPr/>
                <p:nvPr/>
              </p:nvSpPr>
              <p:spPr>
                <a:xfrm>
                  <a:off x="1817349" y="-2032482"/>
                  <a:ext cx="400548" cy="468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3" h="27032" extrusionOk="0">
                      <a:moveTo>
                        <a:pt x="7738" y="0"/>
                      </a:moveTo>
                      <a:cubicBezTo>
                        <a:pt x="7674" y="1170"/>
                        <a:pt x="6596" y="1252"/>
                        <a:pt x="6044" y="1916"/>
                      </a:cubicBezTo>
                      <a:cubicBezTo>
                        <a:pt x="4312" y="4070"/>
                        <a:pt x="4193" y="7220"/>
                        <a:pt x="3484" y="9670"/>
                      </a:cubicBezTo>
                      <a:cubicBezTo>
                        <a:pt x="3907" y="11567"/>
                        <a:pt x="3594" y="13141"/>
                        <a:pt x="4460" y="15269"/>
                      </a:cubicBezTo>
                      <a:cubicBezTo>
                        <a:pt x="4810" y="16190"/>
                        <a:pt x="5675" y="16807"/>
                        <a:pt x="6191" y="17469"/>
                      </a:cubicBezTo>
                      <a:cubicBezTo>
                        <a:pt x="8558" y="20334"/>
                        <a:pt x="12149" y="21761"/>
                        <a:pt x="15768" y="21650"/>
                      </a:cubicBezTo>
                      <a:cubicBezTo>
                        <a:pt x="16201" y="21632"/>
                        <a:pt x="16487" y="21632"/>
                        <a:pt x="16938" y="21613"/>
                      </a:cubicBezTo>
                      <a:cubicBezTo>
                        <a:pt x="17905" y="21613"/>
                        <a:pt x="18909" y="21089"/>
                        <a:pt x="19765" y="20978"/>
                      </a:cubicBezTo>
                      <a:cubicBezTo>
                        <a:pt x="20686" y="20877"/>
                        <a:pt x="22049" y="21715"/>
                        <a:pt x="23099" y="23105"/>
                      </a:cubicBezTo>
                      <a:cubicBezTo>
                        <a:pt x="23320" y="25168"/>
                        <a:pt x="20880" y="26154"/>
                        <a:pt x="18633" y="26642"/>
                      </a:cubicBezTo>
                      <a:cubicBezTo>
                        <a:pt x="14783" y="27747"/>
                        <a:pt x="9184" y="26393"/>
                        <a:pt x="6099" y="23999"/>
                      </a:cubicBezTo>
                      <a:cubicBezTo>
                        <a:pt x="3668" y="22341"/>
                        <a:pt x="1596" y="19744"/>
                        <a:pt x="776" y="16945"/>
                      </a:cubicBezTo>
                      <a:cubicBezTo>
                        <a:pt x="-99" y="14108"/>
                        <a:pt x="-265" y="11189"/>
                        <a:pt x="435" y="8527"/>
                      </a:cubicBezTo>
                      <a:cubicBezTo>
                        <a:pt x="970" y="6575"/>
                        <a:pt x="2167" y="4982"/>
                        <a:pt x="3272" y="3536"/>
                      </a:cubicBezTo>
                      <a:cubicBezTo>
                        <a:pt x="4469" y="1971"/>
                        <a:pt x="6016" y="718"/>
                        <a:pt x="77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5"/>
                <p:cNvSpPr/>
                <p:nvPr/>
              </p:nvSpPr>
              <p:spPr>
                <a:xfrm>
                  <a:off x="2000936" y="-2043470"/>
                  <a:ext cx="281197" cy="337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6" h="19503" extrusionOk="0">
                      <a:moveTo>
                        <a:pt x="13639" y="19503"/>
                      </a:moveTo>
                      <a:cubicBezTo>
                        <a:pt x="12948" y="18748"/>
                        <a:pt x="13731" y="18417"/>
                        <a:pt x="13814" y="17882"/>
                      </a:cubicBezTo>
                      <a:cubicBezTo>
                        <a:pt x="14053" y="16142"/>
                        <a:pt x="12893" y="14328"/>
                        <a:pt x="13003" y="12716"/>
                      </a:cubicBezTo>
                      <a:cubicBezTo>
                        <a:pt x="12156" y="11703"/>
                        <a:pt x="12184" y="10709"/>
                        <a:pt x="11355" y="9521"/>
                      </a:cubicBezTo>
                      <a:cubicBezTo>
                        <a:pt x="11005" y="9005"/>
                        <a:pt x="10286" y="8784"/>
                        <a:pt x="9900" y="8406"/>
                      </a:cubicBezTo>
                      <a:cubicBezTo>
                        <a:pt x="8159" y="6813"/>
                        <a:pt x="6152" y="5819"/>
                        <a:pt x="3951" y="5432"/>
                      </a:cubicBezTo>
                      <a:cubicBezTo>
                        <a:pt x="3721" y="5404"/>
                        <a:pt x="3490" y="5321"/>
                        <a:pt x="3251" y="5266"/>
                      </a:cubicBezTo>
                      <a:cubicBezTo>
                        <a:pt x="2680" y="5091"/>
                        <a:pt x="1980" y="5284"/>
                        <a:pt x="1455" y="5082"/>
                      </a:cubicBezTo>
                      <a:cubicBezTo>
                        <a:pt x="902" y="4852"/>
                        <a:pt x="286" y="3452"/>
                        <a:pt x="0" y="1757"/>
                      </a:cubicBezTo>
                      <a:cubicBezTo>
                        <a:pt x="359" y="-167"/>
                        <a:pt x="2008" y="-29"/>
                        <a:pt x="3463" y="26"/>
                      </a:cubicBezTo>
                      <a:cubicBezTo>
                        <a:pt x="6004" y="8"/>
                        <a:pt x="9310" y="1463"/>
                        <a:pt x="11189" y="3065"/>
                      </a:cubicBezTo>
                      <a:cubicBezTo>
                        <a:pt x="12662" y="4216"/>
                        <a:pt x="14035" y="5699"/>
                        <a:pt x="14799" y="7384"/>
                      </a:cubicBezTo>
                      <a:cubicBezTo>
                        <a:pt x="15582" y="9088"/>
                        <a:pt x="16199" y="10828"/>
                        <a:pt x="16226" y="12606"/>
                      </a:cubicBezTo>
                      <a:cubicBezTo>
                        <a:pt x="16245" y="13904"/>
                        <a:pt x="15711" y="15138"/>
                        <a:pt x="15379" y="16252"/>
                      </a:cubicBezTo>
                      <a:cubicBezTo>
                        <a:pt x="15011" y="17459"/>
                        <a:pt x="14431" y="18582"/>
                        <a:pt x="13639" y="1950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57" name="Google Shape;657;p15"/>
            <p:cNvGrpSpPr/>
            <p:nvPr/>
          </p:nvGrpSpPr>
          <p:grpSpPr>
            <a:xfrm>
              <a:off x="8274972" y="911523"/>
              <a:ext cx="1073543" cy="3351726"/>
              <a:chOff x="8274972" y="911523"/>
              <a:chExt cx="1073543" cy="3351726"/>
            </a:xfrm>
          </p:grpSpPr>
          <p:grpSp>
            <p:nvGrpSpPr>
              <p:cNvPr id="658" name="Google Shape;658;p15"/>
              <p:cNvGrpSpPr/>
              <p:nvPr/>
            </p:nvGrpSpPr>
            <p:grpSpPr>
              <a:xfrm rot="-3050803">
                <a:off x="8525324" y="964647"/>
                <a:ext cx="573099" cy="917432"/>
                <a:chOff x="6669405" y="-4295893"/>
                <a:chExt cx="1612535" cy="2581391"/>
              </a:xfrm>
            </p:grpSpPr>
            <p:sp>
              <p:nvSpPr>
                <p:cNvPr id="659" name="Google Shape;659;p15"/>
                <p:cNvSpPr/>
                <p:nvPr/>
              </p:nvSpPr>
              <p:spPr>
                <a:xfrm>
                  <a:off x="6691138" y="-4263172"/>
                  <a:ext cx="1561242" cy="2480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89" h="143158" extrusionOk="0">
                      <a:moveTo>
                        <a:pt x="83805" y="77094"/>
                      </a:moveTo>
                      <a:cubicBezTo>
                        <a:pt x="78068" y="100807"/>
                        <a:pt x="62900" y="122108"/>
                        <a:pt x="42373" y="135295"/>
                      </a:cubicBezTo>
                      <a:cubicBezTo>
                        <a:pt x="35393" y="139780"/>
                        <a:pt x="27445" y="143436"/>
                        <a:pt x="19148" y="143141"/>
                      </a:cubicBezTo>
                      <a:cubicBezTo>
                        <a:pt x="10860" y="142838"/>
                        <a:pt x="2314" y="137598"/>
                        <a:pt x="417" y="129521"/>
                      </a:cubicBezTo>
                      <a:cubicBezTo>
                        <a:pt x="-1379" y="121859"/>
                        <a:pt x="2940" y="114188"/>
                        <a:pt x="7425" y="107714"/>
                      </a:cubicBezTo>
                      <a:cubicBezTo>
                        <a:pt x="25631" y="81367"/>
                        <a:pt x="50100" y="57304"/>
                        <a:pt x="55883" y="25808"/>
                      </a:cubicBezTo>
                      <a:cubicBezTo>
                        <a:pt x="56869" y="20467"/>
                        <a:pt x="57292" y="14942"/>
                        <a:pt x="59419" y="9951"/>
                      </a:cubicBezTo>
                      <a:cubicBezTo>
                        <a:pt x="61547" y="4959"/>
                        <a:pt x="65893" y="438"/>
                        <a:pt x="71308" y="33"/>
                      </a:cubicBezTo>
                      <a:cubicBezTo>
                        <a:pt x="80738" y="-677"/>
                        <a:pt x="86338" y="10356"/>
                        <a:pt x="88133" y="19639"/>
                      </a:cubicBezTo>
                      <a:cubicBezTo>
                        <a:pt x="96882" y="64837"/>
                        <a:pt x="75664" y="114363"/>
                        <a:pt x="36903" y="139200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5"/>
                <p:cNvSpPr/>
                <p:nvPr/>
              </p:nvSpPr>
              <p:spPr>
                <a:xfrm>
                  <a:off x="6669405" y="-3673519"/>
                  <a:ext cx="958574" cy="1959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13" h="113042" extrusionOk="0">
                      <a:moveTo>
                        <a:pt x="55313" y="0"/>
                      </a:moveTo>
                      <a:cubicBezTo>
                        <a:pt x="55166" y="2901"/>
                        <a:pt x="53260" y="5977"/>
                        <a:pt x="52044" y="8850"/>
                      </a:cubicBezTo>
                      <a:cubicBezTo>
                        <a:pt x="48278" y="17995"/>
                        <a:pt x="43820" y="28917"/>
                        <a:pt x="37567" y="37592"/>
                      </a:cubicBezTo>
                      <a:cubicBezTo>
                        <a:pt x="33856" y="44287"/>
                        <a:pt x="29813" y="49453"/>
                        <a:pt x="23754" y="56875"/>
                      </a:cubicBezTo>
                      <a:cubicBezTo>
                        <a:pt x="21599" y="59620"/>
                        <a:pt x="18348" y="63745"/>
                        <a:pt x="16267" y="66398"/>
                      </a:cubicBezTo>
                      <a:cubicBezTo>
                        <a:pt x="11018" y="72862"/>
                        <a:pt x="6404" y="79668"/>
                        <a:pt x="5465" y="87256"/>
                      </a:cubicBezTo>
                      <a:cubicBezTo>
                        <a:pt x="4286" y="94743"/>
                        <a:pt x="6929" y="102820"/>
                        <a:pt x="13661" y="105960"/>
                      </a:cubicBezTo>
                      <a:cubicBezTo>
                        <a:pt x="14987" y="106623"/>
                        <a:pt x="16516" y="107176"/>
                        <a:pt x="18210" y="107480"/>
                      </a:cubicBezTo>
                      <a:cubicBezTo>
                        <a:pt x="22105" y="108354"/>
                        <a:pt x="27115" y="107461"/>
                        <a:pt x="30900" y="106512"/>
                      </a:cubicBezTo>
                      <a:cubicBezTo>
                        <a:pt x="35063" y="105490"/>
                        <a:pt x="38636" y="105094"/>
                        <a:pt x="39870" y="106393"/>
                      </a:cubicBezTo>
                      <a:cubicBezTo>
                        <a:pt x="37936" y="109625"/>
                        <a:pt x="30007" y="113106"/>
                        <a:pt x="21755" y="113041"/>
                      </a:cubicBezTo>
                      <a:cubicBezTo>
                        <a:pt x="18320" y="113078"/>
                        <a:pt x="14361" y="112461"/>
                        <a:pt x="10677" y="110454"/>
                      </a:cubicBezTo>
                      <a:cubicBezTo>
                        <a:pt x="6994" y="108539"/>
                        <a:pt x="3798" y="105159"/>
                        <a:pt x="2076" y="101199"/>
                      </a:cubicBezTo>
                      <a:cubicBezTo>
                        <a:pt x="-1461" y="93178"/>
                        <a:pt x="59" y="84540"/>
                        <a:pt x="2647" y="78489"/>
                      </a:cubicBezTo>
                      <a:cubicBezTo>
                        <a:pt x="6717" y="69114"/>
                        <a:pt x="13827" y="62051"/>
                        <a:pt x="19739" y="55365"/>
                      </a:cubicBezTo>
                      <a:cubicBezTo>
                        <a:pt x="25854" y="48477"/>
                        <a:pt x="31204" y="41229"/>
                        <a:pt x="36168" y="33880"/>
                      </a:cubicBezTo>
                      <a:cubicBezTo>
                        <a:pt x="39796" y="28539"/>
                        <a:pt x="43388" y="23355"/>
                        <a:pt x="46399" y="17875"/>
                      </a:cubicBezTo>
                      <a:cubicBezTo>
                        <a:pt x="49613" y="12018"/>
                        <a:pt x="52569" y="6069"/>
                        <a:pt x="553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5"/>
                <p:cNvSpPr/>
                <p:nvPr/>
              </p:nvSpPr>
              <p:spPr>
                <a:xfrm>
                  <a:off x="7804412" y="-4295893"/>
                  <a:ext cx="477528" cy="1852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55" h="106894" extrusionOk="0">
                      <a:moveTo>
                        <a:pt x="2578" y="106895"/>
                      </a:moveTo>
                      <a:cubicBezTo>
                        <a:pt x="3251" y="104574"/>
                        <a:pt x="5636" y="102898"/>
                        <a:pt x="7008" y="100808"/>
                      </a:cubicBezTo>
                      <a:cubicBezTo>
                        <a:pt x="11631" y="94315"/>
                        <a:pt x="14900" y="85649"/>
                        <a:pt x="18142" y="77997"/>
                      </a:cubicBezTo>
                      <a:cubicBezTo>
                        <a:pt x="19606" y="72186"/>
                        <a:pt x="21291" y="67379"/>
                        <a:pt x="22314" y="59965"/>
                      </a:cubicBezTo>
                      <a:cubicBezTo>
                        <a:pt x="22820" y="56779"/>
                        <a:pt x="22581" y="53556"/>
                        <a:pt x="22709" y="50517"/>
                      </a:cubicBezTo>
                      <a:cubicBezTo>
                        <a:pt x="23013" y="37385"/>
                        <a:pt x="20886" y="24667"/>
                        <a:pt x="15766" y="12842"/>
                      </a:cubicBezTo>
                      <a:cubicBezTo>
                        <a:pt x="15213" y="11701"/>
                        <a:pt x="14560" y="10531"/>
                        <a:pt x="13804" y="9435"/>
                      </a:cubicBezTo>
                      <a:cubicBezTo>
                        <a:pt x="12064" y="6792"/>
                        <a:pt x="9080" y="5245"/>
                        <a:pt x="6538" y="4969"/>
                      </a:cubicBezTo>
                      <a:cubicBezTo>
                        <a:pt x="3941" y="4462"/>
                        <a:pt x="1584" y="4655"/>
                        <a:pt x="0" y="3771"/>
                      </a:cubicBezTo>
                      <a:cubicBezTo>
                        <a:pt x="313" y="2132"/>
                        <a:pt x="2790" y="125"/>
                        <a:pt x="6032" y="23"/>
                      </a:cubicBezTo>
                      <a:cubicBezTo>
                        <a:pt x="9209" y="-198"/>
                        <a:pt x="12883" y="1156"/>
                        <a:pt x="15526" y="3569"/>
                      </a:cubicBezTo>
                      <a:cubicBezTo>
                        <a:pt x="20067" y="7557"/>
                        <a:pt x="22267" y="13892"/>
                        <a:pt x="23925" y="19648"/>
                      </a:cubicBezTo>
                      <a:cubicBezTo>
                        <a:pt x="25629" y="25551"/>
                        <a:pt x="26743" y="31583"/>
                        <a:pt x="27120" y="36574"/>
                      </a:cubicBezTo>
                      <a:cubicBezTo>
                        <a:pt x="27839" y="44209"/>
                        <a:pt x="27692" y="52064"/>
                        <a:pt x="26495" y="59404"/>
                      </a:cubicBezTo>
                      <a:cubicBezTo>
                        <a:pt x="25270" y="66927"/>
                        <a:pt x="23400" y="74184"/>
                        <a:pt x="20472" y="80907"/>
                      </a:cubicBezTo>
                      <a:cubicBezTo>
                        <a:pt x="18326" y="85797"/>
                        <a:pt x="15600" y="90208"/>
                        <a:pt x="12773" y="94426"/>
                      </a:cubicBezTo>
                      <a:cubicBezTo>
                        <a:pt x="9881" y="99021"/>
                        <a:pt x="6280" y="103073"/>
                        <a:pt x="2578" y="1068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62" name="Google Shape;662;p15"/>
              <p:cNvGrpSpPr/>
              <p:nvPr/>
            </p:nvGrpSpPr>
            <p:grpSpPr>
              <a:xfrm rot="-3050803">
                <a:off x="8337678" y="1755119"/>
                <a:ext cx="409617" cy="356431"/>
                <a:chOff x="6597100" y="-1502656"/>
                <a:chExt cx="1152544" cy="1002893"/>
              </a:xfrm>
            </p:grpSpPr>
            <p:sp>
              <p:nvSpPr>
                <p:cNvPr id="663" name="Google Shape;663;p15"/>
                <p:cNvSpPr/>
                <p:nvPr/>
              </p:nvSpPr>
              <p:spPr>
                <a:xfrm>
                  <a:off x="6612802" y="-1458410"/>
                  <a:ext cx="1129483" cy="913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5" h="52690" extrusionOk="0">
                      <a:moveTo>
                        <a:pt x="56277" y="1382"/>
                      </a:moveTo>
                      <a:cubicBezTo>
                        <a:pt x="41119" y="-395"/>
                        <a:pt x="25372" y="3454"/>
                        <a:pt x="12746" y="12028"/>
                      </a:cubicBezTo>
                      <a:cubicBezTo>
                        <a:pt x="6199" y="16476"/>
                        <a:pt x="84" y="23033"/>
                        <a:pt x="1" y="30943"/>
                      </a:cubicBezTo>
                      <a:cubicBezTo>
                        <a:pt x="-91" y="39296"/>
                        <a:pt x="6751" y="46350"/>
                        <a:pt x="14404" y="49711"/>
                      </a:cubicBezTo>
                      <a:cubicBezTo>
                        <a:pt x="24939" y="54334"/>
                        <a:pt x="37694" y="53533"/>
                        <a:pt x="47566" y="47621"/>
                      </a:cubicBezTo>
                      <a:cubicBezTo>
                        <a:pt x="57438" y="41718"/>
                        <a:pt x="64179" y="30869"/>
                        <a:pt x="65091" y="19395"/>
                      </a:cubicBezTo>
                      <a:cubicBezTo>
                        <a:pt x="65634" y="12608"/>
                        <a:pt x="63617" y="4835"/>
                        <a:pt x="57613" y="1621"/>
                      </a:cubicBezTo>
                      <a:cubicBezTo>
                        <a:pt x="53690" y="-478"/>
                        <a:pt x="48938" y="-174"/>
                        <a:pt x="44545" y="516"/>
                      </a:cubicBezTo>
                      <a:cubicBezTo>
                        <a:pt x="33909" y="2202"/>
                        <a:pt x="23576" y="5848"/>
                        <a:pt x="14248" y="11217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5"/>
                <p:cNvSpPr/>
                <p:nvPr/>
              </p:nvSpPr>
              <p:spPr>
                <a:xfrm>
                  <a:off x="6597100" y="-1392795"/>
                  <a:ext cx="826762" cy="893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7" h="51531" extrusionOk="0">
                      <a:moveTo>
                        <a:pt x="32310" y="0"/>
                      </a:moveTo>
                      <a:cubicBezTo>
                        <a:pt x="31030" y="1528"/>
                        <a:pt x="28682" y="1851"/>
                        <a:pt x="26859" y="2726"/>
                      </a:cubicBezTo>
                      <a:cubicBezTo>
                        <a:pt x="21048" y="5516"/>
                        <a:pt x="15080" y="10130"/>
                        <a:pt x="10319" y="14735"/>
                      </a:cubicBezTo>
                      <a:cubicBezTo>
                        <a:pt x="7685" y="18648"/>
                        <a:pt x="5033" y="21954"/>
                        <a:pt x="4269" y="27728"/>
                      </a:cubicBezTo>
                      <a:cubicBezTo>
                        <a:pt x="4001" y="30224"/>
                        <a:pt x="4637" y="32655"/>
                        <a:pt x="5300" y="34783"/>
                      </a:cubicBezTo>
                      <a:cubicBezTo>
                        <a:pt x="6709" y="39544"/>
                        <a:pt x="10374" y="42739"/>
                        <a:pt x="14933" y="44323"/>
                      </a:cubicBezTo>
                      <a:cubicBezTo>
                        <a:pt x="19463" y="45907"/>
                        <a:pt x="24703" y="46349"/>
                        <a:pt x="29870" y="46101"/>
                      </a:cubicBezTo>
                      <a:cubicBezTo>
                        <a:pt x="30966" y="46018"/>
                        <a:pt x="32043" y="45935"/>
                        <a:pt x="33240" y="45852"/>
                      </a:cubicBezTo>
                      <a:cubicBezTo>
                        <a:pt x="35957" y="45594"/>
                        <a:pt x="39051" y="44627"/>
                        <a:pt x="41446" y="43918"/>
                      </a:cubicBezTo>
                      <a:cubicBezTo>
                        <a:pt x="44070" y="43209"/>
                        <a:pt x="46566" y="43374"/>
                        <a:pt x="47708" y="44710"/>
                      </a:cubicBezTo>
                      <a:cubicBezTo>
                        <a:pt x="46833" y="47454"/>
                        <a:pt x="41648" y="49627"/>
                        <a:pt x="36629" y="50604"/>
                      </a:cubicBezTo>
                      <a:cubicBezTo>
                        <a:pt x="28212" y="52390"/>
                        <a:pt x="15890" y="51884"/>
                        <a:pt x="8155" y="46543"/>
                      </a:cubicBezTo>
                      <a:cubicBezTo>
                        <a:pt x="2104" y="42601"/>
                        <a:pt x="-732" y="34755"/>
                        <a:pt x="161" y="28263"/>
                      </a:cubicBezTo>
                      <a:cubicBezTo>
                        <a:pt x="916" y="21383"/>
                        <a:pt x="4582" y="15526"/>
                        <a:pt x="9140" y="11410"/>
                      </a:cubicBezTo>
                      <a:cubicBezTo>
                        <a:pt x="12501" y="8361"/>
                        <a:pt x="16397" y="6446"/>
                        <a:pt x="20117" y="4660"/>
                      </a:cubicBezTo>
                      <a:cubicBezTo>
                        <a:pt x="24123" y="2726"/>
                        <a:pt x="28212" y="1317"/>
                        <a:pt x="323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5"/>
                <p:cNvSpPr/>
                <p:nvPr/>
              </p:nvSpPr>
              <p:spPr>
                <a:xfrm>
                  <a:off x="7409075" y="-1502656"/>
                  <a:ext cx="340569" cy="743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52" h="42917" extrusionOk="0">
                      <a:moveTo>
                        <a:pt x="8712" y="42917"/>
                      </a:moveTo>
                      <a:cubicBezTo>
                        <a:pt x="8518" y="41637"/>
                        <a:pt x="9715" y="41039"/>
                        <a:pt x="10250" y="40127"/>
                      </a:cubicBezTo>
                      <a:cubicBezTo>
                        <a:pt x="11981" y="37226"/>
                        <a:pt x="12755" y="33303"/>
                        <a:pt x="14311" y="30236"/>
                      </a:cubicBezTo>
                      <a:cubicBezTo>
                        <a:pt x="14523" y="27695"/>
                        <a:pt x="15388" y="25788"/>
                        <a:pt x="15481" y="22722"/>
                      </a:cubicBezTo>
                      <a:cubicBezTo>
                        <a:pt x="15517" y="21405"/>
                        <a:pt x="15047" y="20125"/>
                        <a:pt x="14863" y="18937"/>
                      </a:cubicBezTo>
                      <a:cubicBezTo>
                        <a:pt x="14053" y="13762"/>
                        <a:pt x="11594" y="9396"/>
                        <a:pt x="7450" y="6901"/>
                      </a:cubicBezTo>
                      <a:cubicBezTo>
                        <a:pt x="6981" y="6625"/>
                        <a:pt x="6612" y="6403"/>
                        <a:pt x="6115" y="6109"/>
                      </a:cubicBezTo>
                      <a:cubicBezTo>
                        <a:pt x="5019" y="5483"/>
                        <a:pt x="3546" y="5271"/>
                        <a:pt x="2486" y="4930"/>
                      </a:cubicBezTo>
                      <a:cubicBezTo>
                        <a:pt x="1353" y="4525"/>
                        <a:pt x="322" y="3143"/>
                        <a:pt x="0" y="1440"/>
                      </a:cubicBezTo>
                      <a:cubicBezTo>
                        <a:pt x="1004" y="-559"/>
                        <a:pt x="4337" y="-190"/>
                        <a:pt x="7035" y="823"/>
                      </a:cubicBezTo>
                      <a:cubicBezTo>
                        <a:pt x="11870" y="2177"/>
                        <a:pt x="16807" y="7665"/>
                        <a:pt x="18160" y="12178"/>
                      </a:cubicBezTo>
                      <a:cubicBezTo>
                        <a:pt x="19413" y="15539"/>
                        <a:pt x="19892" y="19167"/>
                        <a:pt x="19541" y="22510"/>
                      </a:cubicBezTo>
                      <a:cubicBezTo>
                        <a:pt x="19192" y="25936"/>
                        <a:pt x="18409" y="29223"/>
                        <a:pt x="17018" y="32125"/>
                      </a:cubicBezTo>
                      <a:cubicBezTo>
                        <a:pt x="15996" y="34243"/>
                        <a:pt x="14504" y="35983"/>
                        <a:pt x="13243" y="37742"/>
                      </a:cubicBezTo>
                      <a:cubicBezTo>
                        <a:pt x="11870" y="39620"/>
                        <a:pt x="10351" y="41334"/>
                        <a:pt x="8712" y="4291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66" name="Google Shape;666;p15"/>
              <p:cNvGrpSpPr/>
              <p:nvPr/>
            </p:nvGrpSpPr>
            <p:grpSpPr>
              <a:xfrm rot="-3050803">
                <a:off x="8737445" y="4052862"/>
                <a:ext cx="160668" cy="181552"/>
                <a:chOff x="7890876" y="-836591"/>
                <a:chExt cx="452073" cy="510836"/>
              </a:xfrm>
            </p:grpSpPr>
            <p:sp>
              <p:nvSpPr>
                <p:cNvPr id="667" name="Google Shape;667;p15"/>
                <p:cNvSpPr/>
                <p:nvPr/>
              </p:nvSpPr>
              <p:spPr>
                <a:xfrm>
                  <a:off x="7932661" y="-788549"/>
                  <a:ext cx="410288" cy="41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8" y="645"/>
                      </a:moveTo>
                      <a:cubicBezTo>
                        <a:pt x="4083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0" y="23907"/>
                      </a:cubicBezTo>
                      <a:cubicBezTo>
                        <a:pt x="16930" y="24183"/>
                        <a:pt x="22493" y="19735"/>
                        <a:pt x="23506" y="14108"/>
                      </a:cubicBezTo>
                      <a:cubicBezTo>
                        <a:pt x="24518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5"/>
                <p:cNvSpPr/>
                <p:nvPr/>
              </p:nvSpPr>
              <p:spPr>
                <a:xfrm>
                  <a:off x="7890876" y="-836591"/>
                  <a:ext cx="257108" cy="510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36" h="29477" extrusionOk="0">
                      <a:moveTo>
                        <a:pt x="10823" y="0"/>
                      </a:moveTo>
                      <a:cubicBezTo>
                        <a:pt x="10620" y="1105"/>
                        <a:pt x="9625" y="939"/>
                        <a:pt x="9018" y="1418"/>
                      </a:cubicBezTo>
                      <a:cubicBezTo>
                        <a:pt x="7093" y="2984"/>
                        <a:pt x="6329" y="5737"/>
                        <a:pt x="4984" y="7616"/>
                      </a:cubicBezTo>
                      <a:cubicBezTo>
                        <a:pt x="4855" y="9393"/>
                        <a:pt x="4109" y="10609"/>
                        <a:pt x="4109" y="12699"/>
                      </a:cubicBezTo>
                      <a:cubicBezTo>
                        <a:pt x="4091" y="13593"/>
                        <a:pt x="4625" y="14422"/>
                        <a:pt x="4790" y="15186"/>
                      </a:cubicBezTo>
                      <a:cubicBezTo>
                        <a:pt x="5657" y="18492"/>
                        <a:pt x="7701" y="21199"/>
                        <a:pt x="10482" y="23004"/>
                      </a:cubicBezTo>
                      <a:cubicBezTo>
                        <a:pt x="10823" y="23234"/>
                        <a:pt x="11025" y="23364"/>
                        <a:pt x="11375" y="23594"/>
                      </a:cubicBezTo>
                      <a:cubicBezTo>
                        <a:pt x="12084" y="24110"/>
                        <a:pt x="13125" y="24275"/>
                        <a:pt x="13806" y="24708"/>
                      </a:cubicBezTo>
                      <a:cubicBezTo>
                        <a:pt x="14525" y="25187"/>
                        <a:pt x="14948" y="26716"/>
                        <a:pt x="14810" y="28438"/>
                      </a:cubicBezTo>
                      <a:cubicBezTo>
                        <a:pt x="13714" y="30160"/>
                        <a:pt x="11532" y="29405"/>
                        <a:pt x="9672" y="28585"/>
                      </a:cubicBezTo>
                      <a:cubicBezTo>
                        <a:pt x="6356" y="27351"/>
                        <a:pt x="2875" y="23649"/>
                        <a:pt x="1540" y="20481"/>
                      </a:cubicBezTo>
                      <a:cubicBezTo>
                        <a:pt x="407" y="18142"/>
                        <a:pt x="-228" y="15342"/>
                        <a:pt x="76" y="12783"/>
                      </a:cubicBezTo>
                      <a:cubicBezTo>
                        <a:pt x="352" y="10176"/>
                        <a:pt x="1061" y="7699"/>
                        <a:pt x="2415" y="5636"/>
                      </a:cubicBezTo>
                      <a:cubicBezTo>
                        <a:pt x="3419" y="4135"/>
                        <a:pt x="4892" y="3104"/>
                        <a:pt x="6190" y="2127"/>
                      </a:cubicBezTo>
                      <a:cubicBezTo>
                        <a:pt x="7581" y="1087"/>
                        <a:pt x="9174" y="332"/>
                        <a:pt x="1082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5"/>
                <p:cNvSpPr/>
                <p:nvPr/>
              </p:nvSpPr>
              <p:spPr>
                <a:xfrm>
                  <a:off x="8153822" y="-815724"/>
                  <a:ext cx="167529" cy="365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7" h="21073" extrusionOk="0">
                      <a:moveTo>
                        <a:pt x="5026" y="21073"/>
                      </a:moveTo>
                      <a:cubicBezTo>
                        <a:pt x="4511" y="20207"/>
                        <a:pt x="5293" y="20153"/>
                        <a:pt x="5505" y="19738"/>
                      </a:cubicBezTo>
                      <a:cubicBezTo>
                        <a:pt x="6085" y="18329"/>
                        <a:pt x="5422" y="16478"/>
                        <a:pt x="6057" y="15207"/>
                      </a:cubicBezTo>
                      <a:cubicBezTo>
                        <a:pt x="5570" y="14120"/>
                        <a:pt x="5947" y="13319"/>
                        <a:pt x="5652" y="12067"/>
                      </a:cubicBezTo>
                      <a:cubicBezTo>
                        <a:pt x="5560" y="11533"/>
                        <a:pt x="4971" y="11082"/>
                        <a:pt x="4833" y="10621"/>
                      </a:cubicBezTo>
                      <a:cubicBezTo>
                        <a:pt x="4022" y="8632"/>
                        <a:pt x="3000" y="6956"/>
                        <a:pt x="1628" y="5583"/>
                      </a:cubicBezTo>
                      <a:cubicBezTo>
                        <a:pt x="1481" y="5454"/>
                        <a:pt x="1342" y="5298"/>
                        <a:pt x="1214" y="5123"/>
                      </a:cubicBezTo>
                      <a:cubicBezTo>
                        <a:pt x="919" y="4699"/>
                        <a:pt x="283" y="4525"/>
                        <a:pt x="72" y="4064"/>
                      </a:cubicBezTo>
                      <a:cubicBezTo>
                        <a:pt x="-186" y="3622"/>
                        <a:pt x="274" y="2140"/>
                        <a:pt x="1103" y="638"/>
                      </a:cubicBezTo>
                      <a:cubicBezTo>
                        <a:pt x="2493" y="-670"/>
                        <a:pt x="3534" y="316"/>
                        <a:pt x="4547" y="1080"/>
                      </a:cubicBezTo>
                      <a:cubicBezTo>
                        <a:pt x="6361" y="2351"/>
                        <a:pt x="7955" y="4994"/>
                        <a:pt x="8636" y="6928"/>
                      </a:cubicBezTo>
                      <a:cubicBezTo>
                        <a:pt x="9235" y="8393"/>
                        <a:pt x="9630" y="9976"/>
                        <a:pt x="9667" y="11514"/>
                      </a:cubicBezTo>
                      <a:cubicBezTo>
                        <a:pt x="9667" y="13089"/>
                        <a:pt x="9630" y="14646"/>
                        <a:pt x="9152" y="16091"/>
                      </a:cubicBezTo>
                      <a:cubicBezTo>
                        <a:pt x="8765" y="17150"/>
                        <a:pt x="7936" y="17988"/>
                        <a:pt x="7356" y="18826"/>
                      </a:cubicBezTo>
                      <a:cubicBezTo>
                        <a:pt x="6711" y="19729"/>
                        <a:pt x="5919" y="20493"/>
                        <a:pt x="5026" y="210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70" name="Google Shape;670;p15"/>
              <p:cNvGrpSpPr/>
              <p:nvPr/>
            </p:nvGrpSpPr>
            <p:grpSpPr>
              <a:xfrm rot="-3050803">
                <a:off x="8753437" y="3583377"/>
                <a:ext cx="414709" cy="342701"/>
                <a:chOff x="33313" y="-1310767"/>
                <a:chExt cx="1166871" cy="964261"/>
              </a:xfrm>
            </p:grpSpPr>
            <p:sp>
              <p:nvSpPr>
                <p:cNvPr id="671" name="Google Shape;671;p15"/>
                <p:cNvSpPr/>
                <p:nvPr/>
              </p:nvSpPr>
              <p:spPr>
                <a:xfrm>
                  <a:off x="69743" y="-1299432"/>
                  <a:ext cx="1129483" cy="913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5" h="52693" extrusionOk="0">
                      <a:moveTo>
                        <a:pt x="56277" y="1391"/>
                      </a:moveTo>
                      <a:cubicBezTo>
                        <a:pt x="41119" y="-386"/>
                        <a:pt x="25363" y="3463"/>
                        <a:pt x="12746" y="12037"/>
                      </a:cubicBezTo>
                      <a:cubicBezTo>
                        <a:pt x="6199" y="16485"/>
                        <a:pt x="84" y="23042"/>
                        <a:pt x="1" y="30952"/>
                      </a:cubicBezTo>
                      <a:cubicBezTo>
                        <a:pt x="-91" y="39305"/>
                        <a:pt x="6751" y="46359"/>
                        <a:pt x="14404" y="49720"/>
                      </a:cubicBezTo>
                      <a:cubicBezTo>
                        <a:pt x="24939" y="54334"/>
                        <a:pt x="37694" y="53533"/>
                        <a:pt x="47566" y="47630"/>
                      </a:cubicBezTo>
                      <a:cubicBezTo>
                        <a:pt x="57438" y="41727"/>
                        <a:pt x="64179" y="30869"/>
                        <a:pt x="65091" y="19404"/>
                      </a:cubicBezTo>
                      <a:cubicBezTo>
                        <a:pt x="65634" y="12617"/>
                        <a:pt x="63617" y="4845"/>
                        <a:pt x="57613" y="1621"/>
                      </a:cubicBezTo>
                      <a:cubicBezTo>
                        <a:pt x="53690" y="-478"/>
                        <a:pt x="48938" y="-174"/>
                        <a:pt x="44545" y="516"/>
                      </a:cubicBezTo>
                      <a:cubicBezTo>
                        <a:pt x="33909" y="2202"/>
                        <a:pt x="23576" y="5848"/>
                        <a:pt x="14247" y="11217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5"/>
                <p:cNvSpPr/>
                <p:nvPr/>
              </p:nvSpPr>
              <p:spPr>
                <a:xfrm>
                  <a:off x="33313" y="-1310767"/>
                  <a:ext cx="868857" cy="94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36" h="54552" extrusionOk="0">
                      <a:moveTo>
                        <a:pt x="50137" y="0"/>
                      </a:moveTo>
                      <a:cubicBezTo>
                        <a:pt x="48553" y="1363"/>
                        <a:pt x="46039" y="1290"/>
                        <a:pt x="43985" y="1769"/>
                      </a:cubicBezTo>
                      <a:cubicBezTo>
                        <a:pt x="37410" y="3334"/>
                        <a:pt x="29840" y="5765"/>
                        <a:pt x="23108" y="7901"/>
                      </a:cubicBezTo>
                      <a:cubicBezTo>
                        <a:pt x="18669" y="10351"/>
                        <a:pt x="14571" y="11990"/>
                        <a:pt x="10252" y="16503"/>
                      </a:cubicBezTo>
                      <a:cubicBezTo>
                        <a:pt x="8465" y="18483"/>
                        <a:pt x="7379" y="20914"/>
                        <a:pt x="6458" y="23161"/>
                      </a:cubicBezTo>
                      <a:cubicBezTo>
                        <a:pt x="4395" y="28060"/>
                        <a:pt x="4358" y="33466"/>
                        <a:pt x="6789" y="37656"/>
                      </a:cubicBezTo>
                      <a:cubicBezTo>
                        <a:pt x="9165" y="41911"/>
                        <a:pt x="13549" y="45088"/>
                        <a:pt x="18503" y="46884"/>
                      </a:cubicBezTo>
                      <a:cubicBezTo>
                        <a:pt x="19535" y="47261"/>
                        <a:pt x="20658" y="47630"/>
                        <a:pt x="21855" y="47979"/>
                      </a:cubicBezTo>
                      <a:cubicBezTo>
                        <a:pt x="24609" y="48790"/>
                        <a:pt x="28127" y="49085"/>
                        <a:pt x="30899" y="49582"/>
                      </a:cubicBezTo>
                      <a:cubicBezTo>
                        <a:pt x="33929" y="50134"/>
                        <a:pt x="36203" y="51764"/>
                        <a:pt x="36332" y="53496"/>
                      </a:cubicBezTo>
                      <a:cubicBezTo>
                        <a:pt x="33993" y="55144"/>
                        <a:pt x="28652" y="54592"/>
                        <a:pt x="23366" y="53680"/>
                      </a:cubicBezTo>
                      <a:cubicBezTo>
                        <a:pt x="18973" y="52952"/>
                        <a:pt x="13494" y="51239"/>
                        <a:pt x="8963" y="47795"/>
                      </a:cubicBezTo>
                      <a:cubicBezTo>
                        <a:pt x="4395" y="44480"/>
                        <a:pt x="997" y="39231"/>
                        <a:pt x="297" y="34359"/>
                      </a:cubicBezTo>
                      <a:cubicBezTo>
                        <a:pt x="-974" y="26928"/>
                        <a:pt x="1964" y="19523"/>
                        <a:pt x="6614" y="14523"/>
                      </a:cubicBezTo>
                      <a:cubicBezTo>
                        <a:pt x="11440" y="9366"/>
                        <a:pt x="17509" y="6216"/>
                        <a:pt x="23559" y="4356"/>
                      </a:cubicBezTo>
                      <a:cubicBezTo>
                        <a:pt x="28007" y="3002"/>
                        <a:pt x="32427" y="2606"/>
                        <a:pt x="36673" y="1962"/>
                      </a:cubicBezTo>
                      <a:cubicBezTo>
                        <a:pt x="41204" y="1271"/>
                        <a:pt x="45679" y="764"/>
                        <a:pt x="5013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5"/>
                <p:cNvSpPr/>
                <p:nvPr/>
              </p:nvSpPr>
              <p:spPr>
                <a:xfrm>
                  <a:off x="766744" y="-1260975"/>
                  <a:ext cx="433441" cy="91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11" h="52768" extrusionOk="0">
                      <a:moveTo>
                        <a:pt x="0" y="52768"/>
                      </a:moveTo>
                      <a:cubicBezTo>
                        <a:pt x="470" y="51442"/>
                        <a:pt x="1962" y="51258"/>
                        <a:pt x="2947" y="50512"/>
                      </a:cubicBezTo>
                      <a:cubicBezTo>
                        <a:pt x="6078" y="48127"/>
                        <a:pt x="8546" y="44250"/>
                        <a:pt x="11401" y="41422"/>
                      </a:cubicBezTo>
                      <a:cubicBezTo>
                        <a:pt x="12718" y="38779"/>
                        <a:pt x="14394" y="36974"/>
                        <a:pt x="15941" y="33696"/>
                      </a:cubicBezTo>
                      <a:cubicBezTo>
                        <a:pt x="16613" y="32296"/>
                        <a:pt x="16816" y="30703"/>
                        <a:pt x="17285" y="29331"/>
                      </a:cubicBezTo>
                      <a:cubicBezTo>
                        <a:pt x="19247" y="23327"/>
                        <a:pt x="20011" y="17359"/>
                        <a:pt x="19551" y="11115"/>
                      </a:cubicBezTo>
                      <a:cubicBezTo>
                        <a:pt x="19505" y="10425"/>
                        <a:pt x="19459" y="9826"/>
                        <a:pt x="19413" y="9080"/>
                      </a:cubicBezTo>
                      <a:cubicBezTo>
                        <a:pt x="19330" y="7432"/>
                        <a:pt x="18759" y="5525"/>
                        <a:pt x="18639" y="3978"/>
                      </a:cubicBezTo>
                      <a:cubicBezTo>
                        <a:pt x="18510" y="2293"/>
                        <a:pt x="19532" y="654"/>
                        <a:pt x="21135" y="0"/>
                      </a:cubicBezTo>
                      <a:cubicBezTo>
                        <a:pt x="23281" y="700"/>
                        <a:pt x="23879" y="3923"/>
                        <a:pt x="24413" y="6935"/>
                      </a:cubicBezTo>
                      <a:cubicBezTo>
                        <a:pt x="25472" y="12036"/>
                        <a:pt x="25039" y="19376"/>
                        <a:pt x="23787" y="24257"/>
                      </a:cubicBezTo>
                      <a:cubicBezTo>
                        <a:pt x="22931" y="28014"/>
                        <a:pt x="21632" y="31790"/>
                        <a:pt x="19781" y="35068"/>
                      </a:cubicBezTo>
                      <a:cubicBezTo>
                        <a:pt x="17902" y="38420"/>
                        <a:pt x="15812" y="41560"/>
                        <a:pt x="13243" y="44204"/>
                      </a:cubicBezTo>
                      <a:cubicBezTo>
                        <a:pt x="11355" y="46119"/>
                        <a:pt x="9126" y="47537"/>
                        <a:pt x="7063" y="48983"/>
                      </a:cubicBezTo>
                      <a:cubicBezTo>
                        <a:pt x="4835" y="50512"/>
                        <a:pt x="2468" y="51801"/>
                        <a:pt x="0" y="5276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74" name="Google Shape;674;p15"/>
              <p:cNvGrpSpPr/>
              <p:nvPr/>
            </p:nvGrpSpPr>
            <p:grpSpPr>
              <a:xfrm rot="-3050803">
                <a:off x="8729235" y="2237482"/>
                <a:ext cx="165185" cy="170398"/>
                <a:chOff x="1817349" y="-2043470"/>
                <a:chExt cx="464784" cy="479452"/>
              </a:xfrm>
            </p:grpSpPr>
            <p:sp>
              <p:nvSpPr>
                <p:cNvPr id="675" name="Google Shape;675;p15"/>
                <p:cNvSpPr/>
                <p:nvPr/>
              </p:nvSpPr>
              <p:spPr>
                <a:xfrm>
                  <a:off x="1863934" y="-2005359"/>
                  <a:ext cx="410288" cy="414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8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1" y="23907"/>
                      </a:cubicBezTo>
                      <a:cubicBezTo>
                        <a:pt x="16930" y="24183"/>
                        <a:pt x="22492" y="19735"/>
                        <a:pt x="23506" y="14109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5"/>
                <p:cNvSpPr/>
                <p:nvPr/>
              </p:nvSpPr>
              <p:spPr>
                <a:xfrm>
                  <a:off x="1817349" y="-2032482"/>
                  <a:ext cx="400548" cy="468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3" h="27032" extrusionOk="0">
                      <a:moveTo>
                        <a:pt x="7738" y="0"/>
                      </a:moveTo>
                      <a:cubicBezTo>
                        <a:pt x="7674" y="1170"/>
                        <a:pt x="6596" y="1252"/>
                        <a:pt x="6044" y="1916"/>
                      </a:cubicBezTo>
                      <a:cubicBezTo>
                        <a:pt x="4312" y="4070"/>
                        <a:pt x="4193" y="7220"/>
                        <a:pt x="3484" y="9670"/>
                      </a:cubicBezTo>
                      <a:cubicBezTo>
                        <a:pt x="3907" y="11567"/>
                        <a:pt x="3594" y="13141"/>
                        <a:pt x="4460" y="15269"/>
                      </a:cubicBezTo>
                      <a:cubicBezTo>
                        <a:pt x="4810" y="16190"/>
                        <a:pt x="5675" y="16807"/>
                        <a:pt x="6191" y="17469"/>
                      </a:cubicBezTo>
                      <a:cubicBezTo>
                        <a:pt x="8558" y="20334"/>
                        <a:pt x="12149" y="21761"/>
                        <a:pt x="15768" y="21650"/>
                      </a:cubicBezTo>
                      <a:cubicBezTo>
                        <a:pt x="16201" y="21632"/>
                        <a:pt x="16487" y="21632"/>
                        <a:pt x="16938" y="21613"/>
                      </a:cubicBezTo>
                      <a:cubicBezTo>
                        <a:pt x="17905" y="21613"/>
                        <a:pt x="18909" y="21089"/>
                        <a:pt x="19765" y="20978"/>
                      </a:cubicBezTo>
                      <a:cubicBezTo>
                        <a:pt x="20686" y="20877"/>
                        <a:pt x="22049" y="21715"/>
                        <a:pt x="23099" y="23105"/>
                      </a:cubicBezTo>
                      <a:cubicBezTo>
                        <a:pt x="23320" y="25168"/>
                        <a:pt x="20880" y="26154"/>
                        <a:pt x="18633" y="26642"/>
                      </a:cubicBezTo>
                      <a:cubicBezTo>
                        <a:pt x="14783" y="27747"/>
                        <a:pt x="9184" y="26393"/>
                        <a:pt x="6099" y="23999"/>
                      </a:cubicBezTo>
                      <a:cubicBezTo>
                        <a:pt x="3668" y="22341"/>
                        <a:pt x="1596" y="19744"/>
                        <a:pt x="776" y="16945"/>
                      </a:cubicBezTo>
                      <a:cubicBezTo>
                        <a:pt x="-99" y="14108"/>
                        <a:pt x="-265" y="11189"/>
                        <a:pt x="435" y="8527"/>
                      </a:cubicBezTo>
                      <a:cubicBezTo>
                        <a:pt x="970" y="6575"/>
                        <a:pt x="2167" y="4982"/>
                        <a:pt x="3272" y="3536"/>
                      </a:cubicBezTo>
                      <a:cubicBezTo>
                        <a:pt x="4469" y="1971"/>
                        <a:pt x="6016" y="718"/>
                        <a:pt x="77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5"/>
                <p:cNvSpPr/>
                <p:nvPr/>
              </p:nvSpPr>
              <p:spPr>
                <a:xfrm>
                  <a:off x="2000936" y="-2043470"/>
                  <a:ext cx="281197" cy="337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6" h="19503" extrusionOk="0">
                      <a:moveTo>
                        <a:pt x="13639" y="19503"/>
                      </a:moveTo>
                      <a:cubicBezTo>
                        <a:pt x="12948" y="18748"/>
                        <a:pt x="13731" y="18417"/>
                        <a:pt x="13814" y="17882"/>
                      </a:cubicBezTo>
                      <a:cubicBezTo>
                        <a:pt x="14053" y="16142"/>
                        <a:pt x="12893" y="14328"/>
                        <a:pt x="13003" y="12716"/>
                      </a:cubicBezTo>
                      <a:cubicBezTo>
                        <a:pt x="12156" y="11703"/>
                        <a:pt x="12184" y="10709"/>
                        <a:pt x="11355" y="9521"/>
                      </a:cubicBezTo>
                      <a:cubicBezTo>
                        <a:pt x="11005" y="9005"/>
                        <a:pt x="10286" y="8784"/>
                        <a:pt x="9900" y="8406"/>
                      </a:cubicBezTo>
                      <a:cubicBezTo>
                        <a:pt x="8159" y="6813"/>
                        <a:pt x="6152" y="5819"/>
                        <a:pt x="3951" y="5432"/>
                      </a:cubicBezTo>
                      <a:cubicBezTo>
                        <a:pt x="3721" y="5404"/>
                        <a:pt x="3490" y="5321"/>
                        <a:pt x="3251" y="5266"/>
                      </a:cubicBezTo>
                      <a:cubicBezTo>
                        <a:pt x="2680" y="5091"/>
                        <a:pt x="1980" y="5284"/>
                        <a:pt x="1455" y="5082"/>
                      </a:cubicBezTo>
                      <a:cubicBezTo>
                        <a:pt x="902" y="4852"/>
                        <a:pt x="286" y="3452"/>
                        <a:pt x="0" y="1757"/>
                      </a:cubicBezTo>
                      <a:cubicBezTo>
                        <a:pt x="359" y="-167"/>
                        <a:pt x="2008" y="-29"/>
                        <a:pt x="3463" y="26"/>
                      </a:cubicBezTo>
                      <a:cubicBezTo>
                        <a:pt x="6004" y="8"/>
                        <a:pt x="9310" y="1463"/>
                        <a:pt x="11189" y="3065"/>
                      </a:cubicBezTo>
                      <a:cubicBezTo>
                        <a:pt x="12662" y="4216"/>
                        <a:pt x="14035" y="5699"/>
                        <a:pt x="14799" y="7384"/>
                      </a:cubicBezTo>
                      <a:cubicBezTo>
                        <a:pt x="15582" y="9088"/>
                        <a:pt x="16199" y="10828"/>
                        <a:pt x="16226" y="12606"/>
                      </a:cubicBezTo>
                      <a:cubicBezTo>
                        <a:pt x="16245" y="13904"/>
                        <a:pt x="15711" y="15138"/>
                        <a:pt x="15379" y="16252"/>
                      </a:cubicBezTo>
                      <a:cubicBezTo>
                        <a:pt x="15011" y="17459"/>
                        <a:pt x="14431" y="18582"/>
                        <a:pt x="13639" y="1950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7864453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9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1" name="Google Shape;861;p19"/>
          <p:cNvSpPr txBox="1">
            <a:spLocks noGrp="1"/>
          </p:cNvSpPr>
          <p:nvPr>
            <p:ph type="subTitle" idx="1"/>
          </p:nvPr>
        </p:nvSpPr>
        <p:spPr>
          <a:xfrm>
            <a:off x="720000" y="2280201"/>
            <a:ext cx="2338500" cy="14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2" name="Google Shape;862;p19"/>
          <p:cNvSpPr txBox="1">
            <a:spLocks noGrp="1"/>
          </p:cNvSpPr>
          <p:nvPr>
            <p:ph type="subTitle" idx="2"/>
          </p:nvPr>
        </p:nvSpPr>
        <p:spPr>
          <a:xfrm>
            <a:off x="3404139" y="2280201"/>
            <a:ext cx="2338500" cy="14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3" name="Google Shape;863;p19"/>
          <p:cNvSpPr txBox="1">
            <a:spLocks noGrp="1"/>
          </p:cNvSpPr>
          <p:nvPr>
            <p:ph type="subTitle" idx="3"/>
          </p:nvPr>
        </p:nvSpPr>
        <p:spPr>
          <a:xfrm>
            <a:off x="720000" y="4180867"/>
            <a:ext cx="2338500" cy="14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4" name="Google Shape;864;p19"/>
          <p:cNvSpPr txBox="1">
            <a:spLocks noGrp="1"/>
          </p:cNvSpPr>
          <p:nvPr>
            <p:ph type="subTitle" idx="4"/>
          </p:nvPr>
        </p:nvSpPr>
        <p:spPr>
          <a:xfrm>
            <a:off x="3405189" y="4180867"/>
            <a:ext cx="2338500" cy="14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5" name="Google Shape;865;p19"/>
          <p:cNvSpPr txBox="1">
            <a:spLocks noGrp="1"/>
          </p:cNvSpPr>
          <p:nvPr>
            <p:ph type="subTitle" idx="5"/>
          </p:nvPr>
        </p:nvSpPr>
        <p:spPr>
          <a:xfrm>
            <a:off x="6090378" y="2280201"/>
            <a:ext cx="2338500" cy="14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6" name="Google Shape;866;p19"/>
          <p:cNvSpPr txBox="1">
            <a:spLocks noGrp="1"/>
          </p:cNvSpPr>
          <p:nvPr>
            <p:ph type="subTitle" idx="6"/>
          </p:nvPr>
        </p:nvSpPr>
        <p:spPr>
          <a:xfrm>
            <a:off x="6090378" y="4180867"/>
            <a:ext cx="2338500" cy="14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7" name="Google Shape;867;p19"/>
          <p:cNvSpPr txBox="1">
            <a:spLocks noGrp="1"/>
          </p:cNvSpPr>
          <p:nvPr>
            <p:ph type="subTitle" idx="7"/>
          </p:nvPr>
        </p:nvSpPr>
        <p:spPr>
          <a:xfrm>
            <a:off x="720000" y="1976733"/>
            <a:ext cx="2336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8" name="Google Shape;868;p19"/>
          <p:cNvSpPr txBox="1">
            <a:spLocks noGrp="1"/>
          </p:cNvSpPr>
          <p:nvPr>
            <p:ph type="subTitle" idx="8"/>
          </p:nvPr>
        </p:nvSpPr>
        <p:spPr>
          <a:xfrm>
            <a:off x="3404142" y="1976733"/>
            <a:ext cx="2336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9" name="Google Shape;869;p19"/>
          <p:cNvSpPr txBox="1">
            <a:spLocks noGrp="1"/>
          </p:cNvSpPr>
          <p:nvPr>
            <p:ph type="subTitle" idx="9"/>
          </p:nvPr>
        </p:nvSpPr>
        <p:spPr>
          <a:xfrm>
            <a:off x="6092503" y="1976733"/>
            <a:ext cx="2336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0" name="Google Shape;870;p19"/>
          <p:cNvSpPr txBox="1">
            <a:spLocks noGrp="1"/>
          </p:cNvSpPr>
          <p:nvPr>
            <p:ph type="subTitle" idx="13"/>
          </p:nvPr>
        </p:nvSpPr>
        <p:spPr>
          <a:xfrm>
            <a:off x="720000" y="3881269"/>
            <a:ext cx="2336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1" name="Google Shape;871;p19"/>
          <p:cNvSpPr txBox="1">
            <a:spLocks noGrp="1"/>
          </p:cNvSpPr>
          <p:nvPr>
            <p:ph type="subTitle" idx="14"/>
          </p:nvPr>
        </p:nvSpPr>
        <p:spPr>
          <a:xfrm>
            <a:off x="3404142" y="3881269"/>
            <a:ext cx="2336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2" name="Google Shape;872;p19"/>
          <p:cNvSpPr txBox="1">
            <a:spLocks noGrp="1"/>
          </p:cNvSpPr>
          <p:nvPr>
            <p:ph type="subTitle" idx="15"/>
          </p:nvPr>
        </p:nvSpPr>
        <p:spPr>
          <a:xfrm>
            <a:off x="6092503" y="3881269"/>
            <a:ext cx="2336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873" name="Google Shape;873;p19"/>
          <p:cNvGrpSpPr/>
          <p:nvPr/>
        </p:nvGrpSpPr>
        <p:grpSpPr>
          <a:xfrm>
            <a:off x="-2476471" y="-2762231"/>
            <a:ext cx="14351482" cy="11319096"/>
            <a:chOff x="-2476471" y="-2071673"/>
            <a:chExt cx="14351482" cy="8489322"/>
          </a:xfrm>
        </p:grpSpPr>
        <p:grpSp>
          <p:nvGrpSpPr>
            <p:cNvPr id="874" name="Google Shape;874;p19"/>
            <p:cNvGrpSpPr/>
            <p:nvPr/>
          </p:nvGrpSpPr>
          <p:grpSpPr>
            <a:xfrm rot="538139">
              <a:off x="-2198634" y="2242651"/>
              <a:ext cx="4057050" cy="3882488"/>
              <a:chOff x="8988983" y="3242852"/>
              <a:chExt cx="3541396" cy="3389021"/>
            </a:xfrm>
          </p:grpSpPr>
          <p:sp>
            <p:nvSpPr>
              <p:cNvPr id="875" name="Google Shape;875;p19"/>
              <p:cNvSpPr/>
              <p:nvPr/>
            </p:nvSpPr>
            <p:spPr>
              <a:xfrm>
                <a:off x="9143999" y="3563450"/>
                <a:ext cx="3229493" cy="2594781"/>
              </a:xfrm>
              <a:custGeom>
                <a:avLst/>
                <a:gdLst/>
                <a:ahLst/>
                <a:cxnLst/>
                <a:rect l="l" t="t" r="r" b="b"/>
                <a:pathLst>
                  <a:path w="412583" h="401980" extrusionOk="0">
                    <a:moveTo>
                      <a:pt x="400691" y="291978"/>
                    </a:moveTo>
                    <a:cubicBezTo>
                      <a:pt x="385966" y="322083"/>
                      <a:pt x="360291" y="345556"/>
                      <a:pt x="332434" y="364177"/>
                    </a:cubicBezTo>
                    <a:cubicBezTo>
                      <a:pt x="302615" y="384115"/>
                      <a:pt x="268753" y="399577"/>
                      <a:pt x="232966" y="401723"/>
                    </a:cubicBezTo>
                    <a:cubicBezTo>
                      <a:pt x="191664" y="404209"/>
                      <a:pt x="150545" y="388517"/>
                      <a:pt x="117641" y="363441"/>
                    </a:cubicBezTo>
                    <a:cubicBezTo>
                      <a:pt x="84737" y="338365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8" y="16728"/>
                      <a:pt x="264553" y="31941"/>
                    </a:cubicBezTo>
                    <a:cubicBezTo>
                      <a:pt x="275227" y="33654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10" y="160896"/>
                      <a:pt x="388821" y="175889"/>
                      <a:pt x="400526" y="195532"/>
                    </a:cubicBezTo>
                    <a:cubicBezTo>
                      <a:pt x="417691" y="224310"/>
                      <a:pt x="415426" y="261874"/>
                      <a:pt x="400691" y="291978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19"/>
              <p:cNvSpPr/>
              <p:nvPr/>
            </p:nvSpPr>
            <p:spPr>
              <a:xfrm rot="-2022469">
                <a:off x="9374078" y="3824421"/>
                <a:ext cx="2771207" cy="2225882"/>
              </a:xfrm>
              <a:custGeom>
                <a:avLst/>
                <a:gdLst/>
                <a:ahLst/>
                <a:cxnLst/>
                <a:rect l="l" t="t" r="r" b="b"/>
                <a:pathLst>
                  <a:path w="412583" h="401980" extrusionOk="0">
                    <a:moveTo>
                      <a:pt x="400691" y="291978"/>
                    </a:moveTo>
                    <a:cubicBezTo>
                      <a:pt x="385966" y="322083"/>
                      <a:pt x="360291" y="345556"/>
                      <a:pt x="332434" y="364177"/>
                    </a:cubicBezTo>
                    <a:cubicBezTo>
                      <a:pt x="302615" y="384115"/>
                      <a:pt x="268753" y="399577"/>
                      <a:pt x="232966" y="401723"/>
                    </a:cubicBezTo>
                    <a:cubicBezTo>
                      <a:pt x="191664" y="404209"/>
                      <a:pt x="150545" y="388517"/>
                      <a:pt x="117641" y="363441"/>
                    </a:cubicBezTo>
                    <a:cubicBezTo>
                      <a:pt x="84737" y="338365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8" y="16728"/>
                      <a:pt x="264553" y="31941"/>
                    </a:cubicBezTo>
                    <a:cubicBezTo>
                      <a:pt x="275227" y="33654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10" y="160896"/>
                      <a:pt x="388821" y="175889"/>
                      <a:pt x="400526" y="195532"/>
                    </a:cubicBezTo>
                    <a:cubicBezTo>
                      <a:pt x="417691" y="224310"/>
                      <a:pt x="415426" y="261874"/>
                      <a:pt x="400691" y="291978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19"/>
              <p:cNvSpPr/>
              <p:nvPr/>
            </p:nvSpPr>
            <p:spPr>
              <a:xfrm rot="-8942958">
                <a:off x="9595571" y="4002343"/>
                <a:ext cx="2328449" cy="1870143"/>
              </a:xfrm>
              <a:custGeom>
                <a:avLst/>
                <a:gdLst/>
                <a:ahLst/>
                <a:cxnLst/>
                <a:rect l="l" t="t" r="r" b="b"/>
                <a:pathLst>
                  <a:path w="412583" h="401980" extrusionOk="0">
                    <a:moveTo>
                      <a:pt x="400691" y="291978"/>
                    </a:moveTo>
                    <a:cubicBezTo>
                      <a:pt x="385966" y="322083"/>
                      <a:pt x="360291" y="345556"/>
                      <a:pt x="332434" y="364177"/>
                    </a:cubicBezTo>
                    <a:cubicBezTo>
                      <a:pt x="302615" y="384115"/>
                      <a:pt x="268753" y="399577"/>
                      <a:pt x="232966" y="401723"/>
                    </a:cubicBezTo>
                    <a:cubicBezTo>
                      <a:pt x="191664" y="404209"/>
                      <a:pt x="150545" y="388517"/>
                      <a:pt x="117641" y="363441"/>
                    </a:cubicBezTo>
                    <a:cubicBezTo>
                      <a:pt x="84737" y="338365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8" y="16728"/>
                      <a:pt x="264553" y="31941"/>
                    </a:cubicBezTo>
                    <a:cubicBezTo>
                      <a:pt x="275227" y="33654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10" y="160896"/>
                      <a:pt x="388821" y="175889"/>
                      <a:pt x="400526" y="195532"/>
                    </a:cubicBezTo>
                    <a:cubicBezTo>
                      <a:pt x="417691" y="224310"/>
                      <a:pt x="415426" y="261874"/>
                      <a:pt x="400691" y="291978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8" name="Google Shape;878;p19"/>
            <p:cNvGrpSpPr/>
            <p:nvPr/>
          </p:nvGrpSpPr>
          <p:grpSpPr>
            <a:xfrm rot="-8223732">
              <a:off x="7038986" y="-1209897"/>
              <a:ext cx="4057089" cy="3882525"/>
              <a:chOff x="8988983" y="3242852"/>
              <a:chExt cx="3541396" cy="3389021"/>
            </a:xfrm>
          </p:grpSpPr>
          <p:sp>
            <p:nvSpPr>
              <p:cNvPr id="879" name="Google Shape;879;p19"/>
              <p:cNvSpPr/>
              <p:nvPr/>
            </p:nvSpPr>
            <p:spPr>
              <a:xfrm>
                <a:off x="9143999" y="3563450"/>
                <a:ext cx="3229493" cy="2594781"/>
              </a:xfrm>
              <a:custGeom>
                <a:avLst/>
                <a:gdLst/>
                <a:ahLst/>
                <a:cxnLst/>
                <a:rect l="l" t="t" r="r" b="b"/>
                <a:pathLst>
                  <a:path w="412583" h="401980" extrusionOk="0">
                    <a:moveTo>
                      <a:pt x="400691" y="291978"/>
                    </a:moveTo>
                    <a:cubicBezTo>
                      <a:pt x="385966" y="322083"/>
                      <a:pt x="360291" y="345556"/>
                      <a:pt x="332434" y="364177"/>
                    </a:cubicBezTo>
                    <a:cubicBezTo>
                      <a:pt x="302615" y="384115"/>
                      <a:pt x="268753" y="399577"/>
                      <a:pt x="232966" y="401723"/>
                    </a:cubicBezTo>
                    <a:cubicBezTo>
                      <a:pt x="191664" y="404209"/>
                      <a:pt x="150545" y="388517"/>
                      <a:pt x="117641" y="363441"/>
                    </a:cubicBezTo>
                    <a:cubicBezTo>
                      <a:pt x="84737" y="338365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8" y="16728"/>
                      <a:pt x="264553" y="31941"/>
                    </a:cubicBezTo>
                    <a:cubicBezTo>
                      <a:pt x="275227" y="33654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10" y="160896"/>
                      <a:pt x="388821" y="175889"/>
                      <a:pt x="400526" y="195532"/>
                    </a:cubicBezTo>
                    <a:cubicBezTo>
                      <a:pt x="417691" y="224310"/>
                      <a:pt x="415426" y="261874"/>
                      <a:pt x="400691" y="291978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19"/>
              <p:cNvSpPr/>
              <p:nvPr/>
            </p:nvSpPr>
            <p:spPr>
              <a:xfrm rot="-2022469">
                <a:off x="9374078" y="3824421"/>
                <a:ext cx="2771207" cy="2225882"/>
              </a:xfrm>
              <a:custGeom>
                <a:avLst/>
                <a:gdLst/>
                <a:ahLst/>
                <a:cxnLst/>
                <a:rect l="l" t="t" r="r" b="b"/>
                <a:pathLst>
                  <a:path w="412583" h="401980" extrusionOk="0">
                    <a:moveTo>
                      <a:pt x="400691" y="291978"/>
                    </a:moveTo>
                    <a:cubicBezTo>
                      <a:pt x="385966" y="322083"/>
                      <a:pt x="360291" y="345556"/>
                      <a:pt x="332434" y="364177"/>
                    </a:cubicBezTo>
                    <a:cubicBezTo>
                      <a:pt x="302615" y="384115"/>
                      <a:pt x="268753" y="399577"/>
                      <a:pt x="232966" y="401723"/>
                    </a:cubicBezTo>
                    <a:cubicBezTo>
                      <a:pt x="191664" y="404209"/>
                      <a:pt x="150545" y="388517"/>
                      <a:pt x="117641" y="363441"/>
                    </a:cubicBezTo>
                    <a:cubicBezTo>
                      <a:pt x="84737" y="338365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8" y="16728"/>
                      <a:pt x="264553" y="31941"/>
                    </a:cubicBezTo>
                    <a:cubicBezTo>
                      <a:pt x="275227" y="33654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10" y="160896"/>
                      <a:pt x="388821" y="175889"/>
                      <a:pt x="400526" y="195532"/>
                    </a:cubicBezTo>
                    <a:cubicBezTo>
                      <a:pt x="417691" y="224310"/>
                      <a:pt x="415426" y="261874"/>
                      <a:pt x="400691" y="291978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19"/>
              <p:cNvSpPr/>
              <p:nvPr/>
            </p:nvSpPr>
            <p:spPr>
              <a:xfrm rot="-8942958">
                <a:off x="9595571" y="4002343"/>
                <a:ext cx="2328449" cy="1870143"/>
              </a:xfrm>
              <a:custGeom>
                <a:avLst/>
                <a:gdLst/>
                <a:ahLst/>
                <a:cxnLst/>
                <a:rect l="l" t="t" r="r" b="b"/>
                <a:pathLst>
                  <a:path w="412583" h="401980" extrusionOk="0">
                    <a:moveTo>
                      <a:pt x="400691" y="291978"/>
                    </a:moveTo>
                    <a:cubicBezTo>
                      <a:pt x="385966" y="322083"/>
                      <a:pt x="360291" y="345556"/>
                      <a:pt x="332434" y="364177"/>
                    </a:cubicBezTo>
                    <a:cubicBezTo>
                      <a:pt x="302615" y="384115"/>
                      <a:pt x="268753" y="399577"/>
                      <a:pt x="232966" y="401723"/>
                    </a:cubicBezTo>
                    <a:cubicBezTo>
                      <a:pt x="191664" y="404209"/>
                      <a:pt x="150545" y="388517"/>
                      <a:pt x="117641" y="363441"/>
                    </a:cubicBezTo>
                    <a:cubicBezTo>
                      <a:pt x="84737" y="338365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8" y="16728"/>
                      <a:pt x="264553" y="31941"/>
                    </a:cubicBezTo>
                    <a:cubicBezTo>
                      <a:pt x="275227" y="33654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10" y="160896"/>
                      <a:pt x="388821" y="175889"/>
                      <a:pt x="400526" y="195532"/>
                    </a:cubicBezTo>
                    <a:cubicBezTo>
                      <a:pt x="417691" y="224310"/>
                      <a:pt x="415426" y="261874"/>
                      <a:pt x="400691" y="291978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2" name="Google Shape;882;p19"/>
          <p:cNvGrpSpPr/>
          <p:nvPr/>
        </p:nvGrpSpPr>
        <p:grpSpPr>
          <a:xfrm>
            <a:off x="-3" y="223036"/>
            <a:ext cx="9213558" cy="5438777"/>
            <a:chOff x="-3" y="167276"/>
            <a:chExt cx="9213558" cy="4079083"/>
          </a:xfrm>
        </p:grpSpPr>
        <p:grpSp>
          <p:nvGrpSpPr>
            <p:cNvPr id="883" name="Google Shape;883;p19"/>
            <p:cNvGrpSpPr/>
            <p:nvPr/>
          </p:nvGrpSpPr>
          <p:grpSpPr>
            <a:xfrm>
              <a:off x="8672421" y="501652"/>
              <a:ext cx="541134" cy="453492"/>
              <a:chOff x="6830153" y="-6796676"/>
              <a:chExt cx="1391807" cy="1166390"/>
            </a:xfrm>
          </p:grpSpPr>
          <p:sp>
            <p:nvSpPr>
              <p:cNvPr id="884" name="Google Shape;884;p19"/>
              <p:cNvSpPr/>
              <p:nvPr/>
            </p:nvSpPr>
            <p:spPr>
              <a:xfrm>
                <a:off x="6853686" y="-6762114"/>
                <a:ext cx="1368274" cy="1122816"/>
              </a:xfrm>
              <a:custGeom>
                <a:avLst/>
                <a:gdLst/>
                <a:ahLst/>
                <a:cxnLst/>
                <a:rect l="l" t="t" r="r" b="b"/>
                <a:pathLst>
                  <a:path w="111287" h="91323" extrusionOk="0">
                    <a:moveTo>
                      <a:pt x="88445" y="13418"/>
                    </a:moveTo>
                    <a:cubicBezTo>
                      <a:pt x="76418" y="3739"/>
                      <a:pt x="60615" y="-903"/>
                      <a:pt x="45245" y="166"/>
                    </a:cubicBezTo>
                    <a:cubicBezTo>
                      <a:pt x="37243" y="-332"/>
                      <a:pt x="29185" y="285"/>
                      <a:pt x="21367" y="2100"/>
                    </a:cubicBezTo>
                    <a:cubicBezTo>
                      <a:pt x="15694" y="3426"/>
                      <a:pt x="9984" y="5442"/>
                      <a:pt x="5693" y="9384"/>
                    </a:cubicBezTo>
                    <a:cubicBezTo>
                      <a:pt x="1401" y="13325"/>
                      <a:pt x="-1178" y="19560"/>
                      <a:pt x="535" y="25131"/>
                    </a:cubicBezTo>
                    <a:cubicBezTo>
                      <a:pt x="3270" y="34009"/>
                      <a:pt x="14202" y="36634"/>
                      <a:pt x="23135" y="39212"/>
                    </a:cubicBezTo>
                    <a:cubicBezTo>
                      <a:pt x="43505" y="45069"/>
                      <a:pt x="61730" y="58136"/>
                      <a:pt x="73812" y="75560"/>
                    </a:cubicBezTo>
                    <a:cubicBezTo>
                      <a:pt x="78463" y="82264"/>
                      <a:pt x="83399" y="90359"/>
                      <a:pt x="91512" y="91253"/>
                    </a:cubicBezTo>
                    <a:cubicBezTo>
                      <a:pt x="96761" y="91823"/>
                      <a:pt x="101955" y="88904"/>
                      <a:pt x="105187" y="84733"/>
                    </a:cubicBezTo>
                    <a:cubicBezTo>
                      <a:pt x="108420" y="80552"/>
                      <a:pt x="109921" y="75293"/>
                      <a:pt x="110685" y="70072"/>
                    </a:cubicBezTo>
                    <a:cubicBezTo>
                      <a:pt x="113742" y="49056"/>
                      <a:pt x="104975" y="26724"/>
                      <a:pt x="88445" y="134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19"/>
              <p:cNvSpPr/>
              <p:nvPr/>
            </p:nvSpPr>
            <p:spPr>
              <a:xfrm>
                <a:off x="7491623" y="-6788955"/>
                <a:ext cx="706409" cy="575738"/>
              </a:xfrm>
              <a:custGeom>
                <a:avLst/>
                <a:gdLst/>
                <a:ahLst/>
                <a:cxnLst/>
                <a:rect l="l" t="t" r="r" b="b"/>
                <a:pathLst>
                  <a:path w="57455" h="46827" extrusionOk="0">
                    <a:moveTo>
                      <a:pt x="57456" y="46828"/>
                    </a:moveTo>
                    <a:cubicBezTo>
                      <a:pt x="56313" y="45603"/>
                      <a:pt x="56553" y="43725"/>
                      <a:pt x="56093" y="42186"/>
                    </a:cubicBezTo>
                    <a:cubicBezTo>
                      <a:pt x="54592" y="37287"/>
                      <a:pt x="51175" y="32407"/>
                      <a:pt x="48680" y="27765"/>
                    </a:cubicBezTo>
                    <a:cubicBezTo>
                      <a:pt x="46082" y="24938"/>
                      <a:pt x="44425" y="22157"/>
                      <a:pt x="40944" y="18924"/>
                    </a:cubicBezTo>
                    <a:cubicBezTo>
                      <a:pt x="39461" y="17515"/>
                      <a:pt x="37619" y="16567"/>
                      <a:pt x="36081" y="15425"/>
                    </a:cubicBezTo>
                    <a:cubicBezTo>
                      <a:pt x="29304" y="10618"/>
                      <a:pt x="21955" y="7514"/>
                      <a:pt x="13805" y="6050"/>
                    </a:cubicBezTo>
                    <a:cubicBezTo>
                      <a:pt x="12921" y="5894"/>
                      <a:pt x="12101" y="5755"/>
                      <a:pt x="11143" y="5590"/>
                    </a:cubicBezTo>
                    <a:cubicBezTo>
                      <a:pt x="8997" y="5193"/>
                      <a:pt x="6373" y="5267"/>
                      <a:pt x="4347" y="5028"/>
                    </a:cubicBezTo>
                    <a:cubicBezTo>
                      <a:pt x="2137" y="4761"/>
                      <a:pt x="341" y="3453"/>
                      <a:pt x="0" y="1740"/>
                    </a:cubicBezTo>
                    <a:cubicBezTo>
                      <a:pt x="1538" y="-231"/>
                      <a:pt x="5765" y="-129"/>
                      <a:pt x="9734" y="156"/>
                    </a:cubicBezTo>
                    <a:cubicBezTo>
                      <a:pt x="16484" y="432"/>
                      <a:pt x="25565" y="3370"/>
                      <a:pt x="31228" y="6630"/>
                    </a:cubicBezTo>
                    <a:cubicBezTo>
                      <a:pt x="35630" y="9006"/>
                      <a:pt x="39839" y="12008"/>
                      <a:pt x="43227" y="15517"/>
                    </a:cubicBezTo>
                    <a:cubicBezTo>
                      <a:pt x="46709" y="19081"/>
                      <a:pt x="49747" y="22921"/>
                      <a:pt x="52022" y="27120"/>
                    </a:cubicBezTo>
                    <a:cubicBezTo>
                      <a:pt x="53671" y="30187"/>
                      <a:pt x="54629" y="33456"/>
                      <a:pt x="55586" y="36588"/>
                    </a:cubicBezTo>
                    <a:cubicBezTo>
                      <a:pt x="56627" y="39949"/>
                      <a:pt x="57262" y="43393"/>
                      <a:pt x="57456" y="4682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19"/>
              <p:cNvSpPr/>
              <p:nvPr/>
            </p:nvSpPr>
            <p:spPr>
              <a:xfrm>
                <a:off x="6889244" y="-6796676"/>
                <a:ext cx="485001" cy="230876"/>
              </a:xfrm>
              <a:custGeom>
                <a:avLst/>
                <a:gdLst/>
                <a:ahLst/>
                <a:cxnLst/>
                <a:rect l="l" t="t" r="r" b="b"/>
                <a:pathLst>
                  <a:path w="39447" h="18778" extrusionOk="0">
                    <a:moveTo>
                      <a:pt x="10" y="18779"/>
                    </a:moveTo>
                    <a:cubicBezTo>
                      <a:pt x="-119" y="17609"/>
                      <a:pt x="1050" y="17305"/>
                      <a:pt x="1621" y="16633"/>
                    </a:cubicBezTo>
                    <a:cubicBezTo>
                      <a:pt x="3491" y="14570"/>
                      <a:pt x="5342" y="11476"/>
                      <a:pt x="8178" y="10131"/>
                    </a:cubicBezTo>
                    <a:cubicBezTo>
                      <a:pt x="9679" y="8400"/>
                      <a:pt x="11466" y="7663"/>
                      <a:pt x="13897" y="6318"/>
                    </a:cubicBezTo>
                    <a:cubicBezTo>
                      <a:pt x="14929" y="5692"/>
                      <a:pt x="15877" y="4873"/>
                      <a:pt x="16899" y="4320"/>
                    </a:cubicBezTo>
                    <a:cubicBezTo>
                      <a:pt x="21449" y="2156"/>
                      <a:pt x="26127" y="821"/>
                      <a:pt x="31256" y="195"/>
                    </a:cubicBezTo>
                    <a:cubicBezTo>
                      <a:pt x="31873" y="158"/>
                      <a:pt x="32306" y="139"/>
                      <a:pt x="32942" y="112"/>
                    </a:cubicBezTo>
                    <a:cubicBezTo>
                      <a:pt x="34295" y="56"/>
                      <a:pt x="35944" y="-109"/>
                      <a:pt x="37214" y="112"/>
                    </a:cubicBezTo>
                    <a:cubicBezTo>
                      <a:pt x="38614" y="434"/>
                      <a:pt x="39517" y="1972"/>
                      <a:pt x="39443" y="3675"/>
                    </a:cubicBezTo>
                    <a:cubicBezTo>
                      <a:pt x="38347" y="5462"/>
                      <a:pt x="36303" y="5048"/>
                      <a:pt x="34258" y="5260"/>
                    </a:cubicBezTo>
                    <a:cubicBezTo>
                      <a:pt x="30851" y="5536"/>
                      <a:pt x="26182" y="6273"/>
                      <a:pt x="23033" y="7203"/>
                    </a:cubicBezTo>
                    <a:cubicBezTo>
                      <a:pt x="20592" y="7847"/>
                      <a:pt x="18262" y="8915"/>
                      <a:pt x="15978" y="9790"/>
                    </a:cubicBezTo>
                    <a:cubicBezTo>
                      <a:pt x="13640" y="10721"/>
                      <a:pt x="11558" y="12010"/>
                      <a:pt x="9394" y="13133"/>
                    </a:cubicBezTo>
                    <a:cubicBezTo>
                      <a:pt x="7847" y="13990"/>
                      <a:pt x="6134" y="14598"/>
                      <a:pt x="4670" y="15555"/>
                    </a:cubicBezTo>
                    <a:cubicBezTo>
                      <a:pt x="3426" y="16412"/>
                      <a:pt x="1925" y="17443"/>
                      <a:pt x="10" y="187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19"/>
              <p:cNvSpPr/>
              <p:nvPr/>
            </p:nvSpPr>
            <p:spPr>
              <a:xfrm>
                <a:off x="6830153" y="-6524571"/>
                <a:ext cx="757421" cy="492636"/>
              </a:xfrm>
              <a:custGeom>
                <a:avLst/>
                <a:gdLst/>
                <a:ahLst/>
                <a:cxnLst/>
                <a:rect l="l" t="t" r="r" b="b"/>
                <a:pathLst>
                  <a:path w="61604" h="40068" extrusionOk="0">
                    <a:moveTo>
                      <a:pt x="0" y="0"/>
                    </a:moveTo>
                    <a:cubicBezTo>
                      <a:pt x="1391" y="829"/>
                      <a:pt x="1612" y="2579"/>
                      <a:pt x="2505" y="3822"/>
                    </a:cubicBezTo>
                    <a:cubicBezTo>
                      <a:pt x="5378" y="7763"/>
                      <a:pt x="10286" y="10471"/>
                      <a:pt x="14274" y="13372"/>
                    </a:cubicBezTo>
                    <a:cubicBezTo>
                      <a:pt x="17635" y="14689"/>
                      <a:pt x="20177" y="16328"/>
                      <a:pt x="24395" y="17921"/>
                    </a:cubicBezTo>
                    <a:cubicBezTo>
                      <a:pt x="26209" y="18612"/>
                      <a:pt x="28161" y="18870"/>
                      <a:pt x="29921" y="19441"/>
                    </a:cubicBezTo>
                    <a:cubicBezTo>
                      <a:pt x="37591" y="21908"/>
                      <a:pt x="45069" y="24165"/>
                      <a:pt x="52547" y="28465"/>
                    </a:cubicBezTo>
                    <a:cubicBezTo>
                      <a:pt x="53293" y="28935"/>
                      <a:pt x="54122" y="29423"/>
                      <a:pt x="54905" y="30031"/>
                    </a:cubicBezTo>
                    <a:cubicBezTo>
                      <a:pt x="56765" y="31329"/>
                      <a:pt x="59039" y="32987"/>
                      <a:pt x="60449" y="34682"/>
                    </a:cubicBezTo>
                    <a:cubicBezTo>
                      <a:pt x="62014" y="36560"/>
                      <a:pt x="61894" y="38936"/>
                      <a:pt x="60660" y="40069"/>
                    </a:cubicBezTo>
                    <a:cubicBezTo>
                      <a:pt x="58266" y="40014"/>
                      <a:pt x="56231" y="37306"/>
                      <a:pt x="53413" y="35381"/>
                    </a:cubicBezTo>
                    <a:cubicBezTo>
                      <a:pt x="48845" y="32038"/>
                      <a:pt x="41422" y="28741"/>
                      <a:pt x="36017" y="26716"/>
                    </a:cubicBezTo>
                    <a:cubicBezTo>
                      <a:pt x="31909" y="25123"/>
                      <a:pt x="27544" y="23769"/>
                      <a:pt x="23474" y="21908"/>
                    </a:cubicBezTo>
                    <a:cubicBezTo>
                      <a:pt x="19321" y="20030"/>
                      <a:pt x="15232" y="18087"/>
                      <a:pt x="11594" y="15435"/>
                    </a:cubicBezTo>
                    <a:cubicBezTo>
                      <a:pt x="8942" y="13491"/>
                      <a:pt x="6787" y="11069"/>
                      <a:pt x="4789" y="8647"/>
                    </a:cubicBezTo>
                    <a:cubicBezTo>
                      <a:pt x="2643" y="6078"/>
                      <a:pt x="958" y="3122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19"/>
              <p:cNvSpPr/>
              <p:nvPr/>
            </p:nvSpPr>
            <p:spPr>
              <a:xfrm>
                <a:off x="7594964" y="-6053320"/>
                <a:ext cx="589385" cy="423034"/>
              </a:xfrm>
              <a:custGeom>
                <a:avLst/>
                <a:gdLst/>
                <a:ahLst/>
                <a:cxnLst/>
                <a:rect l="l" t="t" r="r" b="b"/>
                <a:pathLst>
                  <a:path w="47937" h="34407" extrusionOk="0">
                    <a:moveTo>
                      <a:pt x="47394" y="17378"/>
                    </a:moveTo>
                    <a:cubicBezTo>
                      <a:pt x="48434" y="18556"/>
                      <a:pt x="47707" y="20269"/>
                      <a:pt x="47449" y="21623"/>
                    </a:cubicBezTo>
                    <a:cubicBezTo>
                      <a:pt x="47062" y="23842"/>
                      <a:pt x="46334" y="26310"/>
                      <a:pt x="44843" y="28493"/>
                    </a:cubicBezTo>
                    <a:cubicBezTo>
                      <a:pt x="43397" y="30684"/>
                      <a:pt x="41076" y="32480"/>
                      <a:pt x="38544" y="33097"/>
                    </a:cubicBezTo>
                    <a:cubicBezTo>
                      <a:pt x="35210" y="34810"/>
                      <a:pt x="31591" y="34847"/>
                      <a:pt x="27124" y="33190"/>
                    </a:cubicBezTo>
                    <a:cubicBezTo>
                      <a:pt x="25209" y="32453"/>
                      <a:pt x="23247" y="31633"/>
                      <a:pt x="21700" y="30408"/>
                    </a:cubicBezTo>
                    <a:cubicBezTo>
                      <a:pt x="18376" y="27728"/>
                      <a:pt x="15954" y="24542"/>
                      <a:pt x="13550" y="21604"/>
                    </a:cubicBezTo>
                    <a:cubicBezTo>
                      <a:pt x="11091" y="18556"/>
                      <a:pt x="8706" y="15582"/>
                      <a:pt x="6256" y="12524"/>
                    </a:cubicBezTo>
                    <a:cubicBezTo>
                      <a:pt x="5732" y="11834"/>
                      <a:pt x="5253" y="11198"/>
                      <a:pt x="4691" y="10452"/>
                    </a:cubicBezTo>
                    <a:cubicBezTo>
                      <a:pt x="3466" y="8758"/>
                      <a:pt x="1763" y="6907"/>
                      <a:pt x="740" y="5212"/>
                    </a:cubicBezTo>
                    <a:cubicBezTo>
                      <a:pt x="-383" y="3361"/>
                      <a:pt x="-190" y="1179"/>
                      <a:pt x="1063" y="0"/>
                    </a:cubicBezTo>
                    <a:cubicBezTo>
                      <a:pt x="3457" y="74"/>
                      <a:pt x="5446" y="3113"/>
                      <a:pt x="7684" y="5793"/>
                    </a:cubicBezTo>
                    <a:cubicBezTo>
                      <a:pt x="11441" y="10286"/>
                      <a:pt x="16368" y="16825"/>
                      <a:pt x="19785" y="21291"/>
                    </a:cubicBezTo>
                    <a:cubicBezTo>
                      <a:pt x="22372" y="24671"/>
                      <a:pt x="25172" y="27637"/>
                      <a:pt x="28230" y="29266"/>
                    </a:cubicBezTo>
                    <a:cubicBezTo>
                      <a:pt x="31314" y="30961"/>
                      <a:pt x="35100" y="30915"/>
                      <a:pt x="38350" y="29764"/>
                    </a:cubicBezTo>
                    <a:cubicBezTo>
                      <a:pt x="40717" y="28963"/>
                      <a:pt x="43010" y="27637"/>
                      <a:pt x="44594" y="25472"/>
                    </a:cubicBezTo>
                    <a:cubicBezTo>
                      <a:pt x="46233" y="23170"/>
                      <a:pt x="47274" y="20371"/>
                      <a:pt x="47394" y="173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9" name="Google Shape;889;p19"/>
            <p:cNvGrpSpPr/>
            <p:nvPr/>
          </p:nvGrpSpPr>
          <p:grpSpPr>
            <a:xfrm>
              <a:off x="-3" y="3398622"/>
              <a:ext cx="143095" cy="135789"/>
              <a:chOff x="6138069" y="-6839869"/>
              <a:chExt cx="368042" cy="349253"/>
            </a:xfrm>
          </p:grpSpPr>
          <p:sp>
            <p:nvSpPr>
              <p:cNvPr id="890" name="Google Shape;890;p19"/>
              <p:cNvSpPr/>
              <p:nvPr/>
            </p:nvSpPr>
            <p:spPr>
              <a:xfrm>
                <a:off x="6205434" y="-6799492"/>
                <a:ext cx="291084" cy="294084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1" y="23907"/>
                    </a:cubicBezTo>
                    <a:cubicBezTo>
                      <a:pt x="16930" y="24183"/>
                      <a:pt x="22492" y="19735"/>
                      <a:pt x="23506" y="14108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19"/>
              <p:cNvSpPr/>
              <p:nvPr/>
            </p:nvSpPr>
            <p:spPr>
              <a:xfrm>
                <a:off x="6138069" y="-6792188"/>
                <a:ext cx="259203" cy="301572"/>
              </a:xfrm>
              <a:custGeom>
                <a:avLst/>
                <a:gdLst/>
                <a:ahLst/>
                <a:cxnLst/>
                <a:rect l="l" t="t" r="r" b="b"/>
                <a:pathLst>
                  <a:path w="21082" h="24528" extrusionOk="0">
                    <a:moveTo>
                      <a:pt x="10289" y="23"/>
                    </a:moveTo>
                    <a:cubicBezTo>
                      <a:pt x="9746" y="1027"/>
                      <a:pt x="8807" y="622"/>
                      <a:pt x="8070" y="1018"/>
                    </a:cubicBezTo>
                    <a:cubicBezTo>
                      <a:pt x="5731" y="2307"/>
                      <a:pt x="4903" y="5199"/>
                      <a:pt x="3825" y="7216"/>
                    </a:cubicBezTo>
                    <a:cubicBezTo>
                      <a:pt x="3945" y="8984"/>
                      <a:pt x="3540" y="10319"/>
                      <a:pt x="4230" y="12336"/>
                    </a:cubicBezTo>
                    <a:cubicBezTo>
                      <a:pt x="4543" y="13192"/>
                      <a:pt x="5308" y="13800"/>
                      <a:pt x="5796" y="14454"/>
                    </a:cubicBezTo>
                    <a:cubicBezTo>
                      <a:pt x="7914" y="17327"/>
                      <a:pt x="10953" y="18847"/>
                      <a:pt x="14434" y="19114"/>
                    </a:cubicBezTo>
                    <a:cubicBezTo>
                      <a:pt x="14867" y="19160"/>
                      <a:pt x="15124" y="19188"/>
                      <a:pt x="15567" y="19225"/>
                    </a:cubicBezTo>
                    <a:cubicBezTo>
                      <a:pt x="16497" y="19326"/>
                      <a:pt x="17592" y="19013"/>
                      <a:pt x="18476" y="19086"/>
                    </a:cubicBezTo>
                    <a:cubicBezTo>
                      <a:pt x="19434" y="19178"/>
                      <a:pt x="20521" y="20394"/>
                      <a:pt x="21083" y="22015"/>
                    </a:cubicBezTo>
                    <a:cubicBezTo>
                      <a:pt x="20770" y="24041"/>
                      <a:pt x="18513" y="24280"/>
                      <a:pt x="16432" y="24446"/>
                    </a:cubicBezTo>
                    <a:cubicBezTo>
                      <a:pt x="12896" y="24915"/>
                      <a:pt x="7730" y="23341"/>
                      <a:pt x="5004" y="20762"/>
                    </a:cubicBezTo>
                    <a:cubicBezTo>
                      <a:pt x="2886" y="18957"/>
                      <a:pt x="1154" y="16545"/>
                      <a:pt x="473" y="13828"/>
                    </a:cubicBezTo>
                    <a:cubicBezTo>
                      <a:pt x="-246" y="11120"/>
                      <a:pt x="-218" y="8017"/>
                      <a:pt x="1062" y="5540"/>
                    </a:cubicBezTo>
                    <a:cubicBezTo>
                      <a:pt x="1992" y="3735"/>
                      <a:pt x="3558" y="2519"/>
                      <a:pt x="5022" y="1524"/>
                    </a:cubicBezTo>
                    <a:cubicBezTo>
                      <a:pt x="6597" y="429"/>
                      <a:pt x="8503" y="-124"/>
                      <a:pt x="10289" y="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19"/>
              <p:cNvSpPr/>
              <p:nvPr/>
            </p:nvSpPr>
            <p:spPr>
              <a:xfrm>
                <a:off x="6332579" y="-6839869"/>
                <a:ext cx="173532" cy="241351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19630" extrusionOk="0">
                    <a:moveTo>
                      <a:pt x="11847" y="19631"/>
                    </a:moveTo>
                    <a:cubicBezTo>
                      <a:pt x="11166" y="18894"/>
                      <a:pt x="11930" y="18608"/>
                      <a:pt x="11985" y="18083"/>
                    </a:cubicBezTo>
                    <a:cubicBezTo>
                      <a:pt x="12151" y="16426"/>
                      <a:pt x="10807" y="14842"/>
                      <a:pt x="10926" y="13285"/>
                    </a:cubicBezTo>
                    <a:cubicBezTo>
                      <a:pt x="10070" y="12337"/>
                      <a:pt x="10116" y="11342"/>
                      <a:pt x="9462" y="10099"/>
                    </a:cubicBezTo>
                    <a:cubicBezTo>
                      <a:pt x="9177" y="9565"/>
                      <a:pt x="8523" y="9224"/>
                      <a:pt x="8210" y="8800"/>
                    </a:cubicBezTo>
                    <a:cubicBezTo>
                      <a:pt x="6819" y="6913"/>
                      <a:pt x="5318" y="5734"/>
                      <a:pt x="3596" y="5384"/>
                    </a:cubicBezTo>
                    <a:cubicBezTo>
                      <a:pt x="3421" y="5347"/>
                      <a:pt x="3246" y="5292"/>
                      <a:pt x="3071" y="5237"/>
                    </a:cubicBezTo>
                    <a:cubicBezTo>
                      <a:pt x="2638" y="5089"/>
                      <a:pt x="2169" y="5320"/>
                      <a:pt x="1819" y="5163"/>
                    </a:cubicBezTo>
                    <a:cubicBezTo>
                      <a:pt x="1469" y="4970"/>
                      <a:pt x="714" y="3690"/>
                      <a:pt x="5" y="2115"/>
                    </a:cubicBezTo>
                    <a:cubicBezTo>
                      <a:pt x="-106" y="135"/>
                      <a:pt x="1828" y="-68"/>
                      <a:pt x="3347" y="15"/>
                    </a:cubicBezTo>
                    <a:cubicBezTo>
                      <a:pt x="6055" y="-77"/>
                      <a:pt x="9296" y="2069"/>
                      <a:pt x="10659" y="3984"/>
                    </a:cubicBezTo>
                    <a:cubicBezTo>
                      <a:pt x="11792" y="5384"/>
                      <a:pt x="12685" y="6922"/>
                      <a:pt x="13136" y="8460"/>
                    </a:cubicBezTo>
                    <a:cubicBezTo>
                      <a:pt x="13588" y="10035"/>
                      <a:pt x="14057" y="11453"/>
                      <a:pt x="14113" y="13055"/>
                    </a:cubicBezTo>
                    <a:cubicBezTo>
                      <a:pt x="14150" y="14216"/>
                      <a:pt x="13708" y="15394"/>
                      <a:pt x="13440" y="16472"/>
                    </a:cubicBezTo>
                    <a:cubicBezTo>
                      <a:pt x="13173" y="17641"/>
                      <a:pt x="12640" y="18765"/>
                      <a:pt x="11847" y="196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3" name="Google Shape;893;p19"/>
            <p:cNvGrpSpPr/>
            <p:nvPr/>
          </p:nvGrpSpPr>
          <p:grpSpPr>
            <a:xfrm>
              <a:off x="8804563" y="167276"/>
              <a:ext cx="143744" cy="139116"/>
              <a:chOff x="2928985" y="-4961789"/>
              <a:chExt cx="369713" cy="357809"/>
            </a:xfrm>
          </p:grpSpPr>
          <p:sp>
            <p:nvSpPr>
              <p:cNvPr id="894" name="Google Shape;894;p19"/>
              <p:cNvSpPr/>
              <p:nvPr/>
            </p:nvSpPr>
            <p:spPr>
              <a:xfrm>
                <a:off x="2975842" y="-4932367"/>
                <a:ext cx="291084" cy="294084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40"/>
                      <a:pt x="5511" y="23631"/>
                      <a:pt x="11221" y="23907"/>
                    </a:cubicBezTo>
                    <a:cubicBezTo>
                      <a:pt x="16930" y="24184"/>
                      <a:pt x="22492" y="19735"/>
                      <a:pt x="23506" y="14108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19"/>
              <p:cNvSpPr/>
              <p:nvPr/>
            </p:nvSpPr>
            <p:spPr>
              <a:xfrm>
                <a:off x="2928985" y="-4944601"/>
                <a:ext cx="274486" cy="340621"/>
              </a:xfrm>
              <a:custGeom>
                <a:avLst/>
                <a:gdLst/>
                <a:ahLst/>
                <a:cxnLst/>
                <a:rect l="l" t="t" r="r" b="b"/>
                <a:pathLst>
                  <a:path w="22325" h="27704" extrusionOk="0">
                    <a:moveTo>
                      <a:pt x="8714" y="0"/>
                    </a:moveTo>
                    <a:cubicBezTo>
                      <a:pt x="8973" y="1133"/>
                      <a:pt x="7895" y="1465"/>
                      <a:pt x="7435" y="2164"/>
                    </a:cubicBezTo>
                    <a:cubicBezTo>
                      <a:pt x="5961" y="4393"/>
                      <a:pt x="5344" y="7533"/>
                      <a:pt x="4110" y="9844"/>
                    </a:cubicBezTo>
                    <a:cubicBezTo>
                      <a:pt x="4128" y="11806"/>
                      <a:pt x="3557" y="13289"/>
                      <a:pt x="4110" y="15481"/>
                    </a:cubicBezTo>
                    <a:cubicBezTo>
                      <a:pt x="4377" y="16411"/>
                      <a:pt x="5132" y="17102"/>
                      <a:pt x="5611" y="17783"/>
                    </a:cubicBezTo>
                    <a:cubicBezTo>
                      <a:pt x="7794" y="20868"/>
                      <a:pt x="11220" y="22433"/>
                      <a:pt x="14903" y="22323"/>
                    </a:cubicBezTo>
                    <a:cubicBezTo>
                      <a:pt x="15354" y="22323"/>
                      <a:pt x="15649" y="22323"/>
                      <a:pt x="16119" y="22305"/>
                    </a:cubicBezTo>
                    <a:cubicBezTo>
                      <a:pt x="17113" y="22286"/>
                      <a:pt x="18246" y="21853"/>
                      <a:pt x="19204" y="21789"/>
                    </a:cubicBezTo>
                    <a:cubicBezTo>
                      <a:pt x="20235" y="21734"/>
                      <a:pt x="21524" y="22765"/>
                      <a:pt x="22326" y="24293"/>
                    </a:cubicBezTo>
                    <a:cubicBezTo>
                      <a:pt x="22234" y="26375"/>
                      <a:pt x="19867" y="26964"/>
                      <a:pt x="17666" y="27379"/>
                    </a:cubicBezTo>
                    <a:cubicBezTo>
                      <a:pt x="13964" y="28364"/>
                      <a:pt x="8079" y="27047"/>
                      <a:pt x="5114" y="24312"/>
                    </a:cubicBezTo>
                    <a:cubicBezTo>
                      <a:pt x="2775" y="22443"/>
                      <a:pt x="831" y="19772"/>
                      <a:pt x="251" y="16714"/>
                    </a:cubicBezTo>
                    <a:cubicBezTo>
                      <a:pt x="-338" y="13630"/>
                      <a:pt x="141" y="10545"/>
                      <a:pt x="1357" y="8123"/>
                    </a:cubicBezTo>
                    <a:cubicBezTo>
                      <a:pt x="2250" y="6345"/>
                      <a:pt x="3622" y="5047"/>
                      <a:pt x="4755" y="3739"/>
                    </a:cubicBezTo>
                    <a:cubicBezTo>
                      <a:pt x="5961" y="2349"/>
                      <a:pt x="7296" y="1124"/>
                      <a:pt x="87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19"/>
              <p:cNvSpPr/>
              <p:nvPr/>
            </p:nvSpPr>
            <p:spPr>
              <a:xfrm>
                <a:off x="3062806" y="-4961789"/>
                <a:ext cx="235892" cy="281912"/>
              </a:xfrm>
              <a:custGeom>
                <a:avLst/>
                <a:gdLst/>
                <a:ahLst/>
                <a:cxnLst/>
                <a:rect l="l" t="t" r="r" b="b"/>
                <a:pathLst>
                  <a:path w="19186" h="22929" extrusionOk="0">
                    <a:moveTo>
                      <a:pt x="13477" y="22929"/>
                    </a:moveTo>
                    <a:cubicBezTo>
                      <a:pt x="13265" y="21870"/>
                      <a:pt x="14195" y="21778"/>
                      <a:pt x="14563" y="21180"/>
                    </a:cubicBezTo>
                    <a:cubicBezTo>
                      <a:pt x="15705" y="19264"/>
                      <a:pt x="15309" y="16713"/>
                      <a:pt x="15816" y="14761"/>
                    </a:cubicBezTo>
                    <a:cubicBezTo>
                      <a:pt x="15245" y="13288"/>
                      <a:pt x="15466" y="12044"/>
                      <a:pt x="14692" y="10405"/>
                    </a:cubicBezTo>
                    <a:cubicBezTo>
                      <a:pt x="14370" y="9696"/>
                      <a:pt x="13597" y="9273"/>
                      <a:pt x="13182" y="8766"/>
                    </a:cubicBezTo>
                    <a:cubicBezTo>
                      <a:pt x="11248" y="6611"/>
                      <a:pt x="8550" y="5450"/>
                      <a:pt x="5760" y="5368"/>
                    </a:cubicBezTo>
                    <a:cubicBezTo>
                      <a:pt x="5401" y="5349"/>
                      <a:pt x="5226" y="5349"/>
                      <a:pt x="4857" y="5331"/>
                    </a:cubicBezTo>
                    <a:cubicBezTo>
                      <a:pt x="4120" y="5257"/>
                      <a:pt x="3319" y="5644"/>
                      <a:pt x="2647" y="5607"/>
                    </a:cubicBezTo>
                    <a:cubicBezTo>
                      <a:pt x="1929" y="5552"/>
                      <a:pt x="833" y="4465"/>
                      <a:pt x="4" y="2946"/>
                    </a:cubicBezTo>
                    <a:cubicBezTo>
                      <a:pt x="-106" y="938"/>
                      <a:pt x="1993" y="432"/>
                      <a:pt x="3844" y="165"/>
                    </a:cubicBezTo>
                    <a:cubicBezTo>
                      <a:pt x="7049" y="-489"/>
                      <a:pt x="11525" y="883"/>
                      <a:pt x="13993" y="2899"/>
                    </a:cubicBezTo>
                    <a:cubicBezTo>
                      <a:pt x="15936" y="4309"/>
                      <a:pt x="17639" y="6399"/>
                      <a:pt x="18367" y="8674"/>
                    </a:cubicBezTo>
                    <a:cubicBezTo>
                      <a:pt x="19140" y="10976"/>
                      <a:pt x="19426" y="13333"/>
                      <a:pt x="18966" y="15543"/>
                    </a:cubicBezTo>
                    <a:cubicBezTo>
                      <a:pt x="18616" y="17165"/>
                      <a:pt x="17667" y="18518"/>
                      <a:pt x="16857" y="19752"/>
                    </a:cubicBezTo>
                    <a:cubicBezTo>
                      <a:pt x="15982" y="21097"/>
                      <a:pt x="14812" y="22211"/>
                      <a:pt x="13477" y="2292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7" name="Google Shape;897;p19"/>
            <p:cNvGrpSpPr/>
            <p:nvPr/>
          </p:nvGrpSpPr>
          <p:grpSpPr>
            <a:xfrm>
              <a:off x="-2" y="3534402"/>
              <a:ext cx="444831" cy="711956"/>
              <a:chOff x="7956603" y="-3532141"/>
              <a:chExt cx="1144112" cy="1831163"/>
            </a:xfrm>
          </p:grpSpPr>
          <p:sp>
            <p:nvSpPr>
              <p:cNvPr id="898" name="Google Shape;898;p19"/>
              <p:cNvSpPr/>
              <p:nvPr/>
            </p:nvSpPr>
            <p:spPr>
              <a:xfrm>
                <a:off x="7971910" y="-3508915"/>
                <a:ext cx="1107644" cy="1760115"/>
              </a:xfrm>
              <a:custGeom>
                <a:avLst/>
                <a:gdLst/>
                <a:ahLst/>
                <a:cxnLst/>
                <a:rect l="l" t="t" r="r" b="b"/>
                <a:pathLst>
                  <a:path w="90089" h="143157" extrusionOk="0">
                    <a:moveTo>
                      <a:pt x="83814" y="77093"/>
                    </a:moveTo>
                    <a:cubicBezTo>
                      <a:pt x="78077" y="100807"/>
                      <a:pt x="62909" y="122107"/>
                      <a:pt x="42382" y="135295"/>
                    </a:cubicBezTo>
                    <a:cubicBezTo>
                      <a:pt x="35393" y="139779"/>
                      <a:pt x="27455" y="143436"/>
                      <a:pt x="19157" y="143141"/>
                    </a:cubicBezTo>
                    <a:cubicBezTo>
                      <a:pt x="10860" y="142837"/>
                      <a:pt x="2323" y="137597"/>
                      <a:pt x="417" y="129520"/>
                    </a:cubicBezTo>
                    <a:cubicBezTo>
                      <a:pt x="-1379" y="121859"/>
                      <a:pt x="2940" y="114187"/>
                      <a:pt x="7425" y="107714"/>
                    </a:cubicBezTo>
                    <a:cubicBezTo>
                      <a:pt x="25631" y="81366"/>
                      <a:pt x="50100" y="57303"/>
                      <a:pt x="55883" y="25808"/>
                    </a:cubicBezTo>
                    <a:cubicBezTo>
                      <a:pt x="56868" y="20467"/>
                      <a:pt x="57292" y="14941"/>
                      <a:pt x="59419" y="9950"/>
                    </a:cubicBezTo>
                    <a:cubicBezTo>
                      <a:pt x="61547" y="4959"/>
                      <a:pt x="65893" y="437"/>
                      <a:pt x="71308" y="32"/>
                    </a:cubicBezTo>
                    <a:cubicBezTo>
                      <a:pt x="80739" y="-668"/>
                      <a:pt x="86337" y="10355"/>
                      <a:pt x="88133" y="19638"/>
                    </a:cubicBezTo>
                    <a:cubicBezTo>
                      <a:pt x="96882" y="64836"/>
                      <a:pt x="75664" y="114362"/>
                      <a:pt x="36903" y="139199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19"/>
              <p:cNvSpPr/>
              <p:nvPr/>
            </p:nvSpPr>
            <p:spPr>
              <a:xfrm>
                <a:off x="7956603" y="-3090718"/>
                <a:ext cx="680073" cy="1389741"/>
              </a:xfrm>
              <a:custGeom>
                <a:avLst/>
                <a:gdLst/>
                <a:ahLst/>
                <a:cxnLst/>
                <a:rect l="l" t="t" r="r" b="b"/>
                <a:pathLst>
                  <a:path w="55313" h="113033" extrusionOk="0">
                    <a:moveTo>
                      <a:pt x="55313" y="0"/>
                    </a:moveTo>
                    <a:cubicBezTo>
                      <a:pt x="55166" y="2901"/>
                      <a:pt x="53260" y="5977"/>
                      <a:pt x="52044" y="8850"/>
                    </a:cubicBezTo>
                    <a:cubicBezTo>
                      <a:pt x="48278" y="17995"/>
                      <a:pt x="43820" y="28926"/>
                      <a:pt x="37568" y="37592"/>
                    </a:cubicBezTo>
                    <a:cubicBezTo>
                      <a:pt x="33856" y="44287"/>
                      <a:pt x="29813" y="49453"/>
                      <a:pt x="23754" y="56875"/>
                    </a:cubicBezTo>
                    <a:cubicBezTo>
                      <a:pt x="21599" y="59620"/>
                      <a:pt x="18348" y="63736"/>
                      <a:pt x="16267" y="66398"/>
                    </a:cubicBezTo>
                    <a:cubicBezTo>
                      <a:pt x="11018" y="72862"/>
                      <a:pt x="6404" y="79668"/>
                      <a:pt x="5465" y="87256"/>
                    </a:cubicBezTo>
                    <a:cubicBezTo>
                      <a:pt x="4286" y="94743"/>
                      <a:pt x="6929" y="102819"/>
                      <a:pt x="13661" y="105960"/>
                    </a:cubicBezTo>
                    <a:cubicBezTo>
                      <a:pt x="14987" y="106623"/>
                      <a:pt x="16515" y="107175"/>
                      <a:pt x="18210" y="107479"/>
                    </a:cubicBezTo>
                    <a:cubicBezTo>
                      <a:pt x="22106" y="108354"/>
                      <a:pt x="27115" y="107461"/>
                      <a:pt x="30900" y="106512"/>
                    </a:cubicBezTo>
                    <a:cubicBezTo>
                      <a:pt x="35063" y="105490"/>
                      <a:pt x="38636" y="105094"/>
                      <a:pt x="39870" y="106393"/>
                    </a:cubicBezTo>
                    <a:cubicBezTo>
                      <a:pt x="37936" y="109625"/>
                      <a:pt x="30007" y="113106"/>
                      <a:pt x="21755" y="113032"/>
                    </a:cubicBezTo>
                    <a:cubicBezTo>
                      <a:pt x="18320" y="113069"/>
                      <a:pt x="14361" y="112452"/>
                      <a:pt x="10677" y="110445"/>
                    </a:cubicBezTo>
                    <a:cubicBezTo>
                      <a:pt x="6993" y="108529"/>
                      <a:pt x="3798" y="105149"/>
                      <a:pt x="2076" y="101189"/>
                    </a:cubicBezTo>
                    <a:cubicBezTo>
                      <a:pt x="-1461" y="93168"/>
                      <a:pt x="59" y="84530"/>
                      <a:pt x="2647" y="78480"/>
                    </a:cubicBezTo>
                    <a:cubicBezTo>
                      <a:pt x="6717" y="69105"/>
                      <a:pt x="13826" y="62042"/>
                      <a:pt x="19739" y="55356"/>
                    </a:cubicBezTo>
                    <a:cubicBezTo>
                      <a:pt x="25854" y="48467"/>
                      <a:pt x="31204" y="41220"/>
                      <a:pt x="36168" y="33871"/>
                    </a:cubicBezTo>
                    <a:cubicBezTo>
                      <a:pt x="39796" y="28530"/>
                      <a:pt x="43388" y="23345"/>
                      <a:pt x="46399" y="17866"/>
                    </a:cubicBezTo>
                    <a:cubicBezTo>
                      <a:pt x="49613" y="12027"/>
                      <a:pt x="52578" y="6078"/>
                      <a:pt x="553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19"/>
              <p:cNvSpPr/>
              <p:nvPr/>
            </p:nvSpPr>
            <p:spPr>
              <a:xfrm>
                <a:off x="8761926" y="-3532141"/>
                <a:ext cx="338789" cy="1314274"/>
              </a:xfrm>
              <a:custGeom>
                <a:avLst/>
                <a:gdLst/>
                <a:ahLst/>
                <a:cxnLst/>
                <a:rect l="l" t="t" r="r" b="b"/>
                <a:pathLst>
                  <a:path w="27555" h="106895" extrusionOk="0">
                    <a:moveTo>
                      <a:pt x="2579" y="106895"/>
                    </a:moveTo>
                    <a:cubicBezTo>
                      <a:pt x="3251" y="104574"/>
                      <a:pt x="5636" y="102898"/>
                      <a:pt x="7008" y="100807"/>
                    </a:cubicBezTo>
                    <a:cubicBezTo>
                      <a:pt x="11622" y="94315"/>
                      <a:pt x="14900" y="85649"/>
                      <a:pt x="18142" y="77997"/>
                    </a:cubicBezTo>
                    <a:cubicBezTo>
                      <a:pt x="19606" y="72186"/>
                      <a:pt x="21291" y="67379"/>
                      <a:pt x="22314" y="59965"/>
                    </a:cubicBezTo>
                    <a:cubicBezTo>
                      <a:pt x="22820" y="56779"/>
                      <a:pt x="22581" y="53556"/>
                      <a:pt x="22710" y="50517"/>
                    </a:cubicBezTo>
                    <a:cubicBezTo>
                      <a:pt x="23014" y="37385"/>
                      <a:pt x="20886" y="24667"/>
                      <a:pt x="15766" y="12842"/>
                    </a:cubicBezTo>
                    <a:cubicBezTo>
                      <a:pt x="15213" y="11701"/>
                      <a:pt x="14560" y="10531"/>
                      <a:pt x="13805" y="9435"/>
                    </a:cubicBezTo>
                    <a:cubicBezTo>
                      <a:pt x="12064" y="6792"/>
                      <a:pt x="9080" y="5245"/>
                      <a:pt x="6539" y="4969"/>
                    </a:cubicBezTo>
                    <a:cubicBezTo>
                      <a:pt x="3942" y="4462"/>
                      <a:pt x="1584" y="4656"/>
                      <a:pt x="0" y="3772"/>
                    </a:cubicBezTo>
                    <a:cubicBezTo>
                      <a:pt x="313" y="2132"/>
                      <a:pt x="2791" y="125"/>
                      <a:pt x="6032" y="23"/>
                    </a:cubicBezTo>
                    <a:cubicBezTo>
                      <a:pt x="9209" y="-197"/>
                      <a:pt x="12884" y="1156"/>
                      <a:pt x="15527" y="3569"/>
                    </a:cubicBezTo>
                    <a:cubicBezTo>
                      <a:pt x="20067" y="7557"/>
                      <a:pt x="22268" y="13892"/>
                      <a:pt x="23925" y="19648"/>
                    </a:cubicBezTo>
                    <a:cubicBezTo>
                      <a:pt x="25629" y="25551"/>
                      <a:pt x="26743" y="31583"/>
                      <a:pt x="27121" y="36574"/>
                    </a:cubicBezTo>
                    <a:cubicBezTo>
                      <a:pt x="27839" y="44209"/>
                      <a:pt x="27692" y="52064"/>
                      <a:pt x="26495" y="59404"/>
                    </a:cubicBezTo>
                    <a:cubicBezTo>
                      <a:pt x="25270" y="66927"/>
                      <a:pt x="23400" y="74184"/>
                      <a:pt x="20472" y="80898"/>
                    </a:cubicBezTo>
                    <a:cubicBezTo>
                      <a:pt x="18326" y="85787"/>
                      <a:pt x="15600" y="90199"/>
                      <a:pt x="12773" y="94416"/>
                    </a:cubicBezTo>
                    <a:cubicBezTo>
                      <a:pt x="9872" y="99012"/>
                      <a:pt x="6281" y="103064"/>
                      <a:pt x="2579" y="1068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1" name="Google Shape;901;p19"/>
            <p:cNvGrpSpPr/>
            <p:nvPr/>
          </p:nvGrpSpPr>
          <p:grpSpPr>
            <a:xfrm>
              <a:off x="56427" y="2634263"/>
              <a:ext cx="317912" cy="276689"/>
              <a:chOff x="7905418" y="-1550646"/>
              <a:chExt cx="817676" cy="711648"/>
            </a:xfrm>
          </p:grpSpPr>
          <p:sp>
            <p:nvSpPr>
              <p:cNvPr id="902" name="Google Shape;902;p19"/>
              <p:cNvSpPr/>
              <p:nvPr/>
            </p:nvSpPr>
            <p:spPr>
              <a:xfrm>
                <a:off x="7916447" y="-1519133"/>
                <a:ext cx="801327" cy="647774"/>
              </a:xfrm>
              <a:custGeom>
                <a:avLst/>
                <a:gdLst/>
                <a:ahLst/>
                <a:cxnLst/>
                <a:rect l="l" t="t" r="r" b="b"/>
                <a:pathLst>
                  <a:path w="65175" h="52686" extrusionOk="0">
                    <a:moveTo>
                      <a:pt x="56277" y="1382"/>
                    </a:moveTo>
                    <a:cubicBezTo>
                      <a:pt x="41119" y="-396"/>
                      <a:pt x="25363" y="3454"/>
                      <a:pt x="12747" y="12028"/>
                    </a:cubicBezTo>
                    <a:cubicBezTo>
                      <a:pt x="6199" y="16475"/>
                      <a:pt x="84" y="23032"/>
                      <a:pt x="1" y="30943"/>
                    </a:cubicBezTo>
                    <a:cubicBezTo>
                      <a:pt x="-91" y="39296"/>
                      <a:pt x="6751" y="46349"/>
                      <a:pt x="14404" y="49711"/>
                    </a:cubicBezTo>
                    <a:cubicBezTo>
                      <a:pt x="24939" y="54325"/>
                      <a:pt x="37694" y="53533"/>
                      <a:pt x="47566" y="47621"/>
                    </a:cubicBezTo>
                    <a:cubicBezTo>
                      <a:pt x="57438" y="41708"/>
                      <a:pt x="64179" y="30860"/>
                      <a:pt x="65091" y="19395"/>
                    </a:cubicBezTo>
                    <a:cubicBezTo>
                      <a:pt x="65634" y="12608"/>
                      <a:pt x="63617" y="4835"/>
                      <a:pt x="57613" y="1621"/>
                    </a:cubicBezTo>
                    <a:cubicBezTo>
                      <a:pt x="53690" y="-478"/>
                      <a:pt x="48938" y="-174"/>
                      <a:pt x="44545" y="516"/>
                    </a:cubicBezTo>
                    <a:cubicBezTo>
                      <a:pt x="33909" y="2201"/>
                      <a:pt x="23576" y="5848"/>
                      <a:pt x="14248" y="11226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19"/>
              <p:cNvSpPr/>
              <p:nvPr/>
            </p:nvSpPr>
            <p:spPr>
              <a:xfrm>
                <a:off x="7905418" y="-1472584"/>
                <a:ext cx="586558" cy="633586"/>
              </a:xfrm>
              <a:custGeom>
                <a:avLst/>
                <a:gdLst/>
                <a:ahLst/>
                <a:cxnLst/>
                <a:rect l="l" t="t" r="r" b="b"/>
                <a:pathLst>
                  <a:path w="47707" h="51532" extrusionOk="0">
                    <a:moveTo>
                      <a:pt x="32310" y="0"/>
                    </a:moveTo>
                    <a:cubicBezTo>
                      <a:pt x="31030" y="1538"/>
                      <a:pt x="28682" y="1851"/>
                      <a:pt x="26858" y="2726"/>
                    </a:cubicBezTo>
                    <a:cubicBezTo>
                      <a:pt x="21047" y="5516"/>
                      <a:pt x="15080" y="10130"/>
                      <a:pt x="10319" y="14735"/>
                    </a:cubicBezTo>
                    <a:cubicBezTo>
                      <a:pt x="7676" y="18648"/>
                      <a:pt x="5033" y="21954"/>
                      <a:pt x="4269" y="27728"/>
                    </a:cubicBezTo>
                    <a:cubicBezTo>
                      <a:pt x="4002" y="30224"/>
                      <a:pt x="4637" y="32655"/>
                      <a:pt x="5300" y="34783"/>
                    </a:cubicBezTo>
                    <a:cubicBezTo>
                      <a:pt x="6709" y="39544"/>
                      <a:pt x="10374" y="42739"/>
                      <a:pt x="14933" y="44323"/>
                    </a:cubicBezTo>
                    <a:cubicBezTo>
                      <a:pt x="19464" y="45907"/>
                      <a:pt x="24704" y="46349"/>
                      <a:pt x="29870" y="46101"/>
                    </a:cubicBezTo>
                    <a:cubicBezTo>
                      <a:pt x="30966" y="46018"/>
                      <a:pt x="32043" y="45935"/>
                      <a:pt x="33240" y="45852"/>
                    </a:cubicBezTo>
                    <a:cubicBezTo>
                      <a:pt x="35957" y="45594"/>
                      <a:pt x="39051" y="44627"/>
                      <a:pt x="41446" y="43918"/>
                    </a:cubicBezTo>
                    <a:cubicBezTo>
                      <a:pt x="44070" y="43209"/>
                      <a:pt x="46566" y="43375"/>
                      <a:pt x="47708" y="44710"/>
                    </a:cubicBezTo>
                    <a:cubicBezTo>
                      <a:pt x="46833" y="47454"/>
                      <a:pt x="41648" y="49628"/>
                      <a:pt x="36629" y="50604"/>
                    </a:cubicBezTo>
                    <a:cubicBezTo>
                      <a:pt x="28221" y="52391"/>
                      <a:pt x="15900" y="51884"/>
                      <a:pt x="8155" y="46543"/>
                    </a:cubicBezTo>
                    <a:cubicBezTo>
                      <a:pt x="2104" y="42601"/>
                      <a:pt x="-732" y="34755"/>
                      <a:pt x="161" y="28263"/>
                    </a:cubicBezTo>
                    <a:cubicBezTo>
                      <a:pt x="916" y="21383"/>
                      <a:pt x="4582" y="15526"/>
                      <a:pt x="9140" y="11410"/>
                    </a:cubicBezTo>
                    <a:cubicBezTo>
                      <a:pt x="12501" y="8362"/>
                      <a:pt x="16397" y="6446"/>
                      <a:pt x="20117" y="4660"/>
                    </a:cubicBezTo>
                    <a:cubicBezTo>
                      <a:pt x="24114" y="2726"/>
                      <a:pt x="28212" y="1308"/>
                      <a:pt x="323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19"/>
              <p:cNvSpPr/>
              <p:nvPr/>
            </p:nvSpPr>
            <p:spPr>
              <a:xfrm>
                <a:off x="8481460" y="-1550646"/>
                <a:ext cx="241634" cy="527665"/>
              </a:xfrm>
              <a:custGeom>
                <a:avLst/>
                <a:gdLst/>
                <a:ahLst/>
                <a:cxnLst/>
                <a:rect l="l" t="t" r="r" b="b"/>
                <a:pathLst>
                  <a:path w="19653" h="42917" extrusionOk="0">
                    <a:moveTo>
                      <a:pt x="8712" y="42917"/>
                    </a:moveTo>
                    <a:cubicBezTo>
                      <a:pt x="8518" y="41637"/>
                      <a:pt x="9716" y="41039"/>
                      <a:pt x="10250" y="40127"/>
                    </a:cubicBezTo>
                    <a:cubicBezTo>
                      <a:pt x="11981" y="37226"/>
                      <a:pt x="12755" y="33303"/>
                      <a:pt x="14311" y="30236"/>
                    </a:cubicBezTo>
                    <a:cubicBezTo>
                      <a:pt x="14523" y="27695"/>
                      <a:pt x="15388" y="25788"/>
                      <a:pt x="15481" y="22722"/>
                    </a:cubicBezTo>
                    <a:cubicBezTo>
                      <a:pt x="15517" y="21405"/>
                      <a:pt x="15048" y="20125"/>
                      <a:pt x="14864" y="18937"/>
                    </a:cubicBezTo>
                    <a:cubicBezTo>
                      <a:pt x="14053" y="13761"/>
                      <a:pt x="11595" y="9396"/>
                      <a:pt x="7450" y="6901"/>
                    </a:cubicBezTo>
                    <a:cubicBezTo>
                      <a:pt x="6981" y="6624"/>
                      <a:pt x="6612" y="6403"/>
                      <a:pt x="6115" y="6109"/>
                    </a:cubicBezTo>
                    <a:cubicBezTo>
                      <a:pt x="5019" y="5483"/>
                      <a:pt x="3546" y="5271"/>
                      <a:pt x="2487" y="4930"/>
                    </a:cubicBezTo>
                    <a:cubicBezTo>
                      <a:pt x="1354" y="4525"/>
                      <a:pt x="322" y="3143"/>
                      <a:pt x="0" y="1440"/>
                    </a:cubicBezTo>
                    <a:cubicBezTo>
                      <a:pt x="1004" y="-559"/>
                      <a:pt x="4337" y="-190"/>
                      <a:pt x="7036" y="823"/>
                    </a:cubicBezTo>
                    <a:cubicBezTo>
                      <a:pt x="11871" y="2176"/>
                      <a:pt x="16807" y="7665"/>
                      <a:pt x="18161" y="12178"/>
                    </a:cubicBezTo>
                    <a:cubicBezTo>
                      <a:pt x="19413" y="15539"/>
                      <a:pt x="19892" y="19167"/>
                      <a:pt x="19542" y="22510"/>
                    </a:cubicBezTo>
                    <a:cubicBezTo>
                      <a:pt x="19192" y="25936"/>
                      <a:pt x="18409" y="29223"/>
                      <a:pt x="17018" y="32124"/>
                    </a:cubicBezTo>
                    <a:cubicBezTo>
                      <a:pt x="15996" y="34243"/>
                      <a:pt x="14504" y="35983"/>
                      <a:pt x="13243" y="37742"/>
                    </a:cubicBezTo>
                    <a:cubicBezTo>
                      <a:pt x="11862" y="39620"/>
                      <a:pt x="10342" y="41343"/>
                      <a:pt x="8712" y="4291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" name="Google Shape;905;p19"/>
            <p:cNvGrpSpPr/>
            <p:nvPr/>
          </p:nvGrpSpPr>
          <p:grpSpPr>
            <a:xfrm>
              <a:off x="8715528" y="1150408"/>
              <a:ext cx="321808" cy="265938"/>
              <a:chOff x="3248746" y="-1414391"/>
              <a:chExt cx="827696" cy="683996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3274689" y="-1406350"/>
                <a:ext cx="801327" cy="647824"/>
              </a:xfrm>
              <a:custGeom>
                <a:avLst/>
                <a:gdLst/>
                <a:ahLst/>
                <a:cxnLst/>
                <a:rect l="l" t="t" r="r" b="b"/>
                <a:pathLst>
                  <a:path w="65175" h="52690" extrusionOk="0">
                    <a:moveTo>
                      <a:pt x="56277" y="1382"/>
                    </a:moveTo>
                    <a:cubicBezTo>
                      <a:pt x="41119" y="-396"/>
                      <a:pt x="25363" y="3454"/>
                      <a:pt x="12746" y="12028"/>
                    </a:cubicBezTo>
                    <a:cubicBezTo>
                      <a:pt x="6199" y="16475"/>
                      <a:pt x="84" y="23032"/>
                      <a:pt x="1" y="30943"/>
                    </a:cubicBezTo>
                    <a:cubicBezTo>
                      <a:pt x="-91" y="39296"/>
                      <a:pt x="6751" y="46350"/>
                      <a:pt x="14404" y="49711"/>
                    </a:cubicBezTo>
                    <a:cubicBezTo>
                      <a:pt x="24939" y="54334"/>
                      <a:pt x="37693" y="53533"/>
                      <a:pt x="47566" y="47621"/>
                    </a:cubicBezTo>
                    <a:cubicBezTo>
                      <a:pt x="57438" y="41717"/>
                      <a:pt x="64179" y="30860"/>
                      <a:pt x="65090" y="19395"/>
                    </a:cubicBezTo>
                    <a:cubicBezTo>
                      <a:pt x="65634" y="12608"/>
                      <a:pt x="63617" y="4835"/>
                      <a:pt x="57613" y="1621"/>
                    </a:cubicBezTo>
                    <a:cubicBezTo>
                      <a:pt x="53690" y="-478"/>
                      <a:pt x="48938" y="-174"/>
                      <a:pt x="44545" y="516"/>
                    </a:cubicBezTo>
                    <a:cubicBezTo>
                      <a:pt x="33909" y="2201"/>
                      <a:pt x="23576" y="5848"/>
                      <a:pt x="14247" y="1121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3248746" y="-1414391"/>
                <a:ext cx="616422" cy="670606"/>
              </a:xfrm>
              <a:custGeom>
                <a:avLst/>
                <a:gdLst/>
                <a:ahLst/>
                <a:cxnLst/>
                <a:rect l="l" t="t" r="r" b="b"/>
                <a:pathLst>
                  <a:path w="50136" h="54543" extrusionOk="0">
                    <a:moveTo>
                      <a:pt x="50137" y="0"/>
                    </a:moveTo>
                    <a:cubicBezTo>
                      <a:pt x="48552" y="1363"/>
                      <a:pt x="46038" y="1289"/>
                      <a:pt x="43985" y="1768"/>
                    </a:cubicBezTo>
                    <a:cubicBezTo>
                      <a:pt x="37409" y="3333"/>
                      <a:pt x="29840" y="5765"/>
                      <a:pt x="23108" y="7892"/>
                    </a:cubicBezTo>
                    <a:cubicBezTo>
                      <a:pt x="18669" y="10342"/>
                      <a:pt x="14571" y="11981"/>
                      <a:pt x="10252" y="16493"/>
                    </a:cubicBezTo>
                    <a:cubicBezTo>
                      <a:pt x="8466" y="18473"/>
                      <a:pt x="7379" y="20904"/>
                      <a:pt x="6458" y="23151"/>
                    </a:cubicBezTo>
                    <a:cubicBezTo>
                      <a:pt x="4395" y="28051"/>
                      <a:pt x="4358" y="33456"/>
                      <a:pt x="6789" y="37647"/>
                    </a:cubicBezTo>
                    <a:cubicBezTo>
                      <a:pt x="9165" y="41901"/>
                      <a:pt x="13549" y="45078"/>
                      <a:pt x="18503" y="46874"/>
                    </a:cubicBezTo>
                    <a:cubicBezTo>
                      <a:pt x="19535" y="47252"/>
                      <a:pt x="20658" y="47620"/>
                      <a:pt x="21856" y="47970"/>
                    </a:cubicBezTo>
                    <a:cubicBezTo>
                      <a:pt x="24609" y="48780"/>
                      <a:pt x="28127" y="49075"/>
                      <a:pt x="30899" y="49572"/>
                    </a:cubicBezTo>
                    <a:cubicBezTo>
                      <a:pt x="33929" y="50125"/>
                      <a:pt x="36203" y="51755"/>
                      <a:pt x="36332" y="53486"/>
                    </a:cubicBezTo>
                    <a:cubicBezTo>
                      <a:pt x="33993" y="55134"/>
                      <a:pt x="28652" y="54582"/>
                      <a:pt x="23366" y="53670"/>
                    </a:cubicBezTo>
                    <a:cubicBezTo>
                      <a:pt x="18973" y="52943"/>
                      <a:pt x="13494" y="51230"/>
                      <a:pt x="8963" y="47786"/>
                    </a:cubicBezTo>
                    <a:cubicBezTo>
                      <a:pt x="4404" y="44471"/>
                      <a:pt x="997" y="39221"/>
                      <a:pt x="297" y="34350"/>
                    </a:cubicBezTo>
                    <a:cubicBezTo>
                      <a:pt x="-974" y="26918"/>
                      <a:pt x="1964" y="19523"/>
                      <a:pt x="6614" y="14513"/>
                    </a:cubicBezTo>
                    <a:cubicBezTo>
                      <a:pt x="11440" y="9356"/>
                      <a:pt x="17509" y="6207"/>
                      <a:pt x="23568" y="4346"/>
                    </a:cubicBezTo>
                    <a:cubicBezTo>
                      <a:pt x="28016" y="2993"/>
                      <a:pt x="32437" y="2597"/>
                      <a:pt x="36682" y="1952"/>
                    </a:cubicBezTo>
                    <a:cubicBezTo>
                      <a:pt x="41213" y="1271"/>
                      <a:pt x="45689" y="764"/>
                      <a:pt x="501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3769042" y="-1379288"/>
                <a:ext cx="307400" cy="648893"/>
              </a:xfrm>
              <a:custGeom>
                <a:avLst/>
                <a:gdLst/>
                <a:ahLst/>
                <a:cxnLst/>
                <a:rect l="l" t="t" r="r" b="b"/>
                <a:pathLst>
                  <a:path w="25002" h="52777" extrusionOk="0">
                    <a:moveTo>
                      <a:pt x="0" y="52777"/>
                    </a:moveTo>
                    <a:cubicBezTo>
                      <a:pt x="470" y="51451"/>
                      <a:pt x="1962" y="51267"/>
                      <a:pt x="2947" y="50521"/>
                    </a:cubicBezTo>
                    <a:cubicBezTo>
                      <a:pt x="6078" y="48136"/>
                      <a:pt x="8546" y="44259"/>
                      <a:pt x="11401" y="41432"/>
                    </a:cubicBezTo>
                    <a:cubicBezTo>
                      <a:pt x="12718" y="38789"/>
                      <a:pt x="14394" y="36984"/>
                      <a:pt x="15941" y="33705"/>
                    </a:cubicBezTo>
                    <a:cubicBezTo>
                      <a:pt x="16613" y="32306"/>
                      <a:pt x="16816" y="30712"/>
                      <a:pt x="17285" y="29340"/>
                    </a:cubicBezTo>
                    <a:cubicBezTo>
                      <a:pt x="19247" y="23336"/>
                      <a:pt x="20011" y="17369"/>
                      <a:pt x="19542" y="11125"/>
                    </a:cubicBezTo>
                    <a:cubicBezTo>
                      <a:pt x="19496" y="10434"/>
                      <a:pt x="19450" y="9835"/>
                      <a:pt x="19404" y="9080"/>
                    </a:cubicBezTo>
                    <a:cubicBezTo>
                      <a:pt x="19321" y="7432"/>
                      <a:pt x="18750" y="5525"/>
                      <a:pt x="18630" y="3979"/>
                    </a:cubicBezTo>
                    <a:cubicBezTo>
                      <a:pt x="18501" y="2293"/>
                      <a:pt x="19523" y="654"/>
                      <a:pt x="21126" y="0"/>
                    </a:cubicBezTo>
                    <a:cubicBezTo>
                      <a:pt x="23271" y="700"/>
                      <a:pt x="23870" y="3923"/>
                      <a:pt x="24404" y="6935"/>
                    </a:cubicBezTo>
                    <a:cubicBezTo>
                      <a:pt x="25463" y="12037"/>
                      <a:pt x="25030" y="19376"/>
                      <a:pt x="23778" y="24257"/>
                    </a:cubicBezTo>
                    <a:cubicBezTo>
                      <a:pt x="22922" y="28014"/>
                      <a:pt x="21623" y="31790"/>
                      <a:pt x="19772" y="35068"/>
                    </a:cubicBezTo>
                    <a:cubicBezTo>
                      <a:pt x="17893" y="38420"/>
                      <a:pt x="15803" y="41561"/>
                      <a:pt x="13225" y="44204"/>
                    </a:cubicBezTo>
                    <a:cubicBezTo>
                      <a:pt x="11336" y="46119"/>
                      <a:pt x="9108" y="47537"/>
                      <a:pt x="7045" y="48983"/>
                    </a:cubicBezTo>
                    <a:cubicBezTo>
                      <a:pt x="4835" y="50530"/>
                      <a:pt x="2477" y="51811"/>
                      <a:pt x="0" y="52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09" name="Google Shape;909;p19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910" name="Google Shape;910;p19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" name="Google Shape;911;p19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8808093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0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914" name="Google Shape;914;p20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915" name="Google Shape;915;p20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" name="Google Shape;916;p20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17" name="Google Shape;917;p20"/>
          <p:cNvGrpSpPr/>
          <p:nvPr/>
        </p:nvGrpSpPr>
        <p:grpSpPr>
          <a:xfrm rot="10247174">
            <a:off x="6810663" y="-308795"/>
            <a:ext cx="5110408" cy="6813877"/>
            <a:chOff x="3530153" y="-1603550"/>
            <a:chExt cx="9173436" cy="9173436"/>
          </a:xfrm>
        </p:grpSpPr>
        <p:sp>
          <p:nvSpPr>
            <p:cNvPr id="918" name="Google Shape;918;p20"/>
            <p:cNvSpPr/>
            <p:nvPr/>
          </p:nvSpPr>
          <p:spPr>
            <a:xfrm>
              <a:off x="4067651" y="-508312"/>
              <a:ext cx="8098397" cy="6982372"/>
            </a:xfrm>
            <a:custGeom>
              <a:avLst/>
              <a:gdLst/>
              <a:ahLst/>
              <a:cxnLst/>
              <a:rect l="l" t="t" r="r" b="b"/>
              <a:pathLst>
                <a:path w="461250" h="397686" extrusionOk="0">
                  <a:moveTo>
                    <a:pt x="460553" y="216844"/>
                  </a:moveTo>
                  <a:cubicBezTo>
                    <a:pt x="456832" y="251682"/>
                    <a:pt x="439980" y="283933"/>
                    <a:pt x="419250" y="312177"/>
                  </a:cubicBezTo>
                  <a:cubicBezTo>
                    <a:pt x="397065" y="342419"/>
                    <a:pt x="369310" y="369697"/>
                    <a:pt x="334904" y="384597"/>
                  </a:cubicBezTo>
                  <a:cubicBezTo>
                    <a:pt x="295195" y="401790"/>
                    <a:pt x="249186" y="401053"/>
                    <a:pt x="207893" y="388161"/>
                  </a:cubicBezTo>
                  <a:cubicBezTo>
                    <a:pt x="166590" y="375268"/>
                    <a:pt x="129643" y="350919"/>
                    <a:pt x="97043" y="322472"/>
                  </a:cubicBezTo>
                  <a:cubicBezTo>
                    <a:pt x="61321" y="291290"/>
                    <a:pt x="29697" y="254040"/>
                    <a:pt x="12310" y="209919"/>
                  </a:cubicBezTo>
                  <a:cubicBezTo>
                    <a:pt x="1029" y="181297"/>
                    <a:pt x="-3944" y="149360"/>
                    <a:pt x="3608" y="119523"/>
                  </a:cubicBezTo>
                  <a:cubicBezTo>
                    <a:pt x="16694" y="67897"/>
                    <a:pt x="65437" y="31465"/>
                    <a:pt x="116870" y="17633"/>
                  </a:cubicBezTo>
                  <a:cubicBezTo>
                    <a:pt x="154848" y="7421"/>
                    <a:pt x="194420" y="7328"/>
                    <a:pt x="233890" y="9907"/>
                  </a:cubicBezTo>
                  <a:cubicBezTo>
                    <a:pt x="244996" y="7780"/>
                    <a:pt x="256102" y="4851"/>
                    <a:pt x="267135" y="2678"/>
                  </a:cubicBezTo>
                  <a:cubicBezTo>
                    <a:pt x="291714" y="-2166"/>
                    <a:pt x="320510" y="-1936"/>
                    <a:pt x="337777" y="16188"/>
                  </a:cubicBezTo>
                  <a:cubicBezTo>
                    <a:pt x="354169" y="33390"/>
                    <a:pt x="354428" y="60806"/>
                    <a:pt x="368370" y="80062"/>
                  </a:cubicBezTo>
                  <a:cubicBezTo>
                    <a:pt x="382405" y="99429"/>
                    <a:pt x="407417" y="107008"/>
                    <a:pt x="425945" y="122129"/>
                  </a:cubicBezTo>
                  <a:cubicBezTo>
                    <a:pt x="453094" y="144268"/>
                    <a:pt x="464283" y="181997"/>
                    <a:pt x="460553" y="216844"/>
                  </a:cubicBezTo>
                  <a:close/>
                </a:path>
              </a:pathLst>
            </a:custGeom>
            <a:solidFill>
              <a:srgbClr val="7CD2DA">
                <a:alpha val="82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20"/>
            <p:cNvSpPr/>
            <p:nvPr/>
          </p:nvSpPr>
          <p:spPr>
            <a:xfrm rot="2700000">
              <a:off x="4633557" y="-20117"/>
              <a:ext cx="6966628" cy="6006570"/>
            </a:xfrm>
            <a:custGeom>
              <a:avLst/>
              <a:gdLst/>
              <a:ahLst/>
              <a:cxnLst/>
              <a:rect l="l" t="t" r="r" b="b"/>
              <a:pathLst>
                <a:path w="461250" h="397686" extrusionOk="0">
                  <a:moveTo>
                    <a:pt x="460553" y="216844"/>
                  </a:moveTo>
                  <a:cubicBezTo>
                    <a:pt x="456832" y="251682"/>
                    <a:pt x="439980" y="283933"/>
                    <a:pt x="419250" y="312177"/>
                  </a:cubicBezTo>
                  <a:cubicBezTo>
                    <a:pt x="397065" y="342419"/>
                    <a:pt x="369310" y="369697"/>
                    <a:pt x="334904" y="384597"/>
                  </a:cubicBezTo>
                  <a:cubicBezTo>
                    <a:pt x="295195" y="401790"/>
                    <a:pt x="249186" y="401053"/>
                    <a:pt x="207893" y="388161"/>
                  </a:cubicBezTo>
                  <a:cubicBezTo>
                    <a:pt x="166590" y="375268"/>
                    <a:pt x="129643" y="350919"/>
                    <a:pt x="97043" y="322472"/>
                  </a:cubicBezTo>
                  <a:cubicBezTo>
                    <a:pt x="61321" y="291290"/>
                    <a:pt x="29697" y="254040"/>
                    <a:pt x="12310" y="209919"/>
                  </a:cubicBezTo>
                  <a:cubicBezTo>
                    <a:pt x="1029" y="181297"/>
                    <a:pt x="-3944" y="149360"/>
                    <a:pt x="3608" y="119523"/>
                  </a:cubicBezTo>
                  <a:cubicBezTo>
                    <a:pt x="16694" y="67897"/>
                    <a:pt x="65437" y="31465"/>
                    <a:pt x="116870" y="17633"/>
                  </a:cubicBezTo>
                  <a:cubicBezTo>
                    <a:pt x="154848" y="7421"/>
                    <a:pt x="194420" y="7328"/>
                    <a:pt x="233890" y="9907"/>
                  </a:cubicBezTo>
                  <a:cubicBezTo>
                    <a:pt x="244996" y="7780"/>
                    <a:pt x="256102" y="4851"/>
                    <a:pt x="267135" y="2678"/>
                  </a:cubicBezTo>
                  <a:cubicBezTo>
                    <a:pt x="291714" y="-2166"/>
                    <a:pt x="320510" y="-1936"/>
                    <a:pt x="337777" y="16188"/>
                  </a:cubicBezTo>
                  <a:cubicBezTo>
                    <a:pt x="354169" y="33390"/>
                    <a:pt x="354428" y="60806"/>
                    <a:pt x="368370" y="80062"/>
                  </a:cubicBezTo>
                  <a:cubicBezTo>
                    <a:pt x="382405" y="99429"/>
                    <a:pt x="407417" y="107008"/>
                    <a:pt x="425945" y="122129"/>
                  </a:cubicBezTo>
                  <a:cubicBezTo>
                    <a:pt x="453094" y="144268"/>
                    <a:pt x="464283" y="181997"/>
                    <a:pt x="460553" y="216844"/>
                  </a:cubicBezTo>
                  <a:close/>
                </a:path>
              </a:pathLst>
            </a:custGeom>
            <a:solidFill>
              <a:srgbClr val="7CD2DA">
                <a:alpha val="183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0"/>
            <p:cNvSpPr/>
            <p:nvPr/>
          </p:nvSpPr>
          <p:spPr>
            <a:xfrm rot="10800000">
              <a:off x="5356187" y="603224"/>
              <a:ext cx="5521163" cy="4760301"/>
            </a:xfrm>
            <a:custGeom>
              <a:avLst/>
              <a:gdLst/>
              <a:ahLst/>
              <a:cxnLst/>
              <a:rect l="l" t="t" r="r" b="b"/>
              <a:pathLst>
                <a:path w="461250" h="397686" extrusionOk="0">
                  <a:moveTo>
                    <a:pt x="460553" y="216844"/>
                  </a:moveTo>
                  <a:cubicBezTo>
                    <a:pt x="456832" y="251682"/>
                    <a:pt x="439980" y="283933"/>
                    <a:pt x="419250" y="312177"/>
                  </a:cubicBezTo>
                  <a:cubicBezTo>
                    <a:pt x="397065" y="342419"/>
                    <a:pt x="369310" y="369697"/>
                    <a:pt x="334904" y="384597"/>
                  </a:cubicBezTo>
                  <a:cubicBezTo>
                    <a:pt x="295195" y="401790"/>
                    <a:pt x="249186" y="401053"/>
                    <a:pt x="207893" y="388161"/>
                  </a:cubicBezTo>
                  <a:cubicBezTo>
                    <a:pt x="166590" y="375268"/>
                    <a:pt x="129643" y="350919"/>
                    <a:pt x="97043" y="322472"/>
                  </a:cubicBezTo>
                  <a:cubicBezTo>
                    <a:pt x="61321" y="291290"/>
                    <a:pt x="29697" y="254040"/>
                    <a:pt x="12310" y="209919"/>
                  </a:cubicBezTo>
                  <a:cubicBezTo>
                    <a:pt x="1029" y="181297"/>
                    <a:pt x="-3944" y="149360"/>
                    <a:pt x="3608" y="119523"/>
                  </a:cubicBezTo>
                  <a:cubicBezTo>
                    <a:pt x="16694" y="67897"/>
                    <a:pt x="65437" y="31465"/>
                    <a:pt x="116870" y="17633"/>
                  </a:cubicBezTo>
                  <a:cubicBezTo>
                    <a:pt x="154848" y="7421"/>
                    <a:pt x="194420" y="7328"/>
                    <a:pt x="233890" y="9907"/>
                  </a:cubicBezTo>
                  <a:cubicBezTo>
                    <a:pt x="244996" y="7780"/>
                    <a:pt x="256102" y="4851"/>
                    <a:pt x="267135" y="2678"/>
                  </a:cubicBezTo>
                  <a:cubicBezTo>
                    <a:pt x="291714" y="-2166"/>
                    <a:pt x="320510" y="-1936"/>
                    <a:pt x="337777" y="16188"/>
                  </a:cubicBezTo>
                  <a:cubicBezTo>
                    <a:pt x="354169" y="33390"/>
                    <a:pt x="354428" y="60806"/>
                    <a:pt x="368370" y="80062"/>
                  </a:cubicBezTo>
                  <a:cubicBezTo>
                    <a:pt x="382405" y="99429"/>
                    <a:pt x="407417" y="107008"/>
                    <a:pt x="425945" y="122129"/>
                  </a:cubicBezTo>
                  <a:cubicBezTo>
                    <a:pt x="453094" y="144268"/>
                    <a:pt x="464283" y="181997"/>
                    <a:pt x="460553" y="216844"/>
                  </a:cubicBezTo>
                  <a:close/>
                </a:path>
              </a:pathLst>
            </a:custGeom>
            <a:solidFill>
              <a:srgbClr val="7CD2DA">
                <a:alpha val="53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1" name="Google Shape;921;p20"/>
          <p:cNvGrpSpPr/>
          <p:nvPr/>
        </p:nvGrpSpPr>
        <p:grpSpPr>
          <a:xfrm>
            <a:off x="343324" y="1044152"/>
            <a:ext cx="10369051" cy="5194240"/>
            <a:chOff x="343323" y="783114"/>
            <a:chExt cx="10369051" cy="3895680"/>
          </a:xfrm>
        </p:grpSpPr>
        <p:grpSp>
          <p:nvGrpSpPr>
            <p:cNvPr id="922" name="Google Shape;922;p20"/>
            <p:cNvGrpSpPr/>
            <p:nvPr/>
          </p:nvGrpSpPr>
          <p:grpSpPr>
            <a:xfrm>
              <a:off x="343323" y="1017729"/>
              <a:ext cx="154297" cy="166641"/>
              <a:chOff x="7333129" y="-1203464"/>
              <a:chExt cx="231053" cy="249538"/>
            </a:xfrm>
          </p:grpSpPr>
          <p:sp>
            <p:nvSpPr>
              <p:cNvPr id="923" name="Google Shape;923;p20"/>
              <p:cNvSpPr/>
              <p:nvPr/>
            </p:nvSpPr>
            <p:spPr>
              <a:xfrm>
                <a:off x="7354083" y="-1186101"/>
                <a:ext cx="210099" cy="208445"/>
              </a:xfrm>
              <a:custGeom>
                <a:avLst/>
                <a:gdLst/>
                <a:ahLst/>
                <a:cxnLst/>
                <a:rect l="l" t="t" r="r" b="b"/>
                <a:pathLst>
                  <a:path w="25154" h="24956" extrusionOk="0">
                    <a:moveTo>
                      <a:pt x="6640" y="2131"/>
                    </a:moveTo>
                    <a:cubicBezTo>
                      <a:pt x="1428" y="5068"/>
                      <a:pt x="-911" y="12196"/>
                      <a:pt x="1492" y="17667"/>
                    </a:cubicBezTo>
                    <a:cubicBezTo>
                      <a:pt x="3905" y="23146"/>
                      <a:pt x="10701" y="26231"/>
                      <a:pt x="16420" y="24453"/>
                    </a:cubicBezTo>
                    <a:cubicBezTo>
                      <a:pt x="22139" y="22685"/>
                      <a:pt x="26007" y="16331"/>
                      <a:pt x="24994" y="10437"/>
                    </a:cubicBezTo>
                    <a:cubicBezTo>
                      <a:pt x="23980" y="4544"/>
                      <a:pt x="18234" y="-144"/>
                      <a:pt x="12257" y="3"/>
                    </a:cubicBezTo>
                    <a:cubicBezTo>
                      <a:pt x="6281" y="160"/>
                      <a:pt x="792" y="5105"/>
                      <a:pt x="0" y="11036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20"/>
              <p:cNvSpPr/>
              <p:nvPr/>
            </p:nvSpPr>
            <p:spPr>
              <a:xfrm>
                <a:off x="7333129" y="-1192373"/>
                <a:ext cx="172863" cy="238447"/>
              </a:xfrm>
              <a:custGeom>
                <a:avLst/>
                <a:gdLst/>
                <a:ahLst/>
                <a:cxnLst/>
                <a:rect l="l" t="t" r="r" b="b"/>
                <a:pathLst>
                  <a:path w="20696" h="28548" extrusionOk="0">
                    <a:moveTo>
                      <a:pt x="6634" y="0"/>
                    </a:moveTo>
                    <a:cubicBezTo>
                      <a:pt x="6837" y="1160"/>
                      <a:pt x="5787" y="1353"/>
                      <a:pt x="5363" y="2035"/>
                    </a:cubicBezTo>
                    <a:cubicBezTo>
                      <a:pt x="4037" y="4254"/>
                      <a:pt x="4258" y="7247"/>
                      <a:pt x="3613" y="9568"/>
                    </a:cubicBezTo>
                    <a:cubicBezTo>
                      <a:pt x="4129" y="11355"/>
                      <a:pt x="3825" y="12828"/>
                      <a:pt x="4580" y="14873"/>
                    </a:cubicBezTo>
                    <a:cubicBezTo>
                      <a:pt x="4884" y="15757"/>
                      <a:pt x="5704" y="16383"/>
                      <a:pt x="6136" y="17064"/>
                    </a:cubicBezTo>
                    <a:cubicBezTo>
                      <a:pt x="8163" y="20002"/>
                      <a:pt x="11156" y="21936"/>
                      <a:pt x="14517" y="22709"/>
                    </a:cubicBezTo>
                    <a:cubicBezTo>
                      <a:pt x="14931" y="22811"/>
                      <a:pt x="15180" y="22875"/>
                      <a:pt x="15604" y="22976"/>
                    </a:cubicBezTo>
                    <a:cubicBezTo>
                      <a:pt x="16488" y="23225"/>
                      <a:pt x="17565" y="23023"/>
                      <a:pt x="18385" y="23207"/>
                    </a:cubicBezTo>
                    <a:cubicBezTo>
                      <a:pt x="19269" y="23418"/>
                      <a:pt x="20227" y="24772"/>
                      <a:pt x="20696" y="26522"/>
                    </a:cubicBezTo>
                    <a:cubicBezTo>
                      <a:pt x="20236" y="28603"/>
                      <a:pt x="17823" y="28640"/>
                      <a:pt x="15696" y="28502"/>
                    </a:cubicBezTo>
                    <a:cubicBezTo>
                      <a:pt x="11994" y="28474"/>
                      <a:pt x="7251" y="26080"/>
                      <a:pt x="4801" y="23437"/>
                    </a:cubicBezTo>
                    <a:cubicBezTo>
                      <a:pt x="2849" y="21540"/>
                      <a:pt x="1237" y="19017"/>
                      <a:pt x="611" y="16401"/>
                    </a:cubicBezTo>
                    <a:cubicBezTo>
                      <a:pt x="-52" y="13740"/>
                      <a:pt x="-236" y="11051"/>
                      <a:pt x="363" y="8546"/>
                    </a:cubicBezTo>
                    <a:cubicBezTo>
                      <a:pt x="814" y="6713"/>
                      <a:pt x="1891" y="5175"/>
                      <a:pt x="2822" y="3748"/>
                    </a:cubicBezTo>
                    <a:cubicBezTo>
                      <a:pt x="3834" y="2219"/>
                      <a:pt x="5133" y="921"/>
                      <a:pt x="66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20"/>
              <p:cNvSpPr/>
              <p:nvPr/>
            </p:nvSpPr>
            <p:spPr>
              <a:xfrm>
                <a:off x="7437306" y="-1203464"/>
                <a:ext cx="113510" cy="166081"/>
              </a:xfrm>
              <a:custGeom>
                <a:avLst/>
                <a:gdLst/>
                <a:ahLst/>
                <a:cxnLst/>
                <a:rect l="l" t="t" r="r" b="b"/>
                <a:pathLst>
                  <a:path w="13590" h="19884" extrusionOk="0">
                    <a:moveTo>
                      <a:pt x="11326" y="19884"/>
                    </a:moveTo>
                    <a:cubicBezTo>
                      <a:pt x="10506" y="19221"/>
                      <a:pt x="11261" y="18890"/>
                      <a:pt x="11326" y="18402"/>
                    </a:cubicBezTo>
                    <a:cubicBezTo>
                      <a:pt x="11399" y="16809"/>
                      <a:pt x="10082" y="15234"/>
                      <a:pt x="10248" y="13751"/>
                    </a:cubicBezTo>
                    <a:cubicBezTo>
                      <a:pt x="9383" y="12858"/>
                      <a:pt x="9465" y="11937"/>
                      <a:pt x="8738" y="10813"/>
                    </a:cubicBezTo>
                    <a:cubicBezTo>
                      <a:pt x="8462" y="10316"/>
                      <a:pt x="7716" y="10095"/>
                      <a:pt x="7412" y="9690"/>
                    </a:cubicBezTo>
                    <a:cubicBezTo>
                      <a:pt x="5901" y="8023"/>
                      <a:pt x="4299" y="6743"/>
                      <a:pt x="2457" y="5886"/>
                    </a:cubicBezTo>
                    <a:cubicBezTo>
                      <a:pt x="2264" y="5813"/>
                      <a:pt x="2071" y="5702"/>
                      <a:pt x="1877" y="5582"/>
                    </a:cubicBezTo>
                    <a:cubicBezTo>
                      <a:pt x="1435" y="5269"/>
                      <a:pt x="754" y="5316"/>
                      <a:pt x="376" y="4947"/>
                    </a:cubicBezTo>
                    <a:cubicBezTo>
                      <a:pt x="-38" y="4607"/>
                      <a:pt x="-112" y="2976"/>
                      <a:pt x="164" y="1217"/>
                    </a:cubicBezTo>
                    <a:cubicBezTo>
                      <a:pt x="1066" y="-569"/>
                      <a:pt x="2439" y="29"/>
                      <a:pt x="3710" y="416"/>
                    </a:cubicBezTo>
                    <a:cubicBezTo>
                      <a:pt x="5948" y="1015"/>
                      <a:pt x="8462" y="3041"/>
                      <a:pt x="9815" y="4708"/>
                    </a:cubicBezTo>
                    <a:cubicBezTo>
                      <a:pt x="10920" y="5933"/>
                      <a:pt x="11887" y="7351"/>
                      <a:pt x="12468" y="8852"/>
                    </a:cubicBezTo>
                    <a:cubicBezTo>
                      <a:pt x="13038" y="10390"/>
                      <a:pt x="13554" y="11937"/>
                      <a:pt x="13591" y="13530"/>
                    </a:cubicBezTo>
                    <a:cubicBezTo>
                      <a:pt x="13591" y="14709"/>
                      <a:pt x="13075" y="15832"/>
                      <a:pt x="12808" y="16863"/>
                    </a:cubicBezTo>
                    <a:cubicBezTo>
                      <a:pt x="12514" y="17960"/>
                      <a:pt x="12007" y="18991"/>
                      <a:pt x="11335" y="1988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6" name="Google Shape;926;p20"/>
            <p:cNvGrpSpPr/>
            <p:nvPr/>
          </p:nvGrpSpPr>
          <p:grpSpPr>
            <a:xfrm>
              <a:off x="343328" y="4316635"/>
              <a:ext cx="365038" cy="362160"/>
              <a:chOff x="5921225" y="-1241229"/>
              <a:chExt cx="546628" cy="542317"/>
            </a:xfrm>
          </p:grpSpPr>
          <p:sp>
            <p:nvSpPr>
              <p:cNvPr id="927" name="Google Shape;927;p20"/>
              <p:cNvSpPr/>
              <p:nvPr/>
            </p:nvSpPr>
            <p:spPr>
              <a:xfrm>
                <a:off x="5944935" y="-1235992"/>
                <a:ext cx="518690" cy="525356"/>
              </a:xfrm>
              <a:custGeom>
                <a:avLst/>
                <a:gdLst/>
                <a:ahLst/>
                <a:cxnLst/>
                <a:rect l="l" t="t" r="r" b="b"/>
                <a:pathLst>
                  <a:path w="62100" h="62898" extrusionOk="0">
                    <a:moveTo>
                      <a:pt x="45688" y="378"/>
                    </a:moveTo>
                    <a:cubicBezTo>
                      <a:pt x="30152" y="4043"/>
                      <a:pt x="16053" y="13455"/>
                      <a:pt x="6705" y="26385"/>
                    </a:cubicBezTo>
                    <a:cubicBezTo>
                      <a:pt x="1862" y="33089"/>
                      <a:pt x="-1804" y="41718"/>
                      <a:pt x="941" y="49527"/>
                    </a:cubicBezTo>
                    <a:cubicBezTo>
                      <a:pt x="3832" y="57769"/>
                      <a:pt x="13078" y="62254"/>
                      <a:pt x="21799" y="62825"/>
                    </a:cubicBezTo>
                    <a:cubicBezTo>
                      <a:pt x="33808" y="63598"/>
                      <a:pt x="46047" y="58267"/>
                      <a:pt x="53644" y="48928"/>
                    </a:cubicBezTo>
                    <a:cubicBezTo>
                      <a:pt x="61232" y="39600"/>
                      <a:pt x="63986" y="26523"/>
                      <a:pt x="60790" y="14929"/>
                    </a:cubicBezTo>
                    <a:cubicBezTo>
                      <a:pt x="58903" y="8059"/>
                      <a:pt x="54142" y="1152"/>
                      <a:pt x="47097" y="129"/>
                    </a:cubicBezTo>
                    <a:cubicBezTo>
                      <a:pt x="42483" y="-533"/>
                      <a:pt x="37934" y="1455"/>
                      <a:pt x="33854" y="3712"/>
                    </a:cubicBezTo>
                    <a:cubicBezTo>
                      <a:pt x="24000" y="9164"/>
                      <a:pt x="15150" y="16439"/>
                      <a:pt x="7903" y="25059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20"/>
              <p:cNvSpPr/>
              <p:nvPr/>
            </p:nvSpPr>
            <p:spPr>
              <a:xfrm>
                <a:off x="5921225" y="-1224985"/>
                <a:ext cx="377617" cy="526074"/>
              </a:xfrm>
              <a:custGeom>
                <a:avLst/>
                <a:gdLst/>
                <a:ahLst/>
                <a:cxnLst/>
                <a:rect l="l" t="t" r="r" b="b"/>
                <a:pathLst>
                  <a:path w="45210" h="62984" extrusionOk="0">
                    <a:moveTo>
                      <a:pt x="39685" y="0"/>
                    </a:moveTo>
                    <a:cubicBezTo>
                      <a:pt x="38617" y="1907"/>
                      <a:pt x="36121" y="2726"/>
                      <a:pt x="34270" y="3942"/>
                    </a:cubicBezTo>
                    <a:cubicBezTo>
                      <a:pt x="28367" y="7828"/>
                      <a:pt x="21801" y="12921"/>
                      <a:pt x="15944" y="17424"/>
                    </a:cubicBezTo>
                    <a:cubicBezTo>
                      <a:pt x="12454" y="21411"/>
                      <a:pt x="9019" y="24496"/>
                      <a:pt x="6385" y="30464"/>
                    </a:cubicBezTo>
                    <a:cubicBezTo>
                      <a:pt x="5335" y="33052"/>
                      <a:pt x="5142" y="35823"/>
                      <a:pt x="5031" y="38365"/>
                    </a:cubicBezTo>
                    <a:cubicBezTo>
                      <a:pt x="4755" y="43918"/>
                      <a:pt x="6643" y="49241"/>
                      <a:pt x="10529" y="52501"/>
                    </a:cubicBezTo>
                    <a:cubicBezTo>
                      <a:pt x="14378" y="55844"/>
                      <a:pt x="19830" y="57391"/>
                      <a:pt x="25337" y="57382"/>
                    </a:cubicBezTo>
                    <a:cubicBezTo>
                      <a:pt x="26479" y="57382"/>
                      <a:pt x="27732" y="57345"/>
                      <a:pt x="29021" y="57253"/>
                    </a:cubicBezTo>
                    <a:cubicBezTo>
                      <a:pt x="32014" y="57069"/>
                      <a:pt x="35587" y="56102"/>
                      <a:pt x="38479" y="55595"/>
                    </a:cubicBezTo>
                    <a:cubicBezTo>
                      <a:pt x="41656" y="55052"/>
                      <a:pt x="44474" y="55853"/>
                      <a:pt x="45210" y="57501"/>
                    </a:cubicBezTo>
                    <a:cubicBezTo>
                      <a:pt x="43498" y="59960"/>
                      <a:pt x="38055" y="61324"/>
                      <a:pt x="32530" y="62318"/>
                    </a:cubicBezTo>
                    <a:cubicBezTo>
                      <a:pt x="27953" y="63165"/>
                      <a:pt x="21958" y="63450"/>
                      <a:pt x="16267" y="61673"/>
                    </a:cubicBezTo>
                    <a:cubicBezTo>
                      <a:pt x="10603" y="60043"/>
                      <a:pt x="5381" y="56102"/>
                      <a:pt x="2950" y="51562"/>
                    </a:cubicBezTo>
                    <a:cubicBezTo>
                      <a:pt x="-955" y="44710"/>
                      <a:pt x="-706" y="36394"/>
                      <a:pt x="2075" y="29810"/>
                    </a:cubicBezTo>
                    <a:cubicBezTo>
                      <a:pt x="4967" y="23023"/>
                      <a:pt x="9820" y="17755"/>
                      <a:pt x="15106" y="13768"/>
                    </a:cubicBezTo>
                    <a:cubicBezTo>
                      <a:pt x="19001" y="10849"/>
                      <a:pt x="23192" y="8878"/>
                      <a:pt x="27133" y="6732"/>
                    </a:cubicBezTo>
                    <a:cubicBezTo>
                      <a:pt x="31369" y="4439"/>
                      <a:pt x="35578" y="2339"/>
                      <a:pt x="396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20"/>
              <p:cNvSpPr/>
              <p:nvPr/>
            </p:nvSpPr>
            <p:spPr>
              <a:xfrm>
                <a:off x="6354409" y="-1241229"/>
                <a:ext cx="113444" cy="496289"/>
              </a:xfrm>
              <a:custGeom>
                <a:avLst/>
                <a:gdLst/>
                <a:ahLst/>
                <a:cxnLst/>
                <a:rect l="l" t="t" r="r" b="b"/>
                <a:pathLst>
                  <a:path w="13582" h="59418" extrusionOk="0">
                    <a:moveTo>
                      <a:pt x="0" y="59419"/>
                    </a:moveTo>
                    <a:cubicBezTo>
                      <a:pt x="0" y="57945"/>
                      <a:pt x="1381" y="57236"/>
                      <a:pt x="2090" y="56149"/>
                    </a:cubicBezTo>
                    <a:cubicBezTo>
                      <a:pt x="4310" y="52687"/>
                      <a:pt x="5360" y="48000"/>
                      <a:pt x="7146" y="44196"/>
                    </a:cubicBezTo>
                    <a:cubicBezTo>
                      <a:pt x="7496" y="41130"/>
                      <a:pt x="8500" y="38754"/>
                      <a:pt x="8850" y="34987"/>
                    </a:cubicBezTo>
                    <a:cubicBezTo>
                      <a:pt x="9016" y="33366"/>
                      <a:pt x="8638" y="31727"/>
                      <a:pt x="8611" y="30217"/>
                    </a:cubicBezTo>
                    <a:cubicBezTo>
                      <a:pt x="8399" y="23614"/>
                      <a:pt x="7008" y="17481"/>
                      <a:pt x="4328" y="11504"/>
                    </a:cubicBezTo>
                    <a:cubicBezTo>
                      <a:pt x="4034" y="10841"/>
                      <a:pt x="3776" y="10261"/>
                      <a:pt x="3463" y="9552"/>
                    </a:cubicBezTo>
                    <a:cubicBezTo>
                      <a:pt x="2791" y="7958"/>
                      <a:pt x="1556" y="6282"/>
                      <a:pt x="884" y="4809"/>
                    </a:cubicBezTo>
                    <a:cubicBezTo>
                      <a:pt x="156" y="3197"/>
                      <a:pt x="571" y="1227"/>
                      <a:pt x="1916" y="2"/>
                    </a:cubicBezTo>
                    <a:cubicBezTo>
                      <a:pt x="4283" y="-81"/>
                      <a:pt x="6014" y="2875"/>
                      <a:pt x="7616" y="5647"/>
                    </a:cubicBezTo>
                    <a:cubicBezTo>
                      <a:pt x="10480" y="10288"/>
                      <a:pt x="12672" y="17646"/>
                      <a:pt x="13188" y="22895"/>
                    </a:cubicBezTo>
                    <a:cubicBezTo>
                      <a:pt x="13694" y="26901"/>
                      <a:pt x="13758" y="31064"/>
                      <a:pt x="13114" y="34950"/>
                    </a:cubicBezTo>
                    <a:cubicBezTo>
                      <a:pt x="12469" y="38919"/>
                      <a:pt x="11530" y="42750"/>
                      <a:pt x="9946" y="46268"/>
                    </a:cubicBezTo>
                    <a:cubicBezTo>
                      <a:pt x="8777" y="48828"/>
                      <a:pt x="7091" y="51011"/>
                      <a:pt x="5581" y="53175"/>
                    </a:cubicBezTo>
                    <a:cubicBezTo>
                      <a:pt x="3951" y="55477"/>
                      <a:pt x="2081" y="57586"/>
                      <a:pt x="0" y="5941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0" name="Google Shape;930;p20"/>
            <p:cNvGrpSpPr/>
            <p:nvPr/>
          </p:nvGrpSpPr>
          <p:grpSpPr>
            <a:xfrm>
              <a:off x="8152935" y="783114"/>
              <a:ext cx="2559439" cy="2897227"/>
              <a:chOff x="8152935" y="783114"/>
              <a:chExt cx="2559439" cy="2897227"/>
            </a:xfrm>
          </p:grpSpPr>
          <p:grpSp>
            <p:nvGrpSpPr>
              <p:cNvPr id="931" name="Google Shape;931;p20"/>
              <p:cNvGrpSpPr/>
              <p:nvPr/>
            </p:nvGrpSpPr>
            <p:grpSpPr>
              <a:xfrm rot="-4499866">
                <a:off x="9118251" y="3400989"/>
                <a:ext cx="150280" cy="153854"/>
                <a:chOff x="2461841" y="-2378798"/>
                <a:chExt cx="252932" cy="258947"/>
              </a:xfrm>
            </p:grpSpPr>
            <p:sp>
              <p:nvSpPr>
                <p:cNvPr id="932" name="Google Shape;932;p20"/>
                <p:cNvSpPr/>
                <p:nvPr/>
              </p:nvSpPr>
              <p:spPr>
                <a:xfrm>
                  <a:off x="2487622" y="-2356107"/>
                  <a:ext cx="210099" cy="20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8" y="5068"/>
                        <a:pt x="-911" y="12196"/>
                        <a:pt x="1492" y="17666"/>
                      </a:cubicBezTo>
                      <a:cubicBezTo>
                        <a:pt x="3905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3"/>
                        <a:pt x="18234" y="-144"/>
                        <a:pt x="12257" y="3"/>
                      </a:cubicBezTo>
                      <a:cubicBezTo>
                        <a:pt x="6281" y="151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3" name="Google Shape;933;p20"/>
                <p:cNvSpPr/>
                <p:nvPr/>
              </p:nvSpPr>
              <p:spPr>
                <a:xfrm>
                  <a:off x="2461841" y="-2337392"/>
                  <a:ext cx="221993" cy="217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78" h="26045" extrusionOk="0">
                      <a:moveTo>
                        <a:pt x="4405" y="0"/>
                      </a:moveTo>
                      <a:cubicBezTo>
                        <a:pt x="5058" y="1023"/>
                        <a:pt x="4119" y="1741"/>
                        <a:pt x="3926" y="2588"/>
                      </a:cubicBezTo>
                      <a:cubicBezTo>
                        <a:pt x="3272" y="5305"/>
                        <a:pt x="3778" y="8611"/>
                        <a:pt x="3401" y="11318"/>
                      </a:cubicBezTo>
                      <a:cubicBezTo>
                        <a:pt x="4119" y="13243"/>
                        <a:pt x="4082" y="14900"/>
                        <a:pt x="5408" y="16853"/>
                      </a:cubicBezTo>
                      <a:cubicBezTo>
                        <a:pt x="5998" y="17673"/>
                        <a:pt x="6992" y="18078"/>
                        <a:pt x="7710" y="18584"/>
                      </a:cubicBezTo>
                      <a:cubicBezTo>
                        <a:pt x="10961" y="20831"/>
                        <a:pt x="14884" y="21144"/>
                        <a:pt x="18467" y="19735"/>
                      </a:cubicBezTo>
                      <a:cubicBezTo>
                        <a:pt x="18909" y="19569"/>
                        <a:pt x="19203" y="19459"/>
                        <a:pt x="19655" y="19284"/>
                      </a:cubicBezTo>
                      <a:cubicBezTo>
                        <a:pt x="20631" y="18915"/>
                        <a:pt x="21589" y="18078"/>
                        <a:pt x="22500" y="17673"/>
                      </a:cubicBezTo>
                      <a:cubicBezTo>
                        <a:pt x="23495" y="17249"/>
                        <a:pt x="25134" y="17801"/>
                        <a:pt x="26460" y="19017"/>
                      </a:cubicBezTo>
                      <a:cubicBezTo>
                        <a:pt x="27105" y="21089"/>
                        <a:pt x="25005" y="22526"/>
                        <a:pt x="22989" y="23723"/>
                      </a:cubicBezTo>
                      <a:cubicBezTo>
                        <a:pt x="19701" y="26016"/>
                        <a:pt x="13448" y="26817"/>
                        <a:pt x="9552" y="25187"/>
                      </a:cubicBezTo>
                      <a:cubicBezTo>
                        <a:pt x="6596" y="24183"/>
                        <a:pt x="3723" y="22259"/>
                        <a:pt x="2065" y="19450"/>
                      </a:cubicBezTo>
                      <a:cubicBezTo>
                        <a:pt x="380" y="16623"/>
                        <a:pt x="-246" y="13427"/>
                        <a:pt x="86" y="10618"/>
                      </a:cubicBezTo>
                      <a:cubicBezTo>
                        <a:pt x="325" y="8555"/>
                        <a:pt x="1218" y="6787"/>
                        <a:pt x="1863" y="5093"/>
                      </a:cubicBezTo>
                      <a:cubicBezTo>
                        <a:pt x="2535" y="3288"/>
                        <a:pt x="3410" y="1612"/>
                        <a:pt x="44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4" name="Google Shape;934;p20"/>
                <p:cNvSpPr/>
                <p:nvPr/>
              </p:nvSpPr>
              <p:spPr>
                <a:xfrm>
                  <a:off x="2519325" y="-2378798"/>
                  <a:ext cx="195449" cy="171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0" h="20530" extrusionOk="0">
                      <a:moveTo>
                        <a:pt x="20581" y="20531"/>
                      </a:moveTo>
                      <a:cubicBezTo>
                        <a:pt x="19992" y="19564"/>
                        <a:pt x="20876" y="19140"/>
                        <a:pt x="21032" y="18422"/>
                      </a:cubicBezTo>
                      <a:cubicBezTo>
                        <a:pt x="21465" y="16129"/>
                        <a:pt x="20167" y="13762"/>
                        <a:pt x="19973" y="11662"/>
                      </a:cubicBezTo>
                      <a:cubicBezTo>
                        <a:pt x="18877" y="10419"/>
                        <a:pt x="18666" y="9111"/>
                        <a:pt x="17312" y="7785"/>
                      </a:cubicBezTo>
                      <a:cubicBezTo>
                        <a:pt x="16750" y="7205"/>
                        <a:pt x="15829" y="7067"/>
                        <a:pt x="15240" y="6717"/>
                      </a:cubicBezTo>
                      <a:cubicBezTo>
                        <a:pt x="12569" y="5290"/>
                        <a:pt x="9502" y="5115"/>
                        <a:pt x="6731" y="6036"/>
                      </a:cubicBezTo>
                      <a:cubicBezTo>
                        <a:pt x="6371" y="6146"/>
                        <a:pt x="6196" y="6201"/>
                        <a:pt x="5828" y="6312"/>
                      </a:cubicBezTo>
                      <a:cubicBezTo>
                        <a:pt x="5082" y="6505"/>
                        <a:pt x="4428" y="7168"/>
                        <a:pt x="3747" y="7371"/>
                      </a:cubicBezTo>
                      <a:cubicBezTo>
                        <a:pt x="3020" y="7574"/>
                        <a:pt x="1564" y="6892"/>
                        <a:pt x="202" y="5695"/>
                      </a:cubicBezTo>
                      <a:cubicBezTo>
                        <a:pt x="-628" y="3761"/>
                        <a:pt x="1260" y="2509"/>
                        <a:pt x="2973" y="1597"/>
                      </a:cubicBezTo>
                      <a:cubicBezTo>
                        <a:pt x="5883" y="-190"/>
                        <a:pt x="10783" y="-439"/>
                        <a:pt x="13923" y="657"/>
                      </a:cubicBezTo>
                      <a:cubicBezTo>
                        <a:pt x="16336" y="1348"/>
                        <a:pt x="18758" y="2794"/>
                        <a:pt x="20287" y="4774"/>
                      </a:cubicBezTo>
                      <a:cubicBezTo>
                        <a:pt x="21861" y="6763"/>
                        <a:pt x="22994" y="8973"/>
                        <a:pt x="23334" y="11313"/>
                      </a:cubicBezTo>
                      <a:cubicBezTo>
                        <a:pt x="23574" y="13025"/>
                        <a:pt x="23114" y="14701"/>
                        <a:pt x="22764" y="16203"/>
                      </a:cubicBezTo>
                      <a:cubicBezTo>
                        <a:pt x="22386" y="17833"/>
                        <a:pt x="21640" y="19343"/>
                        <a:pt x="20581" y="2053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35" name="Google Shape;935;p20"/>
              <p:cNvGrpSpPr/>
              <p:nvPr/>
            </p:nvGrpSpPr>
            <p:grpSpPr>
              <a:xfrm rot="-4499866">
                <a:off x="9742395" y="678734"/>
                <a:ext cx="347978" cy="827693"/>
                <a:chOff x="6488317" y="-2809713"/>
                <a:chExt cx="585672" cy="1393067"/>
              </a:xfrm>
            </p:grpSpPr>
            <p:sp>
              <p:nvSpPr>
                <p:cNvPr id="936" name="Google Shape;936;p20"/>
                <p:cNvSpPr/>
                <p:nvPr/>
              </p:nvSpPr>
              <p:spPr>
                <a:xfrm>
                  <a:off x="6506982" y="-2797345"/>
                  <a:ext cx="557663" cy="134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66" h="161396" extrusionOk="0">
                      <a:moveTo>
                        <a:pt x="66169" y="72296"/>
                      </a:moveTo>
                      <a:cubicBezTo>
                        <a:pt x="68996" y="97658"/>
                        <a:pt x="61703" y="124005"/>
                        <a:pt x="46231" y="144293"/>
                      </a:cubicBezTo>
                      <a:cubicBezTo>
                        <a:pt x="40973" y="151200"/>
                        <a:pt x="34471" y="157628"/>
                        <a:pt x="26211" y="160289"/>
                      </a:cubicBezTo>
                      <a:cubicBezTo>
                        <a:pt x="17950" y="162950"/>
                        <a:pt x="7682" y="160851"/>
                        <a:pt x="2930" y="153594"/>
                      </a:cubicBezTo>
                      <a:cubicBezTo>
                        <a:pt x="-1573" y="146705"/>
                        <a:pt x="-63" y="137625"/>
                        <a:pt x="2018" y="129660"/>
                      </a:cubicBezTo>
                      <a:cubicBezTo>
                        <a:pt x="10509" y="97262"/>
                        <a:pt x="25953" y="64874"/>
                        <a:pt x="20390" y="31859"/>
                      </a:cubicBezTo>
                      <a:cubicBezTo>
                        <a:pt x="19442" y="26260"/>
                        <a:pt x="17895" y="20680"/>
                        <a:pt x="18208" y="15016"/>
                      </a:cubicBezTo>
                      <a:cubicBezTo>
                        <a:pt x="18512" y="9343"/>
                        <a:pt x="21164" y="3348"/>
                        <a:pt x="26349" y="1018"/>
                      </a:cubicBezTo>
                      <a:cubicBezTo>
                        <a:pt x="35364" y="-3043"/>
                        <a:pt x="44804" y="5798"/>
                        <a:pt x="49887" y="14279"/>
                      </a:cubicBezTo>
                      <a:cubicBezTo>
                        <a:pt x="74632" y="55572"/>
                        <a:pt x="71464" y="111822"/>
                        <a:pt x="42234" y="15007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7" name="Google Shape;937;p20"/>
                <p:cNvSpPr/>
                <p:nvPr/>
              </p:nvSpPr>
              <p:spPr>
                <a:xfrm>
                  <a:off x="6488317" y="-2458370"/>
                  <a:ext cx="389201" cy="1041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97" h="124720" extrusionOk="0">
                      <a:moveTo>
                        <a:pt x="23786" y="0"/>
                      </a:moveTo>
                      <a:cubicBezTo>
                        <a:pt x="24679" y="2910"/>
                        <a:pt x="23906" y="6603"/>
                        <a:pt x="23731" y="9854"/>
                      </a:cubicBezTo>
                      <a:cubicBezTo>
                        <a:pt x="23289" y="20196"/>
                        <a:pt x="22819" y="32517"/>
                        <a:pt x="19762" y="43274"/>
                      </a:cubicBezTo>
                      <a:cubicBezTo>
                        <a:pt x="18500" y="51184"/>
                        <a:pt x="16382" y="57695"/>
                        <a:pt x="13067" y="67162"/>
                      </a:cubicBezTo>
                      <a:cubicBezTo>
                        <a:pt x="11916" y="70671"/>
                        <a:pt x="10221" y="75809"/>
                        <a:pt x="9107" y="79189"/>
                      </a:cubicBezTo>
                      <a:cubicBezTo>
                        <a:pt x="6261" y="87413"/>
                        <a:pt x="4152" y="95747"/>
                        <a:pt x="5939" y="103547"/>
                      </a:cubicBezTo>
                      <a:cubicBezTo>
                        <a:pt x="7449" y="111329"/>
                        <a:pt x="12938" y="118318"/>
                        <a:pt x="20674" y="119009"/>
                      </a:cubicBezTo>
                      <a:cubicBezTo>
                        <a:pt x="22212" y="119184"/>
                        <a:pt x="23915" y="119184"/>
                        <a:pt x="25692" y="118880"/>
                      </a:cubicBezTo>
                      <a:cubicBezTo>
                        <a:pt x="29828" y="118355"/>
                        <a:pt x="34441" y="115685"/>
                        <a:pt x="37821" y="113401"/>
                      </a:cubicBezTo>
                      <a:cubicBezTo>
                        <a:pt x="41541" y="110905"/>
                        <a:pt x="44912" y="109248"/>
                        <a:pt x="46597" y="110076"/>
                      </a:cubicBezTo>
                      <a:cubicBezTo>
                        <a:pt x="45851" y="113944"/>
                        <a:pt x="39304" y="120206"/>
                        <a:pt x="31163" y="123080"/>
                      </a:cubicBezTo>
                      <a:cubicBezTo>
                        <a:pt x="27801" y="124332"/>
                        <a:pt x="23694" y="125142"/>
                        <a:pt x="19357" y="124488"/>
                      </a:cubicBezTo>
                      <a:cubicBezTo>
                        <a:pt x="15047" y="123927"/>
                        <a:pt x="10700" y="121735"/>
                        <a:pt x="7597" y="118466"/>
                      </a:cubicBezTo>
                      <a:cubicBezTo>
                        <a:pt x="1252" y="111844"/>
                        <a:pt x="-332" y="102810"/>
                        <a:pt x="55" y="95940"/>
                      </a:cubicBezTo>
                      <a:cubicBezTo>
                        <a:pt x="708" y="85276"/>
                        <a:pt x="5175" y="75791"/>
                        <a:pt x="8591" y="67116"/>
                      </a:cubicBezTo>
                      <a:cubicBezTo>
                        <a:pt x="12146" y="58165"/>
                        <a:pt x="14807" y="49131"/>
                        <a:pt x="17063" y="40133"/>
                      </a:cubicBezTo>
                      <a:cubicBezTo>
                        <a:pt x="18721" y="33586"/>
                        <a:pt x="20407" y="27213"/>
                        <a:pt x="21401" y="20748"/>
                      </a:cubicBezTo>
                      <a:cubicBezTo>
                        <a:pt x="22479" y="13850"/>
                        <a:pt x="23261" y="6944"/>
                        <a:pt x="2378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8" name="Google Shape;938;p20"/>
                <p:cNvSpPr/>
                <p:nvPr/>
              </p:nvSpPr>
              <p:spPr>
                <a:xfrm>
                  <a:off x="6674421" y="-2809713"/>
                  <a:ext cx="399567" cy="896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38" h="107279" extrusionOk="0">
                      <a:moveTo>
                        <a:pt x="39398" y="107279"/>
                      </a:moveTo>
                      <a:cubicBezTo>
                        <a:pt x="39232" y="104747"/>
                        <a:pt x="40972" y="102260"/>
                        <a:pt x="41580" y="99710"/>
                      </a:cubicBezTo>
                      <a:cubicBezTo>
                        <a:pt x="43799" y="91679"/>
                        <a:pt x="43919" y="81982"/>
                        <a:pt x="44370" y="73316"/>
                      </a:cubicBezTo>
                      <a:cubicBezTo>
                        <a:pt x="43735" y="67082"/>
                        <a:pt x="43680" y="61750"/>
                        <a:pt x="42031" y="54097"/>
                      </a:cubicBezTo>
                      <a:cubicBezTo>
                        <a:pt x="41396" y="50782"/>
                        <a:pt x="40006" y="47706"/>
                        <a:pt x="39048" y="44667"/>
                      </a:cubicBezTo>
                      <a:cubicBezTo>
                        <a:pt x="34664" y="31655"/>
                        <a:pt x="28024" y="19913"/>
                        <a:pt x="18769" y="10123"/>
                      </a:cubicBezTo>
                      <a:cubicBezTo>
                        <a:pt x="17812" y="9193"/>
                        <a:pt x="16762" y="8282"/>
                        <a:pt x="15620" y="7481"/>
                      </a:cubicBezTo>
                      <a:cubicBezTo>
                        <a:pt x="12967" y="5500"/>
                        <a:pt x="9487" y="5049"/>
                        <a:pt x="6880" y="5685"/>
                      </a:cubicBezTo>
                      <a:cubicBezTo>
                        <a:pt x="4145" y="6118"/>
                        <a:pt x="1898" y="7149"/>
                        <a:pt x="29" y="6845"/>
                      </a:cubicBezTo>
                      <a:cubicBezTo>
                        <a:pt x="-247" y="5123"/>
                        <a:pt x="1474" y="2268"/>
                        <a:pt x="4624" y="997"/>
                      </a:cubicBezTo>
                      <a:cubicBezTo>
                        <a:pt x="7663" y="-356"/>
                        <a:pt x="11761" y="-338"/>
                        <a:pt x="15224" y="1089"/>
                      </a:cubicBezTo>
                      <a:cubicBezTo>
                        <a:pt x="21109" y="3391"/>
                        <a:pt x="25538" y="8834"/>
                        <a:pt x="29222" y="13890"/>
                      </a:cubicBezTo>
                      <a:cubicBezTo>
                        <a:pt x="33007" y="19084"/>
                        <a:pt x="36257" y="24609"/>
                        <a:pt x="38403" y="29380"/>
                      </a:cubicBezTo>
                      <a:cubicBezTo>
                        <a:pt x="41838" y="36627"/>
                        <a:pt x="44499" y="44390"/>
                        <a:pt x="45936" y="52043"/>
                      </a:cubicBezTo>
                      <a:cubicBezTo>
                        <a:pt x="47419" y="59880"/>
                        <a:pt x="48174" y="67680"/>
                        <a:pt x="47695" y="75324"/>
                      </a:cubicBezTo>
                      <a:cubicBezTo>
                        <a:pt x="47336" y="80895"/>
                        <a:pt x="46231" y="86200"/>
                        <a:pt x="44960" y="91357"/>
                      </a:cubicBezTo>
                      <a:cubicBezTo>
                        <a:pt x="43763" y="96928"/>
                        <a:pt x="41663" y="102196"/>
                        <a:pt x="39398" y="10727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39" name="Google Shape;939;p20"/>
              <p:cNvGrpSpPr/>
              <p:nvPr/>
            </p:nvGrpSpPr>
            <p:grpSpPr>
              <a:xfrm rot="-4499866">
                <a:off x="10353331" y="988946"/>
                <a:ext cx="310348" cy="338955"/>
                <a:chOff x="6670914" y="-1407121"/>
                <a:chExt cx="522339" cy="570486"/>
              </a:xfrm>
            </p:grpSpPr>
            <p:sp>
              <p:nvSpPr>
                <p:cNvPr id="940" name="Google Shape;940;p20"/>
                <p:cNvSpPr/>
                <p:nvPr/>
              </p:nvSpPr>
              <p:spPr>
                <a:xfrm>
                  <a:off x="6671883" y="-1394268"/>
                  <a:ext cx="518690" cy="525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0" h="62900" extrusionOk="0">
                      <a:moveTo>
                        <a:pt x="45688" y="378"/>
                      </a:moveTo>
                      <a:cubicBezTo>
                        <a:pt x="30152" y="4043"/>
                        <a:pt x="16053" y="13455"/>
                        <a:pt x="6705" y="26385"/>
                      </a:cubicBezTo>
                      <a:cubicBezTo>
                        <a:pt x="1862" y="33089"/>
                        <a:pt x="-1804" y="41718"/>
                        <a:pt x="941" y="49527"/>
                      </a:cubicBezTo>
                      <a:cubicBezTo>
                        <a:pt x="3832" y="57769"/>
                        <a:pt x="13078" y="62254"/>
                        <a:pt x="21799" y="62825"/>
                      </a:cubicBezTo>
                      <a:cubicBezTo>
                        <a:pt x="33808" y="63608"/>
                        <a:pt x="46047" y="58267"/>
                        <a:pt x="53644" y="48928"/>
                      </a:cubicBezTo>
                      <a:cubicBezTo>
                        <a:pt x="61232" y="39600"/>
                        <a:pt x="63986" y="26523"/>
                        <a:pt x="60790" y="14929"/>
                      </a:cubicBezTo>
                      <a:cubicBezTo>
                        <a:pt x="58903" y="8068"/>
                        <a:pt x="54142" y="1152"/>
                        <a:pt x="47096" y="129"/>
                      </a:cubicBezTo>
                      <a:cubicBezTo>
                        <a:pt x="42492" y="-533"/>
                        <a:pt x="37934" y="1456"/>
                        <a:pt x="33854" y="3712"/>
                      </a:cubicBezTo>
                      <a:cubicBezTo>
                        <a:pt x="24000" y="9163"/>
                        <a:pt x="15150" y="16439"/>
                        <a:pt x="7903" y="25059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1" name="Google Shape;941;p20"/>
                <p:cNvSpPr/>
                <p:nvPr/>
              </p:nvSpPr>
              <p:spPr>
                <a:xfrm>
                  <a:off x="6670914" y="-1297208"/>
                  <a:ext cx="445430" cy="46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29" h="55142" extrusionOk="0">
                      <a:moveTo>
                        <a:pt x="22219" y="0"/>
                      </a:moveTo>
                      <a:cubicBezTo>
                        <a:pt x="21510" y="1962"/>
                        <a:pt x="19309" y="3113"/>
                        <a:pt x="17845" y="4632"/>
                      </a:cubicBezTo>
                      <a:cubicBezTo>
                        <a:pt x="13129" y="9458"/>
                        <a:pt x="8912" y="16116"/>
                        <a:pt x="5882" y="22341"/>
                      </a:cubicBezTo>
                      <a:cubicBezTo>
                        <a:pt x="4685" y="27130"/>
                        <a:pt x="3257" y="31329"/>
                        <a:pt x="4574" y="37279"/>
                      </a:cubicBezTo>
                      <a:cubicBezTo>
                        <a:pt x="5200" y="39829"/>
                        <a:pt x="6692" y="41984"/>
                        <a:pt x="8101" y="43845"/>
                      </a:cubicBezTo>
                      <a:cubicBezTo>
                        <a:pt x="11186" y="48016"/>
                        <a:pt x="15929" y="49849"/>
                        <a:pt x="20976" y="49775"/>
                      </a:cubicBezTo>
                      <a:cubicBezTo>
                        <a:pt x="25995" y="49720"/>
                        <a:pt x="31299" y="48283"/>
                        <a:pt x="36290" y="46184"/>
                      </a:cubicBezTo>
                      <a:cubicBezTo>
                        <a:pt x="37331" y="45714"/>
                        <a:pt x="38372" y="45245"/>
                        <a:pt x="39523" y="44738"/>
                      </a:cubicBezTo>
                      <a:cubicBezTo>
                        <a:pt x="42101" y="43513"/>
                        <a:pt x="44800" y="41459"/>
                        <a:pt x="46890" y="39903"/>
                      </a:cubicBezTo>
                      <a:cubicBezTo>
                        <a:pt x="49211" y="38264"/>
                        <a:pt x="51725" y="37536"/>
                        <a:pt x="53327" y="38448"/>
                      </a:cubicBezTo>
                      <a:cubicBezTo>
                        <a:pt x="53456" y="41459"/>
                        <a:pt x="49128" y="45447"/>
                        <a:pt x="44541" y="48191"/>
                      </a:cubicBezTo>
                      <a:cubicBezTo>
                        <a:pt x="36917" y="52952"/>
                        <a:pt x="24622" y="56857"/>
                        <a:pt x="15109" y="54370"/>
                      </a:cubicBezTo>
                      <a:cubicBezTo>
                        <a:pt x="7751" y="52658"/>
                        <a:pt x="2171" y="45963"/>
                        <a:pt x="725" y="39259"/>
                      </a:cubicBezTo>
                      <a:cubicBezTo>
                        <a:pt x="-997" y="32232"/>
                        <a:pt x="513" y="25159"/>
                        <a:pt x="3534" y="19487"/>
                      </a:cubicBezTo>
                      <a:cubicBezTo>
                        <a:pt x="5744" y="15297"/>
                        <a:pt x="8903" y="12018"/>
                        <a:pt x="11914" y="8933"/>
                      </a:cubicBezTo>
                      <a:cubicBezTo>
                        <a:pt x="15137" y="5609"/>
                        <a:pt x="18664" y="2754"/>
                        <a:pt x="222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2" name="Google Shape;942;p20"/>
                <p:cNvSpPr/>
                <p:nvPr/>
              </p:nvSpPr>
              <p:spPr>
                <a:xfrm>
                  <a:off x="6961070" y="-1407121"/>
                  <a:ext cx="232183" cy="340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98" h="40807" extrusionOk="0">
                      <a:moveTo>
                        <a:pt x="23391" y="40807"/>
                      </a:moveTo>
                      <a:cubicBezTo>
                        <a:pt x="22746" y="39620"/>
                        <a:pt x="23704" y="38607"/>
                        <a:pt x="23907" y="37520"/>
                      </a:cubicBezTo>
                      <a:cubicBezTo>
                        <a:pt x="24561" y="34048"/>
                        <a:pt x="23925" y="29922"/>
                        <a:pt x="24358" y="26349"/>
                      </a:cubicBezTo>
                      <a:cubicBezTo>
                        <a:pt x="23667" y="23780"/>
                        <a:pt x="23824" y="21588"/>
                        <a:pt x="22820" y="18540"/>
                      </a:cubicBezTo>
                      <a:cubicBezTo>
                        <a:pt x="22378" y="17232"/>
                        <a:pt x="21466" y="16137"/>
                        <a:pt x="20858" y="15040"/>
                      </a:cubicBezTo>
                      <a:cubicBezTo>
                        <a:pt x="18215" y="10233"/>
                        <a:pt x="14237" y="6835"/>
                        <a:pt x="9273" y="5859"/>
                      </a:cubicBezTo>
                      <a:cubicBezTo>
                        <a:pt x="8721" y="5749"/>
                        <a:pt x="8270" y="5666"/>
                        <a:pt x="7680" y="5555"/>
                      </a:cubicBezTo>
                      <a:cubicBezTo>
                        <a:pt x="6382" y="5325"/>
                        <a:pt x="4862" y="5656"/>
                        <a:pt x="3693" y="5693"/>
                      </a:cubicBezTo>
                      <a:cubicBezTo>
                        <a:pt x="2440" y="5693"/>
                        <a:pt x="930" y="4717"/>
                        <a:pt x="0" y="3152"/>
                      </a:cubicBezTo>
                      <a:cubicBezTo>
                        <a:pt x="276" y="831"/>
                        <a:pt x="3674" y="2"/>
                        <a:pt x="6695" y="30"/>
                      </a:cubicBezTo>
                      <a:cubicBezTo>
                        <a:pt x="11925" y="-366"/>
                        <a:pt x="18740" y="3262"/>
                        <a:pt x="21687" y="7213"/>
                      </a:cubicBezTo>
                      <a:cubicBezTo>
                        <a:pt x="24119" y="10068"/>
                        <a:pt x="25877" y="13466"/>
                        <a:pt x="26734" y="16882"/>
                      </a:cubicBezTo>
                      <a:cubicBezTo>
                        <a:pt x="27618" y="20372"/>
                        <a:pt x="28014" y="23891"/>
                        <a:pt x="27682" y="27224"/>
                      </a:cubicBezTo>
                      <a:cubicBezTo>
                        <a:pt x="27433" y="29674"/>
                        <a:pt x="26596" y="31912"/>
                        <a:pt x="25979" y="34085"/>
                      </a:cubicBezTo>
                      <a:cubicBezTo>
                        <a:pt x="25316" y="36433"/>
                        <a:pt x="24440" y="38662"/>
                        <a:pt x="23391" y="4080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3" name="Google Shape;943;p20"/>
              <p:cNvGrpSpPr/>
              <p:nvPr/>
            </p:nvGrpSpPr>
            <p:grpSpPr>
              <a:xfrm rot="-4499866">
                <a:off x="10544097" y="794473"/>
                <a:ext cx="137280" cy="148263"/>
                <a:chOff x="7333129" y="-1203464"/>
                <a:chExt cx="231053" cy="249538"/>
              </a:xfrm>
            </p:grpSpPr>
            <p:sp>
              <p:nvSpPr>
                <p:cNvPr id="944" name="Google Shape;944;p20"/>
                <p:cNvSpPr/>
                <p:nvPr/>
              </p:nvSpPr>
              <p:spPr>
                <a:xfrm>
                  <a:off x="7354083" y="-1186101"/>
                  <a:ext cx="210099" cy="20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8" y="5068"/>
                        <a:pt x="-911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" name="Google Shape;945;p20"/>
                <p:cNvSpPr/>
                <p:nvPr/>
              </p:nvSpPr>
              <p:spPr>
                <a:xfrm>
                  <a:off x="7333129" y="-1192373"/>
                  <a:ext cx="172863" cy="238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6" h="28548" extrusionOk="0">
                      <a:moveTo>
                        <a:pt x="6634" y="0"/>
                      </a:moveTo>
                      <a:cubicBezTo>
                        <a:pt x="6837" y="1160"/>
                        <a:pt x="5787" y="1353"/>
                        <a:pt x="5363" y="2035"/>
                      </a:cubicBezTo>
                      <a:cubicBezTo>
                        <a:pt x="4037" y="4254"/>
                        <a:pt x="4258" y="7247"/>
                        <a:pt x="3613" y="9568"/>
                      </a:cubicBezTo>
                      <a:cubicBezTo>
                        <a:pt x="4129" y="11355"/>
                        <a:pt x="3825" y="12828"/>
                        <a:pt x="4580" y="14873"/>
                      </a:cubicBezTo>
                      <a:cubicBezTo>
                        <a:pt x="4884" y="15757"/>
                        <a:pt x="5704" y="16383"/>
                        <a:pt x="6136" y="17064"/>
                      </a:cubicBezTo>
                      <a:cubicBezTo>
                        <a:pt x="8163" y="20002"/>
                        <a:pt x="11156" y="21936"/>
                        <a:pt x="14517" y="22709"/>
                      </a:cubicBezTo>
                      <a:cubicBezTo>
                        <a:pt x="14931" y="22811"/>
                        <a:pt x="15180" y="22875"/>
                        <a:pt x="15604" y="22976"/>
                      </a:cubicBezTo>
                      <a:cubicBezTo>
                        <a:pt x="16488" y="23225"/>
                        <a:pt x="17565" y="23023"/>
                        <a:pt x="18385" y="23207"/>
                      </a:cubicBezTo>
                      <a:cubicBezTo>
                        <a:pt x="19269" y="23418"/>
                        <a:pt x="20227" y="24772"/>
                        <a:pt x="20696" y="26522"/>
                      </a:cubicBezTo>
                      <a:cubicBezTo>
                        <a:pt x="20236" y="28603"/>
                        <a:pt x="17823" y="28640"/>
                        <a:pt x="15696" y="28502"/>
                      </a:cubicBezTo>
                      <a:cubicBezTo>
                        <a:pt x="11994" y="28474"/>
                        <a:pt x="7251" y="26080"/>
                        <a:pt x="4801" y="23437"/>
                      </a:cubicBezTo>
                      <a:cubicBezTo>
                        <a:pt x="2849" y="21540"/>
                        <a:pt x="1237" y="19017"/>
                        <a:pt x="611" y="16401"/>
                      </a:cubicBezTo>
                      <a:cubicBezTo>
                        <a:pt x="-52" y="13740"/>
                        <a:pt x="-236" y="11051"/>
                        <a:pt x="363" y="8546"/>
                      </a:cubicBezTo>
                      <a:cubicBezTo>
                        <a:pt x="814" y="6713"/>
                        <a:pt x="1891" y="5175"/>
                        <a:pt x="2822" y="3748"/>
                      </a:cubicBezTo>
                      <a:cubicBezTo>
                        <a:pt x="3834" y="2219"/>
                        <a:pt x="5133" y="921"/>
                        <a:pt x="66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" name="Google Shape;946;p20"/>
                <p:cNvSpPr/>
                <p:nvPr/>
              </p:nvSpPr>
              <p:spPr>
                <a:xfrm>
                  <a:off x="7437306" y="-1203464"/>
                  <a:ext cx="113510" cy="166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0" h="19884" extrusionOk="0">
                      <a:moveTo>
                        <a:pt x="11326" y="19884"/>
                      </a:moveTo>
                      <a:cubicBezTo>
                        <a:pt x="10506" y="19221"/>
                        <a:pt x="11261" y="18890"/>
                        <a:pt x="11326" y="18402"/>
                      </a:cubicBezTo>
                      <a:cubicBezTo>
                        <a:pt x="11399" y="16809"/>
                        <a:pt x="10082" y="15234"/>
                        <a:pt x="10248" y="13751"/>
                      </a:cubicBezTo>
                      <a:cubicBezTo>
                        <a:pt x="9383" y="12858"/>
                        <a:pt x="9465" y="11937"/>
                        <a:pt x="8738" y="10813"/>
                      </a:cubicBezTo>
                      <a:cubicBezTo>
                        <a:pt x="8462" y="10316"/>
                        <a:pt x="7716" y="10095"/>
                        <a:pt x="7412" y="9690"/>
                      </a:cubicBezTo>
                      <a:cubicBezTo>
                        <a:pt x="5901" y="8023"/>
                        <a:pt x="4299" y="6743"/>
                        <a:pt x="2457" y="5886"/>
                      </a:cubicBezTo>
                      <a:cubicBezTo>
                        <a:pt x="2264" y="5813"/>
                        <a:pt x="2071" y="5702"/>
                        <a:pt x="1877" y="5582"/>
                      </a:cubicBezTo>
                      <a:cubicBezTo>
                        <a:pt x="1435" y="5269"/>
                        <a:pt x="754" y="5316"/>
                        <a:pt x="376" y="4947"/>
                      </a:cubicBezTo>
                      <a:cubicBezTo>
                        <a:pt x="-38" y="4607"/>
                        <a:pt x="-112" y="2976"/>
                        <a:pt x="164" y="1217"/>
                      </a:cubicBezTo>
                      <a:cubicBezTo>
                        <a:pt x="1066" y="-569"/>
                        <a:pt x="2439" y="29"/>
                        <a:pt x="3710" y="416"/>
                      </a:cubicBezTo>
                      <a:cubicBezTo>
                        <a:pt x="5948" y="1015"/>
                        <a:pt x="8462" y="3041"/>
                        <a:pt x="9815" y="4708"/>
                      </a:cubicBezTo>
                      <a:cubicBezTo>
                        <a:pt x="10920" y="5933"/>
                        <a:pt x="11887" y="7351"/>
                        <a:pt x="12468" y="8852"/>
                      </a:cubicBezTo>
                      <a:cubicBezTo>
                        <a:pt x="13038" y="10390"/>
                        <a:pt x="13554" y="11937"/>
                        <a:pt x="13591" y="13530"/>
                      </a:cubicBezTo>
                      <a:cubicBezTo>
                        <a:pt x="13591" y="14709"/>
                        <a:pt x="13075" y="15832"/>
                        <a:pt x="12808" y="16863"/>
                      </a:cubicBezTo>
                      <a:cubicBezTo>
                        <a:pt x="12514" y="17960"/>
                        <a:pt x="12007" y="18991"/>
                        <a:pt x="11335" y="1988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7" name="Google Shape;947;p20"/>
              <p:cNvGrpSpPr/>
              <p:nvPr/>
            </p:nvGrpSpPr>
            <p:grpSpPr>
              <a:xfrm rot="-4499866">
                <a:off x="8259518" y="1294145"/>
                <a:ext cx="2326588" cy="2005871"/>
                <a:chOff x="2650042" y="-4078826"/>
                <a:chExt cx="3915818" cy="3376028"/>
              </a:xfrm>
            </p:grpSpPr>
            <p:sp>
              <p:nvSpPr>
                <p:cNvPr id="948" name="Google Shape;948;p20"/>
                <p:cNvSpPr/>
                <p:nvPr/>
              </p:nvSpPr>
              <p:spPr>
                <a:xfrm>
                  <a:off x="2676993" y="-4060828"/>
                  <a:ext cx="3852591" cy="3321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50" h="397686" extrusionOk="0">
                      <a:moveTo>
                        <a:pt x="460553" y="216844"/>
                      </a:moveTo>
                      <a:cubicBezTo>
                        <a:pt x="456832" y="251682"/>
                        <a:pt x="439980" y="283933"/>
                        <a:pt x="419250" y="312177"/>
                      </a:cubicBezTo>
                      <a:cubicBezTo>
                        <a:pt x="397065" y="342419"/>
                        <a:pt x="369310" y="369697"/>
                        <a:pt x="334904" y="384597"/>
                      </a:cubicBezTo>
                      <a:cubicBezTo>
                        <a:pt x="295195" y="401790"/>
                        <a:pt x="249186" y="401053"/>
                        <a:pt x="207893" y="388161"/>
                      </a:cubicBezTo>
                      <a:cubicBezTo>
                        <a:pt x="166590" y="375268"/>
                        <a:pt x="129643" y="350919"/>
                        <a:pt x="97043" y="322472"/>
                      </a:cubicBezTo>
                      <a:cubicBezTo>
                        <a:pt x="61321" y="291290"/>
                        <a:pt x="29697" y="254040"/>
                        <a:pt x="12310" y="209919"/>
                      </a:cubicBezTo>
                      <a:cubicBezTo>
                        <a:pt x="1029" y="181297"/>
                        <a:pt x="-3944" y="149360"/>
                        <a:pt x="3608" y="119523"/>
                      </a:cubicBezTo>
                      <a:cubicBezTo>
                        <a:pt x="16694" y="67897"/>
                        <a:pt x="65437" y="31465"/>
                        <a:pt x="116870" y="17633"/>
                      </a:cubicBezTo>
                      <a:cubicBezTo>
                        <a:pt x="154848" y="7421"/>
                        <a:pt x="194420" y="7328"/>
                        <a:pt x="233890" y="9907"/>
                      </a:cubicBezTo>
                      <a:cubicBezTo>
                        <a:pt x="244996" y="7780"/>
                        <a:pt x="256102" y="4851"/>
                        <a:pt x="267135" y="2678"/>
                      </a:cubicBezTo>
                      <a:cubicBezTo>
                        <a:pt x="291714" y="-2166"/>
                        <a:pt x="320510" y="-1936"/>
                        <a:pt x="337777" y="16188"/>
                      </a:cubicBezTo>
                      <a:cubicBezTo>
                        <a:pt x="354169" y="33390"/>
                        <a:pt x="354428" y="60806"/>
                        <a:pt x="368370" y="80062"/>
                      </a:cubicBezTo>
                      <a:cubicBezTo>
                        <a:pt x="382405" y="99429"/>
                        <a:pt x="407417" y="107008"/>
                        <a:pt x="425945" y="122129"/>
                      </a:cubicBezTo>
                      <a:cubicBezTo>
                        <a:pt x="453094" y="144268"/>
                        <a:pt x="464283" y="181997"/>
                        <a:pt x="460553" y="21684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9" name="Google Shape;949;p20"/>
                <p:cNvSpPr/>
                <p:nvPr/>
              </p:nvSpPr>
              <p:spPr>
                <a:xfrm>
                  <a:off x="3517521" y="-4031749"/>
                  <a:ext cx="1091246" cy="174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649" h="20902" extrusionOk="0">
                      <a:moveTo>
                        <a:pt x="0" y="20903"/>
                      </a:moveTo>
                      <a:cubicBezTo>
                        <a:pt x="1842" y="19153"/>
                        <a:pt x="4927" y="18656"/>
                        <a:pt x="7386" y="17615"/>
                      </a:cubicBezTo>
                      <a:cubicBezTo>
                        <a:pt x="15278" y="14484"/>
                        <a:pt x="24459" y="10275"/>
                        <a:pt x="33457" y="8544"/>
                      </a:cubicBezTo>
                      <a:cubicBezTo>
                        <a:pt x="39663" y="6389"/>
                        <a:pt x="45189" y="5459"/>
                        <a:pt x="53275" y="4041"/>
                      </a:cubicBezTo>
                      <a:cubicBezTo>
                        <a:pt x="56755" y="3341"/>
                        <a:pt x="60181" y="2558"/>
                        <a:pt x="63543" y="1996"/>
                      </a:cubicBezTo>
                      <a:cubicBezTo>
                        <a:pt x="78111" y="44"/>
                        <a:pt x="92063" y="-453"/>
                        <a:pt x="106917" y="403"/>
                      </a:cubicBezTo>
                      <a:cubicBezTo>
                        <a:pt x="108464" y="541"/>
                        <a:pt x="110058" y="689"/>
                        <a:pt x="111761" y="845"/>
                      </a:cubicBezTo>
                      <a:cubicBezTo>
                        <a:pt x="115657" y="1195"/>
                        <a:pt x="120353" y="1637"/>
                        <a:pt x="123963" y="2346"/>
                      </a:cubicBezTo>
                      <a:cubicBezTo>
                        <a:pt x="127923" y="3240"/>
                        <a:pt x="130640" y="5247"/>
                        <a:pt x="130649" y="7061"/>
                      </a:cubicBezTo>
                      <a:cubicBezTo>
                        <a:pt x="127564" y="8517"/>
                        <a:pt x="121090" y="7154"/>
                        <a:pt x="114717" y="6610"/>
                      </a:cubicBezTo>
                      <a:cubicBezTo>
                        <a:pt x="104035" y="5578"/>
                        <a:pt x="89116" y="5173"/>
                        <a:pt x="78765" y="5744"/>
                      </a:cubicBezTo>
                      <a:cubicBezTo>
                        <a:pt x="70809" y="6039"/>
                        <a:pt x="62806" y="7089"/>
                        <a:pt x="55153" y="8010"/>
                      </a:cubicBezTo>
                      <a:cubicBezTo>
                        <a:pt x="47298" y="9023"/>
                        <a:pt x="39747" y="10680"/>
                        <a:pt x="32296" y="12237"/>
                      </a:cubicBezTo>
                      <a:cubicBezTo>
                        <a:pt x="26881" y="13453"/>
                        <a:pt x="21549" y="14401"/>
                        <a:pt x="16383" y="15847"/>
                      </a:cubicBezTo>
                      <a:cubicBezTo>
                        <a:pt x="10885" y="17431"/>
                        <a:pt x="5443" y="19134"/>
                        <a:pt x="0" y="2090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0" name="Google Shape;950;p20"/>
                <p:cNvSpPr/>
                <p:nvPr/>
              </p:nvSpPr>
              <p:spPr>
                <a:xfrm>
                  <a:off x="4635094" y="-4078826"/>
                  <a:ext cx="931947" cy="221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77" h="26484" extrusionOk="0">
                      <a:moveTo>
                        <a:pt x="111577" y="26484"/>
                      </a:moveTo>
                      <a:cubicBezTo>
                        <a:pt x="109680" y="25103"/>
                        <a:pt x="108731" y="22496"/>
                        <a:pt x="107092" y="20664"/>
                      </a:cubicBezTo>
                      <a:cubicBezTo>
                        <a:pt x="101926" y="14770"/>
                        <a:pt x="93711" y="10884"/>
                        <a:pt x="86390" y="7726"/>
                      </a:cubicBezTo>
                      <a:cubicBezTo>
                        <a:pt x="80764" y="6399"/>
                        <a:pt x="76076" y="4963"/>
                        <a:pt x="68838" y="4530"/>
                      </a:cubicBezTo>
                      <a:cubicBezTo>
                        <a:pt x="65716" y="4364"/>
                        <a:pt x="62631" y="4797"/>
                        <a:pt x="59684" y="4981"/>
                      </a:cubicBezTo>
                      <a:cubicBezTo>
                        <a:pt x="46847" y="5782"/>
                        <a:pt x="34967" y="8692"/>
                        <a:pt x="22129" y="11741"/>
                      </a:cubicBezTo>
                      <a:cubicBezTo>
                        <a:pt x="20776" y="12035"/>
                        <a:pt x="19394" y="12339"/>
                        <a:pt x="17902" y="12661"/>
                      </a:cubicBezTo>
                      <a:cubicBezTo>
                        <a:pt x="14486" y="13352"/>
                        <a:pt x="10406" y="14448"/>
                        <a:pt x="7119" y="14826"/>
                      </a:cubicBezTo>
                      <a:cubicBezTo>
                        <a:pt x="3499" y="15249"/>
                        <a:pt x="553" y="14117"/>
                        <a:pt x="0" y="12403"/>
                      </a:cubicBezTo>
                      <a:cubicBezTo>
                        <a:pt x="2173" y="10138"/>
                        <a:pt x="8049" y="9383"/>
                        <a:pt x="13657" y="8002"/>
                      </a:cubicBezTo>
                      <a:cubicBezTo>
                        <a:pt x="23060" y="5718"/>
                        <a:pt x="36330" y="2540"/>
                        <a:pt x="45879" y="1279"/>
                      </a:cubicBezTo>
                      <a:cubicBezTo>
                        <a:pt x="53164" y="238"/>
                        <a:pt x="60734" y="-369"/>
                        <a:pt x="68000" y="248"/>
                      </a:cubicBezTo>
                      <a:cubicBezTo>
                        <a:pt x="75404" y="865"/>
                        <a:pt x="82734" y="2283"/>
                        <a:pt x="89337" y="5303"/>
                      </a:cubicBezTo>
                      <a:cubicBezTo>
                        <a:pt x="94144" y="7504"/>
                        <a:pt x="98297" y="10580"/>
                        <a:pt x="102046" y="13905"/>
                      </a:cubicBezTo>
                      <a:cubicBezTo>
                        <a:pt x="106052" y="17450"/>
                        <a:pt x="109348" y="21751"/>
                        <a:pt x="111577" y="2648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1" name="Google Shape;951;p20"/>
                <p:cNvSpPr/>
                <p:nvPr/>
              </p:nvSpPr>
              <p:spPr>
                <a:xfrm>
                  <a:off x="2650042" y="-3108760"/>
                  <a:ext cx="163692" cy="873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8" h="104639" extrusionOk="0">
                      <a:moveTo>
                        <a:pt x="19599" y="104639"/>
                      </a:moveTo>
                      <a:cubicBezTo>
                        <a:pt x="17885" y="103387"/>
                        <a:pt x="17333" y="100873"/>
                        <a:pt x="16283" y="98976"/>
                      </a:cubicBezTo>
                      <a:cubicBezTo>
                        <a:pt x="13134" y="92870"/>
                        <a:pt x="8953" y="85715"/>
                        <a:pt x="7295" y="78421"/>
                      </a:cubicBezTo>
                      <a:cubicBezTo>
                        <a:pt x="5205" y="73485"/>
                        <a:pt x="4330" y="68982"/>
                        <a:pt x="3059" y="62416"/>
                      </a:cubicBezTo>
                      <a:cubicBezTo>
                        <a:pt x="2414" y="59598"/>
                        <a:pt x="1714" y="56798"/>
                        <a:pt x="1226" y="54063"/>
                      </a:cubicBezTo>
                      <a:cubicBezTo>
                        <a:pt x="-376" y="42165"/>
                        <a:pt x="-413" y="30691"/>
                        <a:pt x="1144" y="18599"/>
                      </a:cubicBezTo>
                      <a:cubicBezTo>
                        <a:pt x="1364" y="17337"/>
                        <a:pt x="1586" y="16067"/>
                        <a:pt x="1825" y="14667"/>
                      </a:cubicBezTo>
                      <a:cubicBezTo>
                        <a:pt x="2359" y="11508"/>
                        <a:pt x="3077" y="7705"/>
                        <a:pt x="3980" y="4831"/>
                      </a:cubicBezTo>
                      <a:cubicBezTo>
                        <a:pt x="5103" y="1691"/>
                        <a:pt x="7249" y="-243"/>
                        <a:pt x="9027" y="25"/>
                      </a:cubicBezTo>
                      <a:cubicBezTo>
                        <a:pt x="10270" y="2759"/>
                        <a:pt x="8548" y="7788"/>
                        <a:pt x="7682" y="12871"/>
                      </a:cubicBezTo>
                      <a:cubicBezTo>
                        <a:pt x="6107" y="21380"/>
                        <a:pt x="5122" y="33361"/>
                        <a:pt x="5379" y="41705"/>
                      </a:cubicBezTo>
                      <a:cubicBezTo>
                        <a:pt x="5416" y="48114"/>
                        <a:pt x="6282" y="54560"/>
                        <a:pt x="7037" y="60721"/>
                      </a:cubicBezTo>
                      <a:cubicBezTo>
                        <a:pt x="7894" y="67048"/>
                        <a:pt x="9450" y="73071"/>
                        <a:pt x="10923" y="79029"/>
                      </a:cubicBezTo>
                      <a:cubicBezTo>
                        <a:pt x="12093" y="83348"/>
                        <a:pt x="13023" y="87621"/>
                        <a:pt x="14469" y="91728"/>
                      </a:cubicBezTo>
                      <a:cubicBezTo>
                        <a:pt x="16053" y="96093"/>
                        <a:pt x="17775" y="100357"/>
                        <a:pt x="19599" y="10463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2" name="Google Shape;952;p20"/>
                <p:cNvSpPr/>
                <p:nvPr/>
              </p:nvSpPr>
              <p:spPr>
                <a:xfrm>
                  <a:off x="5867491" y="-3251219"/>
                  <a:ext cx="698369" cy="1581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12" h="189356" extrusionOk="0">
                      <a:moveTo>
                        <a:pt x="51065" y="189356"/>
                      </a:moveTo>
                      <a:cubicBezTo>
                        <a:pt x="53118" y="185636"/>
                        <a:pt x="56968" y="182007"/>
                        <a:pt x="59638" y="178158"/>
                      </a:cubicBezTo>
                      <a:cubicBezTo>
                        <a:pt x="68083" y="165864"/>
                        <a:pt x="74078" y="149453"/>
                        <a:pt x="77504" y="134203"/>
                      </a:cubicBezTo>
                      <a:cubicBezTo>
                        <a:pt x="78977" y="123106"/>
                        <a:pt x="80432" y="113538"/>
                        <a:pt x="78977" y="99540"/>
                      </a:cubicBezTo>
                      <a:cubicBezTo>
                        <a:pt x="78443" y="93499"/>
                        <a:pt x="76739" y="87734"/>
                        <a:pt x="75303" y="82200"/>
                      </a:cubicBezTo>
                      <a:cubicBezTo>
                        <a:pt x="68461" y="58311"/>
                        <a:pt x="54527" y="38106"/>
                        <a:pt x="34994" y="22690"/>
                      </a:cubicBezTo>
                      <a:cubicBezTo>
                        <a:pt x="32932" y="21198"/>
                        <a:pt x="30841" y="19393"/>
                        <a:pt x="28438" y="17865"/>
                      </a:cubicBezTo>
                      <a:cubicBezTo>
                        <a:pt x="23143" y="13988"/>
                        <a:pt x="16033" y="10534"/>
                        <a:pt x="10536" y="7827"/>
                      </a:cubicBezTo>
                      <a:cubicBezTo>
                        <a:pt x="4513" y="4843"/>
                        <a:pt x="37" y="2034"/>
                        <a:pt x="0" y="27"/>
                      </a:cubicBezTo>
                      <a:cubicBezTo>
                        <a:pt x="5212" y="-388"/>
                        <a:pt x="16457" y="4024"/>
                        <a:pt x="26255" y="9936"/>
                      </a:cubicBezTo>
                      <a:cubicBezTo>
                        <a:pt x="34562" y="14807"/>
                        <a:pt x="43798" y="21862"/>
                        <a:pt x="51599" y="30251"/>
                      </a:cubicBezTo>
                      <a:cubicBezTo>
                        <a:pt x="59472" y="38567"/>
                        <a:pt x="65956" y="48015"/>
                        <a:pt x="70311" y="56267"/>
                      </a:cubicBezTo>
                      <a:cubicBezTo>
                        <a:pt x="77163" y="68837"/>
                        <a:pt x="81574" y="83056"/>
                        <a:pt x="82955" y="96897"/>
                      </a:cubicBezTo>
                      <a:cubicBezTo>
                        <a:pt x="84447" y="111088"/>
                        <a:pt x="83370" y="125141"/>
                        <a:pt x="80018" y="138375"/>
                      </a:cubicBezTo>
                      <a:cubicBezTo>
                        <a:pt x="77504" y="148026"/>
                        <a:pt x="73562" y="156876"/>
                        <a:pt x="69004" y="165201"/>
                      </a:cubicBezTo>
                      <a:cubicBezTo>
                        <a:pt x="64142" y="174124"/>
                        <a:pt x="58119" y="182284"/>
                        <a:pt x="51065" y="18935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3" name="Google Shape;953;p20"/>
                <p:cNvSpPr/>
                <p:nvPr/>
              </p:nvSpPr>
              <p:spPr>
                <a:xfrm>
                  <a:off x="3534224" y="-1523239"/>
                  <a:ext cx="2600685" cy="82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366" h="98227" extrusionOk="0">
                      <a:moveTo>
                        <a:pt x="311366" y="0"/>
                      </a:moveTo>
                      <a:cubicBezTo>
                        <a:pt x="309718" y="6502"/>
                        <a:pt x="305436" y="13952"/>
                        <a:pt x="301596" y="20361"/>
                      </a:cubicBezTo>
                      <a:cubicBezTo>
                        <a:pt x="295545" y="30620"/>
                        <a:pt x="287736" y="41045"/>
                        <a:pt x="278536" y="50502"/>
                      </a:cubicBezTo>
                      <a:cubicBezTo>
                        <a:pt x="269355" y="59970"/>
                        <a:pt x="258571" y="68184"/>
                        <a:pt x="247437" y="74483"/>
                      </a:cubicBezTo>
                      <a:cubicBezTo>
                        <a:pt x="231809" y="84033"/>
                        <a:pt x="216927" y="89982"/>
                        <a:pt x="194347" y="94540"/>
                      </a:cubicBezTo>
                      <a:cubicBezTo>
                        <a:pt x="184585" y="96447"/>
                        <a:pt x="174805" y="97865"/>
                        <a:pt x="165283" y="98141"/>
                      </a:cubicBezTo>
                      <a:cubicBezTo>
                        <a:pt x="123989" y="99366"/>
                        <a:pt x="84952" y="87569"/>
                        <a:pt x="49709" y="65513"/>
                      </a:cubicBezTo>
                      <a:cubicBezTo>
                        <a:pt x="46080" y="63266"/>
                        <a:pt x="42286" y="60651"/>
                        <a:pt x="38409" y="57907"/>
                      </a:cubicBezTo>
                      <a:cubicBezTo>
                        <a:pt x="29523" y="51525"/>
                        <a:pt x="19236" y="43236"/>
                        <a:pt x="11943" y="35980"/>
                      </a:cubicBezTo>
                      <a:cubicBezTo>
                        <a:pt x="3885" y="28041"/>
                        <a:pt x="-591" y="20610"/>
                        <a:pt x="63" y="18750"/>
                      </a:cubicBezTo>
                      <a:cubicBezTo>
                        <a:pt x="6656" y="23234"/>
                        <a:pt x="19402" y="36827"/>
                        <a:pt x="33731" y="47592"/>
                      </a:cubicBezTo>
                      <a:cubicBezTo>
                        <a:pt x="45638" y="56764"/>
                        <a:pt x="60824" y="66508"/>
                        <a:pt x="76959" y="74050"/>
                      </a:cubicBezTo>
                      <a:cubicBezTo>
                        <a:pt x="93028" y="81740"/>
                        <a:pt x="110038" y="86915"/>
                        <a:pt x="124238" y="89687"/>
                      </a:cubicBezTo>
                      <a:cubicBezTo>
                        <a:pt x="146045" y="94043"/>
                        <a:pt x="168902" y="94310"/>
                        <a:pt x="190147" y="90958"/>
                      </a:cubicBezTo>
                      <a:cubicBezTo>
                        <a:pt x="211973" y="87551"/>
                        <a:pt x="232472" y="79842"/>
                        <a:pt x="250540" y="68718"/>
                      </a:cubicBezTo>
                      <a:cubicBezTo>
                        <a:pt x="263691" y="60596"/>
                        <a:pt x="275580" y="51175"/>
                        <a:pt x="285599" y="40032"/>
                      </a:cubicBezTo>
                      <a:cubicBezTo>
                        <a:pt x="296282" y="28134"/>
                        <a:pt x="304994" y="14633"/>
                        <a:pt x="311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54" name="Google Shape;954;p20"/>
              <p:cNvGrpSpPr/>
              <p:nvPr/>
            </p:nvGrpSpPr>
            <p:grpSpPr>
              <a:xfrm rot="-4499866">
                <a:off x="10319804" y="1443939"/>
                <a:ext cx="324779" cy="322218"/>
                <a:chOff x="5921225" y="-1241229"/>
                <a:chExt cx="546628" cy="542317"/>
              </a:xfrm>
            </p:grpSpPr>
            <p:sp>
              <p:nvSpPr>
                <p:cNvPr id="955" name="Google Shape;955;p20"/>
                <p:cNvSpPr/>
                <p:nvPr/>
              </p:nvSpPr>
              <p:spPr>
                <a:xfrm>
                  <a:off x="5944935" y="-1235992"/>
                  <a:ext cx="518690" cy="525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0" h="62898" extrusionOk="0">
                      <a:moveTo>
                        <a:pt x="45688" y="378"/>
                      </a:moveTo>
                      <a:cubicBezTo>
                        <a:pt x="30152" y="4043"/>
                        <a:pt x="16053" y="13455"/>
                        <a:pt x="6705" y="26385"/>
                      </a:cubicBezTo>
                      <a:cubicBezTo>
                        <a:pt x="1862" y="33089"/>
                        <a:pt x="-1804" y="41718"/>
                        <a:pt x="941" y="49527"/>
                      </a:cubicBezTo>
                      <a:cubicBezTo>
                        <a:pt x="3832" y="57769"/>
                        <a:pt x="13078" y="62254"/>
                        <a:pt x="21799" y="62825"/>
                      </a:cubicBezTo>
                      <a:cubicBezTo>
                        <a:pt x="33808" y="63598"/>
                        <a:pt x="46047" y="58267"/>
                        <a:pt x="53644" y="48928"/>
                      </a:cubicBezTo>
                      <a:cubicBezTo>
                        <a:pt x="61232" y="39600"/>
                        <a:pt x="63986" y="26523"/>
                        <a:pt x="60790" y="14929"/>
                      </a:cubicBezTo>
                      <a:cubicBezTo>
                        <a:pt x="58903" y="8059"/>
                        <a:pt x="54142" y="1152"/>
                        <a:pt x="47097" y="129"/>
                      </a:cubicBezTo>
                      <a:cubicBezTo>
                        <a:pt x="42483" y="-533"/>
                        <a:pt x="37934" y="1455"/>
                        <a:pt x="33854" y="3712"/>
                      </a:cubicBezTo>
                      <a:cubicBezTo>
                        <a:pt x="24000" y="9164"/>
                        <a:pt x="15150" y="16439"/>
                        <a:pt x="7903" y="25059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" name="Google Shape;956;p20"/>
                <p:cNvSpPr/>
                <p:nvPr/>
              </p:nvSpPr>
              <p:spPr>
                <a:xfrm>
                  <a:off x="5921225" y="-1224985"/>
                  <a:ext cx="377617" cy="526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10" h="62984" extrusionOk="0">
                      <a:moveTo>
                        <a:pt x="39685" y="0"/>
                      </a:moveTo>
                      <a:cubicBezTo>
                        <a:pt x="38617" y="1907"/>
                        <a:pt x="36121" y="2726"/>
                        <a:pt x="34270" y="3942"/>
                      </a:cubicBezTo>
                      <a:cubicBezTo>
                        <a:pt x="28367" y="7828"/>
                        <a:pt x="21801" y="12921"/>
                        <a:pt x="15944" y="17424"/>
                      </a:cubicBezTo>
                      <a:cubicBezTo>
                        <a:pt x="12454" y="21411"/>
                        <a:pt x="9019" y="24496"/>
                        <a:pt x="6385" y="30464"/>
                      </a:cubicBezTo>
                      <a:cubicBezTo>
                        <a:pt x="5335" y="33052"/>
                        <a:pt x="5142" y="35823"/>
                        <a:pt x="5031" y="38365"/>
                      </a:cubicBezTo>
                      <a:cubicBezTo>
                        <a:pt x="4755" y="43918"/>
                        <a:pt x="6643" y="49241"/>
                        <a:pt x="10529" y="52501"/>
                      </a:cubicBezTo>
                      <a:cubicBezTo>
                        <a:pt x="14378" y="55844"/>
                        <a:pt x="19830" y="57391"/>
                        <a:pt x="25337" y="57382"/>
                      </a:cubicBezTo>
                      <a:cubicBezTo>
                        <a:pt x="26479" y="57382"/>
                        <a:pt x="27732" y="57345"/>
                        <a:pt x="29021" y="57253"/>
                      </a:cubicBezTo>
                      <a:cubicBezTo>
                        <a:pt x="32014" y="57069"/>
                        <a:pt x="35587" y="56102"/>
                        <a:pt x="38479" y="55595"/>
                      </a:cubicBezTo>
                      <a:cubicBezTo>
                        <a:pt x="41656" y="55052"/>
                        <a:pt x="44474" y="55853"/>
                        <a:pt x="45210" y="57501"/>
                      </a:cubicBezTo>
                      <a:cubicBezTo>
                        <a:pt x="43498" y="59960"/>
                        <a:pt x="38055" y="61324"/>
                        <a:pt x="32530" y="62318"/>
                      </a:cubicBezTo>
                      <a:cubicBezTo>
                        <a:pt x="27953" y="63165"/>
                        <a:pt x="21958" y="63450"/>
                        <a:pt x="16267" y="61673"/>
                      </a:cubicBezTo>
                      <a:cubicBezTo>
                        <a:pt x="10603" y="60043"/>
                        <a:pt x="5381" y="56102"/>
                        <a:pt x="2950" y="51562"/>
                      </a:cubicBezTo>
                      <a:cubicBezTo>
                        <a:pt x="-955" y="44710"/>
                        <a:pt x="-706" y="36394"/>
                        <a:pt x="2075" y="29810"/>
                      </a:cubicBezTo>
                      <a:cubicBezTo>
                        <a:pt x="4967" y="23023"/>
                        <a:pt x="9820" y="17755"/>
                        <a:pt x="15106" y="13768"/>
                      </a:cubicBezTo>
                      <a:cubicBezTo>
                        <a:pt x="19001" y="10849"/>
                        <a:pt x="23192" y="8878"/>
                        <a:pt x="27133" y="6732"/>
                      </a:cubicBezTo>
                      <a:cubicBezTo>
                        <a:pt x="31369" y="4439"/>
                        <a:pt x="35578" y="2339"/>
                        <a:pt x="3968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7" name="Google Shape;957;p20"/>
                <p:cNvSpPr/>
                <p:nvPr/>
              </p:nvSpPr>
              <p:spPr>
                <a:xfrm>
                  <a:off x="6354409" y="-1241229"/>
                  <a:ext cx="113444" cy="49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82" h="59418" extrusionOk="0">
                      <a:moveTo>
                        <a:pt x="0" y="59419"/>
                      </a:moveTo>
                      <a:cubicBezTo>
                        <a:pt x="0" y="57945"/>
                        <a:pt x="1381" y="57236"/>
                        <a:pt x="2090" y="56149"/>
                      </a:cubicBezTo>
                      <a:cubicBezTo>
                        <a:pt x="4310" y="52687"/>
                        <a:pt x="5360" y="48000"/>
                        <a:pt x="7146" y="44196"/>
                      </a:cubicBezTo>
                      <a:cubicBezTo>
                        <a:pt x="7496" y="41130"/>
                        <a:pt x="8500" y="38754"/>
                        <a:pt x="8850" y="34987"/>
                      </a:cubicBezTo>
                      <a:cubicBezTo>
                        <a:pt x="9016" y="33366"/>
                        <a:pt x="8638" y="31727"/>
                        <a:pt x="8611" y="30217"/>
                      </a:cubicBezTo>
                      <a:cubicBezTo>
                        <a:pt x="8399" y="23614"/>
                        <a:pt x="7008" y="17481"/>
                        <a:pt x="4328" y="11504"/>
                      </a:cubicBezTo>
                      <a:cubicBezTo>
                        <a:pt x="4034" y="10841"/>
                        <a:pt x="3776" y="10261"/>
                        <a:pt x="3463" y="9552"/>
                      </a:cubicBezTo>
                      <a:cubicBezTo>
                        <a:pt x="2791" y="7958"/>
                        <a:pt x="1556" y="6282"/>
                        <a:pt x="884" y="4809"/>
                      </a:cubicBezTo>
                      <a:cubicBezTo>
                        <a:pt x="156" y="3197"/>
                        <a:pt x="571" y="1227"/>
                        <a:pt x="1916" y="2"/>
                      </a:cubicBezTo>
                      <a:cubicBezTo>
                        <a:pt x="4283" y="-81"/>
                        <a:pt x="6014" y="2875"/>
                        <a:pt x="7616" y="5647"/>
                      </a:cubicBezTo>
                      <a:cubicBezTo>
                        <a:pt x="10480" y="10288"/>
                        <a:pt x="12672" y="17646"/>
                        <a:pt x="13188" y="22895"/>
                      </a:cubicBezTo>
                      <a:cubicBezTo>
                        <a:pt x="13694" y="26901"/>
                        <a:pt x="13758" y="31064"/>
                        <a:pt x="13114" y="34950"/>
                      </a:cubicBezTo>
                      <a:cubicBezTo>
                        <a:pt x="12469" y="38919"/>
                        <a:pt x="11530" y="42750"/>
                        <a:pt x="9946" y="46268"/>
                      </a:cubicBezTo>
                      <a:cubicBezTo>
                        <a:pt x="8777" y="48828"/>
                        <a:pt x="7091" y="51011"/>
                        <a:pt x="5581" y="53175"/>
                      </a:cubicBezTo>
                      <a:cubicBezTo>
                        <a:pt x="3951" y="55477"/>
                        <a:pt x="2081" y="57586"/>
                        <a:pt x="0" y="5941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58" name="Google Shape;958;p20"/>
              <p:cNvGrpSpPr/>
              <p:nvPr/>
            </p:nvGrpSpPr>
            <p:grpSpPr>
              <a:xfrm rot="-4499866">
                <a:off x="10371261" y="2809765"/>
                <a:ext cx="125381" cy="148834"/>
                <a:chOff x="3988512" y="-616460"/>
                <a:chExt cx="211026" cy="250499"/>
              </a:xfrm>
            </p:grpSpPr>
            <p:sp>
              <p:nvSpPr>
                <p:cNvPr id="959" name="Google Shape;959;p20"/>
                <p:cNvSpPr/>
                <p:nvPr/>
              </p:nvSpPr>
              <p:spPr>
                <a:xfrm>
                  <a:off x="3989439" y="-594747"/>
                  <a:ext cx="210099" cy="20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8" y="5068"/>
                        <a:pt x="-921" y="12196"/>
                        <a:pt x="1492" y="17666"/>
                      </a:cubicBezTo>
                      <a:cubicBezTo>
                        <a:pt x="3905" y="23137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3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0" name="Google Shape;960;p20"/>
                <p:cNvSpPr/>
                <p:nvPr/>
              </p:nvSpPr>
              <p:spPr>
                <a:xfrm>
                  <a:off x="3988512" y="-544496"/>
                  <a:ext cx="186495" cy="178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8" h="21375" extrusionOk="0">
                      <a:moveTo>
                        <a:pt x="3951" y="0"/>
                      </a:moveTo>
                      <a:cubicBezTo>
                        <a:pt x="4393" y="1041"/>
                        <a:pt x="3454" y="1326"/>
                        <a:pt x="3214" y="2008"/>
                      </a:cubicBezTo>
                      <a:cubicBezTo>
                        <a:pt x="2468" y="4209"/>
                        <a:pt x="3444" y="6713"/>
                        <a:pt x="3380" y="8795"/>
                      </a:cubicBezTo>
                      <a:cubicBezTo>
                        <a:pt x="4310" y="10148"/>
                        <a:pt x="4365" y="11456"/>
                        <a:pt x="5544" y="12911"/>
                      </a:cubicBezTo>
                      <a:cubicBezTo>
                        <a:pt x="6041" y="13547"/>
                        <a:pt x="6926" y="13777"/>
                        <a:pt x="7469" y="14163"/>
                      </a:cubicBezTo>
                      <a:cubicBezTo>
                        <a:pt x="9946" y="15830"/>
                        <a:pt x="12957" y="16245"/>
                        <a:pt x="15739" y="15536"/>
                      </a:cubicBezTo>
                      <a:cubicBezTo>
                        <a:pt x="16098" y="15453"/>
                        <a:pt x="16273" y="15407"/>
                        <a:pt x="16641" y="15324"/>
                      </a:cubicBezTo>
                      <a:cubicBezTo>
                        <a:pt x="17387" y="15186"/>
                        <a:pt x="18068" y="14578"/>
                        <a:pt x="18740" y="14422"/>
                      </a:cubicBezTo>
                      <a:cubicBezTo>
                        <a:pt x="19459" y="14274"/>
                        <a:pt x="20877" y="15038"/>
                        <a:pt x="22175" y="16309"/>
                      </a:cubicBezTo>
                      <a:cubicBezTo>
                        <a:pt x="22894" y="18280"/>
                        <a:pt x="20942" y="19431"/>
                        <a:pt x="19164" y="20223"/>
                      </a:cubicBezTo>
                      <a:cubicBezTo>
                        <a:pt x="16135" y="21816"/>
                        <a:pt x="11217" y="21678"/>
                        <a:pt x="8187" y="20297"/>
                      </a:cubicBezTo>
                      <a:cubicBezTo>
                        <a:pt x="5848" y="19385"/>
                        <a:pt x="3555" y="17700"/>
                        <a:pt x="2256" y="15563"/>
                      </a:cubicBezTo>
                      <a:cubicBezTo>
                        <a:pt x="903" y="13408"/>
                        <a:pt x="46" y="11069"/>
                        <a:pt x="0" y="8712"/>
                      </a:cubicBezTo>
                      <a:cubicBezTo>
                        <a:pt x="-18" y="6981"/>
                        <a:pt x="645" y="5387"/>
                        <a:pt x="1197" y="3942"/>
                      </a:cubicBezTo>
                      <a:cubicBezTo>
                        <a:pt x="1777" y="2394"/>
                        <a:pt x="2735" y="1004"/>
                        <a:pt x="395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1" name="Google Shape;961;p20"/>
                <p:cNvSpPr/>
                <p:nvPr/>
              </p:nvSpPr>
              <p:spPr>
                <a:xfrm>
                  <a:off x="4020933" y="-616460"/>
                  <a:ext cx="174091" cy="125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3" h="14998" extrusionOk="0">
                      <a:moveTo>
                        <a:pt x="20320" y="14999"/>
                      </a:moveTo>
                      <a:cubicBezTo>
                        <a:pt x="19372" y="14511"/>
                        <a:pt x="20016" y="13903"/>
                        <a:pt x="19896" y="13341"/>
                      </a:cubicBezTo>
                      <a:cubicBezTo>
                        <a:pt x="19473" y="11545"/>
                        <a:pt x="17649" y="10256"/>
                        <a:pt x="17115" y="8672"/>
                      </a:cubicBezTo>
                      <a:cubicBezTo>
                        <a:pt x="15900" y="8055"/>
                        <a:pt x="15513" y="7088"/>
                        <a:pt x="14233" y="6333"/>
                      </a:cubicBezTo>
                      <a:cubicBezTo>
                        <a:pt x="13689" y="6002"/>
                        <a:pt x="12907" y="6103"/>
                        <a:pt x="12391" y="5928"/>
                      </a:cubicBezTo>
                      <a:cubicBezTo>
                        <a:pt x="10089" y="5228"/>
                        <a:pt x="7777" y="5274"/>
                        <a:pt x="5613" y="6002"/>
                      </a:cubicBezTo>
                      <a:cubicBezTo>
                        <a:pt x="5392" y="6094"/>
                        <a:pt x="5152" y="6131"/>
                        <a:pt x="4904" y="6204"/>
                      </a:cubicBezTo>
                      <a:cubicBezTo>
                        <a:pt x="4315" y="6333"/>
                        <a:pt x="3790" y="6858"/>
                        <a:pt x="3219" y="6932"/>
                      </a:cubicBezTo>
                      <a:cubicBezTo>
                        <a:pt x="2611" y="7005"/>
                        <a:pt x="1331" y="6057"/>
                        <a:pt x="171" y="4694"/>
                      </a:cubicBezTo>
                      <a:cubicBezTo>
                        <a:pt x="-529" y="2769"/>
                        <a:pt x="1064" y="2005"/>
                        <a:pt x="2427" y="1305"/>
                      </a:cubicBezTo>
                      <a:cubicBezTo>
                        <a:pt x="4766" y="-30"/>
                        <a:pt x="8597" y="-307"/>
                        <a:pt x="11138" y="320"/>
                      </a:cubicBezTo>
                      <a:cubicBezTo>
                        <a:pt x="13082" y="706"/>
                        <a:pt x="15099" y="1508"/>
                        <a:pt x="16581" y="2797"/>
                      </a:cubicBezTo>
                      <a:cubicBezTo>
                        <a:pt x="18091" y="4095"/>
                        <a:pt x="19418" y="5532"/>
                        <a:pt x="20182" y="7245"/>
                      </a:cubicBezTo>
                      <a:cubicBezTo>
                        <a:pt x="20725" y="8506"/>
                        <a:pt x="20707" y="9915"/>
                        <a:pt x="20808" y="11140"/>
                      </a:cubicBezTo>
                      <a:cubicBezTo>
                        <a:pt x="20919" y="12475"/>
                        <a:pt x="20771" y="13801"/>
                        <a:pt x="20320" y="1499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62" name="Google Shape;962;p20"/>
              <p:cNvGrpSpPr/>
              <p:nvPr/>
            </p:nvGrpSpPr>
            <p:grpSpPr>
              <a:xfrm rot="-4499866">
                <a:off x="10334554" y="2640479"/>
                <a:ext cx="139330" cy="139994"/>
                <a:chOff x="4246214" y="-733038"/>
                <a:chExt cx="234502" cy="235620"/>
              </a:xfrm>
            </p:grpSpPr>
            <p:sp>
              <p:nvSpPr>
                <p:cNvPr id="963" name="Google Shape;963;p20"/>
                <p:cNvSpPr/>
                <p:nvPr/>
              </p:nvSpPr>
              <p:spPr>
                <a:xfrm>
                  <a:off x="4270618" y="-717805"/>
                  <a:ext cx="210099" cy="208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48" extrusionOk="0">
                      <a:moveTo>
                        <a:pt x="6640" y="2122"/>
                      </a:moveTo>
                      <a:cubicBezTo>
                        <a:pt x="1428" y="5059"/>
                        <a:pt x="-911" y="12187"/>
                        <a:pt x="1492" y="17658"/>
                      </a:cubicBezTo>
                      <a:cubicBezTo>
                        <a:pt x="3905" y="23137"/>
                        <a:pt x="10701" y="26222"/>
                        <a:pt x="16420" y="24445"/>
                      </a:cubicBezTo>
                      <a:cubicBezTo>
                        <a:pt x="22130" y="22677"/>
                        <a:pt x="26007" y="16322"/>
                        <a:pt x="24994" y="10428"/>
                      </a:cubicBezTo>
                      <a:cubicBezTo>
                        <a:pt x="23980" y="4535"/>
                        <a:pt x="18234" y="-153"/>
                        <a:pt x="12257" y="4"/>
                      </a:cubicBezTo>
                      <a:cubicBezTo>
                        <a:pt x="6281" y="160"/>
                        <a:pt x="792" y="5106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4" name="Google Shape;964;p20"/>
                <p:cNvSpPr/>
                <p:nvPr/>
              </p:nvSpPr>
              <p:spPr>
                <a:xfrm>
                  <a:off x="4246214" y="-704392"/>
                  <a:ext cx="231882" cy="20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62" h="24780" extrusionOk="0">
                      <a:moveTo>
                        <a:pt x="4175" y="0"/>
                      </a:moveTo>
                      <a:cubicBezTo>
                        <a:pt x="4534" y="1170"/>
                        <a:pt x="3502" y="1639"/>
                        <a:pt x="3189" y="2487"/>
                      </a:cubicBezTo>
                      <a:cubicBezTo>
                        <a:pt x="2260" y="5231"/>
                        <a:pt x="3263" y="8362"/>
                        <a:pt x="3448" y="11023"/>
                      </a:cubicBezTo>
                      <a:cubicBezTo>
                        <a:pt x="4543" y="12736"/>
                        <a:pt x="4792" y="14394"/>
                        <a:pt x="6404" y="16171"/>
                      </a:cubicBezTo>
                      <a:cubicBezTo>
                        <a:pt x="7076" y="16954"/>
                        <a:pt x="8153" y="17249"/>
                        <a:pt x="8890" y="17727"/>
                      </a:cubicBezTo>
                      <a:cubicBezTo>
                        <a:pt x="12233" y="19698"/>
                        <a:pt x="16275" y="19809"/>
                        <a:pt x="19794" y="18409"/>
                      </a:cubicBezTo>
                      <a:cubicBezTo>
                        <a:pt x="20208" y="18243"/>
                        <a:pt x="20493" y="18124"/>
                        <a:pt x="20935" y="17949"/>
                      </a:cubicBezTo>
                      <a:cubicBezTo>
                        <a:pt x="21884" y="17599"/>
                        <a:pt x="22685" y="16724"/>
                        <a:pt x="23486" y="16309"/>
                      </a:cubicBezTo>
                      <a:cubicBezTo>
                        <a:pt x="24361" y="15886"/>
                        <a:pt x="25991" y="16218"/>
                        <a:pt x="27520" y="17221"/>
                      </a:cubicBezTo>
                      <a:cubicBezTo>
                        <a:pt x="28478" y="19174"/>
                        <a:pt x="26424" y="21006"/>
                        <a:pt x="24389" y="22286"/>
                      </a:cubicBezTo>
                      <a:cubicBezTo>
                        <a:pt x="21000" y="24745"/>
                        <a:pt x="15014" y="25417"/>
                        <a:pt x="11128" y="24165"/>
                      </a:cubicBezTo>
                      <a:cubicBezTo>
                        <a:pt x="8153" y="23409"/>
                        <a:pt x="5188" y="21595"/>
                        <a:pt x="3374" y="19137"/>
                      </a:cubicBezTo>
                      <a:cubicBezTo>
                        <a:pt x="1495" y="16660"/>
                        <a:pt x="289" y="13850"/>
                        <a:pt x="31" y="10987"/>
                      </a:cubicBezTo>
                      <a:cubicBezTo>
                        <a:pt x="-144" y="8887"/>
                        <a:pt x="464" y="6879"/>
                        <a:pt x="1044" y="5065"/>
                      </a:cubicBezTo>
                      <a:cubicBezTo>
                        <a:pt x="1670" y="3113"/>
                        <a:pt x="2738" y="1326"/>
                        <a:pt x="417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5" name="Google Shape;965;p20"/>
                <p:cNvSpPr/>
                <p:nvPr/>
              </p:nvSpPr>
              <p:spPr>
                <a:xfrm>
                  <a:off x="4307489" y="-733038"/>
                  <a:ext cx="169940" cy="13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6" h="16091" extrusionOk="0">
                      <a:moveTo>
                        <a:pt x="19787" y="16092"/>
                      </a:moveTo>
                      <a:cubicBezTo>
                        <a:pt x="18848" y="15595"/>
                        <a:pt x="19483" y="14996"/>
                        <a:pt x="19372" y="14435"/>
                      </a:cubicBezTo>
                      <a:cubicBezTo>
                        <a:pt x="18986" y="12639"/>
                        <a:pt x="17199" y="11267"/>
                        <a:pt x="16739" y="9646"/>
                      </a:cubicBezTo>
                      <a:cubicBezTo>
                        <a:pt x="15551" y="8955"/>
                        <a:pt x="15219" y="7960"/>
                        <a:pt x="13976" y="7095"/>
                      </a:cubicBezTo>
                      <a:cubicBezTo>
                        <a:pt x="13451" y="6717"/>
                        <a:pt x="12659" y="6745"/>
                        <a:pt x="12143" y="6524"/>
                      </a:cubicBezTo>
                      <a:cubicBezTo>
                        <a:pt x="9869" y="5575"/>
                        <a:pt x="7530" y="5318"/>
                        <a:pt x="5236" y="5713"/>
                      </a:cubicBezTo>
                      <a:cubicBezTo>
                        <a:pt x="5006" y="5769"/>
                        <a:pt x="4748" y="5769"/>
                        <a:pt x="4490" y="5806"/>
                      </a:cubicBezTo>
                      <a:cubicBezTo>
                        <a:pt x="3873" y="5842"/>
                        <a:pt x="3247" y="6284"/>
                        <a:pt x="2658" y="6266"/>
                      </a:cubicBezTo>
                      <a:cubicBezTo>
                        <a:pt x="2032" y="6239"/>
                        <a:pt x="927" y="5087"/>
                        <a:pt x="43" y="3522"/>
                      </a:cubicBezTo>
                      <a:cubicBezTo>
                        <a:pt x="-289" y="1505"/>
                        <a:pt x="1378" y="1053"/>
                        <a:pt x="2823" y="584"/>
                      </a:cubicBezTo>
                      <a:cubicBezTo>
                        <a:pt x="5310" y="-346"/>
                        <a:pt x="9095" y="-88"/>
                        <a:pt x="11499" y="814"/>
                      </a:cubicBezTo>
                      <a:cubicBezTo>
                        <a:pt x="13359" y="1422"/>
                        <a:pt x="15238" y="2389"/>
                        <a:pt x="16591" y="3770"/>
                      </a:cubicBezTo>
                      <a:cubicBezTo>
                        <a:pt x="17973" y="5161"/>
                        <a:pt x="19197" y="6653"/>
                        <a:pt x="19860" y="8384"/>
                      </a:cubicBezTo>
                      <a:cubicBezTo>
                        <a:pt x="20339" y="9655"/>
                        <a:pt x="20256" y="11055"/>
                        <a:pt x="20330" y="12270"/>
                      </a:cubicBezTo>
                      <a:cubicBezTo>
                        <a:pt x="20404" y="13596"/>
                        <a:pt x="20229" y="14895"/>
                        <a:pt x="19787" y="1609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966" name="Google Shape;966;p20"/>
          <p:cNvGrpSpPr/>
          <p:nvPr/>
        </p:nvGrpSpPr>
        <p:grpSpPr>
          <a:xfrm>
            <a:off x="8431706" y="2234966"/>
            <a:ext cx="1233291" cy="2304460"/>
            <a:chOff x="8431705" y="1676224"/>
            <a:chExt cx="1233291" cy="1728345"/>
          </a:xfrm>
        </p:grpSpPr>
        <p:grpSp>
          <p:nvGrpSpPr>
            <p:cNvPr id="967" name="Google Shape;967;p20"/>
            <p:cNvGrpSpPr/>
            <p:nvPr/>
          </p:nvGrpSpPr>
          <p:grpSpPr>
            <a:xfrm>
              <a:off x="8439966" y="1693114"/>
              <a:ext cx="1208611" cy="1700805"/>
              <a:chOff x="3363686" y="-4372686"/>
              <a:chExt cx="2637736" cy="3711926"/>
            </a:xfrm>
          </p:grpSpPr>
          <p:sp>
            <p:nvSpPr>
              <p:cNvPr id="968" name="Google Shape;968;p20"/>
              <p:cNvSpPr/>
              <p:nvPr/>
            </p:nvSpPr>
            <p:spPr>
              <a:xfrm>
                <a:off x="3363686" y="-4372686"/>
                <a:ext cx="2637736" cy="3711926"/>
              </a:xfrm>
              <a:custGeom>
                <a:avLst/>
                <a:gdLst/>
                <a:ahLst/>
                <a:cxnLst/>
                <a:rect l="l" t="t" r="r" b="b"/>
                <a:pathLst>
                  <a:path w="315802" h="444409" extrusionOk="0">
                    <a:moveTo>
                      <a:pt x="138414" y="149820"/>
                    </a:moveTo>
                    <a:cubicBezTo>
                      <a:pt x="138414" y="149820"/>
                      <a:pt x="108116" y="153080"/>
                      <a:pt x="107647" y="127912"/>
                    </a:cubicBezTo>
                    <a:cubicBezTo>
                      <a:pt x="107647" y="127912"/>
                      <a:pt x="90867" y="142176"/>
                      <a:pt x="88068" y="149958"/>
                    </a:cubicBezTo>
                    <a:cubicBezTo>
                      <a:pt x="85268" y="157749"/>
                      <a:pt x="79209" y="184317"/>
                      <a:pt x="61030" y="186187"/>
                    </a:cubicBezTo>
                    <a:cubicBezTo>
                      <a:pt x="42851" y="188056"/>
                      <a:pt x="2764" y="163348"/>
                      <a:pt x="435" y="107403"/>
                    </a:cubicBezTo>
                    <a:cubicBezTo>
                      <a:pt x="-1896" y="51467"/>
                      <a:pt x="4164" y="38409"/>
                      <a:pt x="42861" y="16040"/>
                    </a:cubicBezTo>
                    <a:cubicBezTo>
                      <a:pt x="81548" y="-6338"/>
                      <a:pt x="106256" y="-2139"/>
                      <a:pt x="123504" y="9511"/>
                    </a:cubicBezTo>
                    <a:cubicBezTo>
                      <a:pt x="140753" y="21169"/>
                      <a:pt x="161732" y="16970"/>
                      <a:pt x="178510" y="14640"/>
                    </a:cubicBezTo>
                    <a:cubicBezTo>
                      <a:pt x="195289" y="12311"/>
                      <a:pt x="243342" y="13333"/>
                      <a:pt x="272075" y="49837"/>
                    </a:cubicBezTo>
                    <a:cubicBezTo>
                      <a:pt x="300807" y="86342"/>
                      <a:pt x="303385" y="66340"/>
                      <a:pt x="305504" y="101445"/>
                    </a:cubicBezTo>
                    <a:cubicBezTo>
                      <a:pt x="307622" y="136550"/>
                      <a:pt x="321620" y="185091"/>
                      <a:pt x="313055" y="215914"/>
                    </a:cubicBezTo>
                    <a:cubicBezTo>
                      <a:pt x="304491" y="246736"/>
                      <a:pt x="306783" y="236929"/>
                      <a:pt x="303514" y="260200"/>
                    </a:cubicBezTo>
                    <a:cubicBezTo>
                      <a:pt x="300245" y="283472"/>
                      <a:pt x="265766" y="340089"/>
                      <a:pt x="243748" y="349694"/>
                    </a:cubicBezTo>
                    <a:cubicBezTo>
                      <a:pt x="221729" y="359299"/>
                      <a:pt x="223985" y="355339"/>
                      <a:pt x="212123" y="370028"/>
                    </a:cubicBezTo>
                    <a:cubicBezTo>
                      <a:pt x="200262" y="384716"/>
                      <a:pt x="183889" y="394874"/>
                      <a:pt x="161298" y="406164"/>
                    </a:cubicBezTo>
                    <a:cubicBezTo>
                      <a:pt x="138709" y="417455"/>
                      <a:pt x="136176" y="435983"/>
                      <a:pt x="107785" y="442291"/>
                    </a:cubicBezTo>
                    <a:cubicBezTo>
                      <a:pt x="79384" y="448600"/>
                      <a:pt x="18981" y="442743"/>
                      <a:pt x="10868" y="398116"/>
                    </a:cubicBezTo>
                    <a:cubicBezTo>
                      <a:pt x="2755" y="353488"/>
                      <a:pt x="6807" y="325990"/>
                      <a:pt x="42428" y="306605"/>
                    </a:cubicBezTo>
                    <a:cubicBezTo>
                      <a:pt x="78040" y="287219"/>
                      <a:pt x="95168" y="264685"/>
                      <a:pt x="110492" y="273249"/>
                    </a:cubicBezTo>
                    <a:cubicBezTo>
                      <a:pt x="125816" y="281814"/>
                      <a:pt x="125365" y="291281"/>
                      <a:pt x="123560" y="297138"/>
                    </a:cubicBezTo>
                    <a:cubicBezTo>
                      <a:pt x="123560" y="297138"/>
                      <a:pt x="141140" y="283619"/>
                      <a:pt x="142494" y="278204"/>
                    </a:cubicBezTo>
                    <a:cubicBezTo>
                      <a:pt x="143848" y="272789"/>
                      <a:pt x="134832" y="266932"/>
                      <a:pt x="128975" y="249813"/>
                    </a:cubicBezTo>
                    <a:cubicBezTo>
                      <a:pt x="123118" y="232684"/>
                      <a:pt x="101476" y="230879"/>
                      <a:pt x="105086" y="203831"/>
                    </a:cubicBezTo>
                    <a:cubicBezTo>
                      <a:pt x="108687" y="176784"/>
                      <a:pt x="118550" y="155769"/>
                      <a:pt x="138414" y="149820"/>
                    </a:cubicBezTo>
                    <a:close/>
                  </a:path>
                </a:pathLst>
              </a:custGeom>
              <a:solidFill>
                <a:srgbClr val="E7837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20"/>
              <p:cNvSpPr/>
              <p:nvPr/>
            </p:nvSpPr>
            <p:spPr>
              <a:xfrm>
                <a:off x="3522290" y="-2597655"/>
                <a:ext cx="1131238" cy="759568"/>
              </a:xfrm>
              <a:custGeom>
                <a:avLst/>
                <a:gdLst/>
                <a:ahLst/>
                <a:cxnLst/>
                <a:rect l="l" t="t" r="r" b="b"/>
                <a:pathLst>
                  <a:path w="135437" h="90939" extrusionOk="0">
                    <a:moveTo>
                      <a:pt x="120418" y="90940"/>
                    </a:moveTo>
                    <a:cubicBezTo>
                      <a:pt x="119957" y="90424"/>
                      <a:pt x="74087" y="39139"/>
                      <a:pt x="0" y="19312"/>
                    </a:cubicBezTo>
                    <a:lnTo>
                      <a:pt x="5166" y="0"/>
                    </a:lnTo>
                    <a:cubicBezTo>
                      <a:pt x="85340" y="21448"/>
                      <a:pt x="133430" y="75450"/>
                      <a:pt x="135438" y="77734"/>
                    </a:cubicBezTo>
                    <a:lnTo>
                      <a:pt x="120418" y="90940"/>
                    </a:lnTo>
                    <a:close/>
                  </a:path>
                </a:pathLst>
              </a:custGeom>
              <a:solidFill>
                <a:srgbClr val="E7837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0" name="Google Shape;970;p20"/>
            <p:cNvGrpSpPr/>
            <p:nvPr/>
          </p:nvGrpSpPr>
          <p:grpSpPr>
            <a:xfrm>
              <a:off x="8438019" y="1713017"/>
              <a:ext cx="954037" cy="1649500"/>
              <a:chOff x="3588035" y="-4329251"/>
              <a:chExt cx="2082140" cy="3599957"/>
            </a:xfrm>
          </p:grpSpPr>
          <p:sp>
            <p:nvSpPr>
              <p:cNvPr id="971" name="Google Shape;971;p20"/>
              <p:cNvSpPr/>
              <p:nvPr/>
            </p:nvSpPr>
            <p:spPr>
              <a:xfrm>
                <a:off x="4577254" y="-3257724"/>
                <a:ext cx="521380" cy="908368"/>
              </a:xfrm>
              <a:custGeom>
                <a:avLst/>
                <a:gdLst/>
                <a:ahLst/>
                <a:cxnLst/>
                <a:rect l="l" t="t" r="r" b="b"/>
                <a:pathLst>
                  <a:path w="62422" h="108754" extrusionOk="0">
                    <a:moveTo>
                      <a:pt x="11220" y="108755"/>
                    </a:moveTo>
                    <a:cubicBezTo>
                      <a:pt x="8642" y="107641"/>
                      <a:pt x="7868" y="104399"/>
                      <a:pt x="6634" y="102041"/>
                    </a:cubicBezTo>
                    <a:cubicBezTo>
                      <a:pt x="2702" y="94564"/>
                      <a:pt x="-1212" y="84296"/>
                      <a:pt x="353" y="74782"/>
                    </a:cubicBezTo>
                    <a:cubicBezTo>
                      <a:pt x="-116" y="67949"/>
                      <a:pt x="1421" y="62166"/>
                      <a:pt x="4221" y="54127"/>
                    </a:cubicBezTo>
                    <a:cubicBezTo>
                      <a:pt x="5391" y="50627"/>
                      <a:pt x="6422" y="47036"/>
                      <a:pt x="8052" y="43822"/>
                    </a:cubicBezTo>
                    <a:cubicBezTo>
                      <a:pt x="15374" y="30174"/>
                      <a:pt x="25927" y="19593"/>
                      <a:pt x="38239" y="10430"/>
                    </a:cubicBezTo>
                    <a:cubicBezTo>
                      <a:pt x="39519" y="9509"/>
                      <a:pt x="40901" y="8514"/>
                      <a:pt x="42393" y="7593"/>
                    </a:cubicBezTo>
                    <a:cubicBezTo>
                      <a:pt x="45781" y="5401"/>
                      <a:pt x="49732" y="2574"/>
                      <a:pt x="53177" y="981"/>
                    </a:cubicBezTo>
                    <a:cubicBezTo>
                      <a:pt x="56952" y="-769"/>
                      <a:pt x="60838" y="-69"/>
                      <a:pt x="62423" y="2215"/>
                    </a:cubicBezTo>
                    <a:cubicBezTo>
                      <a:pt x="61364" y="6230"/>
                      <a:pt x="55295" y="9067"/>
                      <a:pt x="50009" y="12750"/>
                    </a:cubicBezTo>
                    <a:cubicBezTo>
                      <a:pt x="41030" y="18773"/>
                      <a:pt x="29435" y="28111"/>
                      <a:pt x="22989" y="36003"/>
                    </a:cubicBezTo>
                    <a:cubicBezTo>
                      <a:pt x="17897" y="41934"/>
                      <a:pt x="13780" y="48657"/>
                      <a:pt x="10769" y="55407"/>
                    </a:cubicBezTo>
                    <a:cubicBezTo>
                      <a:pt x="7619" y="62378"/>
                      <a:pt x="6100" y="69773"/>
                      <a:pt x="5400" y="77066"/>
                    </a:cubicBezTo>
                    <a:cubicBezTo>
                      <a:pt x="4903" y="82371"/>
                      <a:pt x="4516" y="87694"/>
                      <a:pt x="5501" y="92869"/>
                    </a:cubicBezTo>
                    <a:cubicBezTo>
                      <a:pt x="6542" y="98386"/>
                      <a:pt x="8411" y="103745"/>
                      <a:pt x="11220" y="108755"/>
                    </a:cubicBezTo>
                    <a:close/>
                  </a:path>
                </a:pathLst>
              </a:custGeom>
              <a:solidFill>
                <a:srgbClr val="F2A69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72" name="Google Shape;972;p20"/>
              <p:cNvGrpSpPr/>
              <p:nvPr/>
            </p:nvGrpSpPr>
            <p:grpSpPr>
              <a:xfrm>
                <a:off x="3588035" y="-4329251"/>
                <a:ext cx="2082140" cy="3599957"/>
                <a:chOff x="3588035" y="-4329251"/>
                <a:chExt cx="2082140" cy="3599957"/>
              </a:xfrm>
            </p:grpSpPr>
            <p:sp>
              <p:nvSpPr>
                <p:cNvPr id="973" name="Google Shape;973;p20"/>
                <p:cNvSpPr/>
                <p:nvPr/>
              </p:nvSpPr>
              <p:spPr>
                <a:xfrm>
                  <a:off x="4520313" y="-3428577"/>
                  <a:ext cx="970460" cy="678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88" h="81270" extrusionOk="0">
                      <a:moveTo>
                        <a:pt x="116188" y="0"/>
                      </a:moveTo>
                      <a:cubicBezTo>
                        <a:pt x="114125" y="2155"/>
                        <a:pt x="110672" y="2137"/>
                        <a:pt x="107919" y="3131"/>
                      </a:cubicBezTo>
                      <a:cubicBezTo>
                        <a:pt x="99142" y="6290"/>
                        <a:pt x="89758" y="11944"/>
                        <a:pt x="80485" y="15287"/>
                      </a:cubicBezTo>
                      <a:cubicBezTo>
                        <a:pt x="74453" y="19081"/>
                        <a:pt x="68817" y="21190"/>
                        <a:pt x="61118" y="25574"/>
                      </a:cubicBezTo>
                      <a:cubicBezTo>
                        <a:pt x="57793" y="27462"/>
                        <a:pt x="54874" y="29948"/>
                        <a:pt x="51807" y="31873"/>
                      </a:cubicBezTo>
                      <a:cubicBezTo>
                        <a:pt x="38657" y="40262"/>
                        <a:pt x="26722" y="49112"/>
                        <a:pt x="17402" y="61075"/>
                      </a:cubicBezTo>
                      <a:cubicBezTo>
                        <a:pt x="16518" y="62336"/>
                        <a:pt x="15395" y="63589"/>
                        <a:pt x="14465" y="65016"/>
                      </a:cubicBezTo>
                      <a:cubicBezTo>
                        <a:pt x="12052" y="68184"/>
                        <a:pt x="10229" y="72521"/>
                        <a:pt x="8497" y="75726"/>
                      </a:cubicBezTo>
                      <a:cubicBezTo>
                        <a:pt x="6582" y="79208"/>
                        <a:pt x="3616" y="81556"/>
                        <a:pt x="725" y="81243"/>
                      </a:cubicBezTo>
                      <a:cubicBezTo>
                        <a:pt x="-1421" y="77476"/>
                        <a:pt x="1526" y="69980"/>
                        <a:pt x="5265" y="63571"/>
                      </a:cubicBezTo>
                      <a:cubicBezTo>
                        <a:pt x="11214" y="52326"/>
                        <a:pt x="24272" y="40686"/>
                        <a:pt x="33951" y="34147"/>
                      </a:cubicBezTo>
                      <a:cubicBezTo>
                        <a:pt x="41328" y="28944"/>
                        <a:pt x="49128" y="24284"/>
                        <a:pt x="56827" y="20407"/>
                      </a:cubicBezTo>
                      <a:cubicBezTo>
                        <a:pt x="64737" y="16448"/>
                        <a:pt x="72491" y="12635"/>
                        <a:pt x="80448" y="9642"/>
                      </a:cubicBezTo>
                      <a:cubicBezTo>
                        <a:pt x="86249" y="7459"/>
                        <a:pt x="92143" y="6106"/>
                        <a:pt x="97834" y="4430"/>
                      </a:cubicBezTo>
                      <a:cubicBezTo>
                        <a:pt x="103903" y="2625"/>
                        <a:pt x="110018" y="1142"/>
                        <a:pt x="116188" y="0"/>
                      </a:cubicBezTo>
                      <a:close/>
                    </a:path>
                  </a:pathLst>
                </a:custGeom>
                <a:solidFill>
                  <a:srgbClr val="F2A69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4" name="Google Shape;974;p20"/>
                <p:cNvSpPr/>
                <p:nvPr/>
              </p:nvSpPr>
              <p:spPr>
                <a:xfrm>
                  <a:off x="4490348" y="-2794272"/>
                  <a:ext cx="325881" cy="76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16" h="91810" extrusionOk="0">
                      <a:moveTo>
                        <a:pt x="36692" y="91810"/>
                      </a:moveTo>
                      <a:cubicBezTo>
                        <a:pt x="35781" y="89656"/>
                        <a:pt x="37218" y="87685"/>
                        <a:pt x="37263" y="85557"/>
                      </a:cubicBezTo>
                      <a:cubicBezTo>
                        <a:pt x="37401" y="78808"/>
                        <a:pt x="33341" y="72232"/>
                        <a:pt x="30918" y="66071"/>
                      </a:cubicBezTo>
                      <a:cubicBezTo>
                        <a:pt x="27787" y="62295"/>
                        <a:pt x="25945" y="58695"/>
                        <a:pt x="22013" y="53952"/>
                      </a:cubicBezTo>
                      <a:cubicBezTo>
                        <a:pt x="20319" y="51917"/>
                        <a:pt x="18109" y="50305"/>
                        <a:pt x="16442" y="48353"/>
                      </a:cubicBezTo>
                      <a:cubicBezTo>
                        <a:pt x="9314" y="40083"/>
                        <a:pt x="2205" y="30727"/>
                        <a:pt x="289" y="18212"/>
                      </a:cubicBezTo>
                      <a:cubicBezTo>
                        <a:pt x="96" y="16941"/>
                        <a:pt x="4" y="15550"/>
                        <a:pt x="4" y="14104"/>
                      </a:cubicBezTo>
                      <a:cubicBezTo>
                        <a:pt x="-33" y="10807"/>
                        <a:pt x="197" y="6581"/>
                        <a:pt x="1624" y="3569"/>
                      </a:cubicBezTo>
                      <a:cubicBezTo>
                        <a:pt x="3171" y="171"/>
                        <a:pt x="6781" y="-768"/>
                        <a:pt x="9148" y="613"/>
                      </a:cubicBezTo>
                      <a:cubicBezTo>
                        <a:pt x="10576" y="3882"/>
                        <a:pt x="8559" y="7317"/>
                        <a:pt x="8559" y="11682"/>
                      </a:cubicBezTo>
                      <a:cubicBezTo>
                        <a:pt x="8218" y="18884"/>
                        <a:pt x="11846" y="28701"/>
                        <a:pt x="16165" y="34862"/>
                      </a:cubicBezTo>
                      <a:cubicBezTo>
                        <a:pt x="19287" y="39706"/>
                        <a:pt x="23247" y="44319"/>
                        <a:pt x="26682" y="49228"/>
                      </a:cubicBezTo>
                      <a:cubicBezTo>
                        <a:pt x="30191" y="54229"/>
                        <a:pt x="33939" y="59330"/>
                        <a:pt x="36260" y="65178"/>
                      </a:cubicBezTo>
                      <a:cubicBezTo>
                        <a:pt x="37954" y="69424"/>
                        <a:pt x="38553" y="73936"/>
                        <a:pt x="38903" y="78282"/>
                      </a:cubicBezTo>
                      <a:cubicBezTo>
                        <a:pt x="39317" y="82942"/>
                        <a:pt x="38608" y="87713"/>
                        <a:pt x="36692" y="91810"/>
                      </a:cubicBezTo>
                      <a:close/>
                    </a:path>
                  </a:pathLst>
                </a:custGeom>
                <a:solidFill>
                  <a:srgbClr val="F2A69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5" name="Google Shape;975;p20"/>
                <p:cNvSpPr/>
                <p:nvPr/>
              </p:nvSpPr>
              <p:spPr>
                <a:xfrm>
                  <a:off x="4233715" y="-2009683"/>
                  <a:ext cx="554339" cy="481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68" h="57678" extrusionOk="0">
                      <a:moveTo>
                        <a:pt x="66178" y="0"/>
                      </a:moveTo>
                      <a:cubicBezTo>
                        <a:pt x="66970" y="1998"/>
                        <a:pt x="65100" y="3499"/>
                        <a:pt x="64179" y="4963"/>
                      </a:cubicBezTo>
                      <a:cubicBezTo>
                        <a:pt x="61288" y="9826"/>
                        <a:pt x="56959" y="15655"/>
                        <a:pt x="51830" y="19007"/>
                      </a:cubicBezTo>
                      <a:cubicBezTo>
                        <a:pt x="49132" y="22618"/>
                        <a:pt x="46194" y="24643"/>
                        <a:pt x="43090" y="29128"/>
                      </a:cubicBezTo>
                      <a:cubicBezTo>
                        <a:pt x="41755" y="31053"/>
                        <a:pt x="41009" y="33383"/>
                        <a:pt x="39803" y="35317"/>
                      </a:cubicBezTo>
                      <a:cubicBezTo>
                        <a:pt x="37197" y="39507"/>
                        <a:pt x="34480" y="43743"/>
                        <a:pt x="30925" y="47592"/>
                      </a:cubicBezTo>
                      <a:cubicBezTo>
                        <a:pt x="27361" y="51405"/>
                        <a:pt x="22959" y="54969"/>
                        <a:pt x="17075" y="56774"/>
                      </a:cubicBezTo>
                      <a:cubicBezTo>
                        <a:pt x="15896" y="57133"/>
                        <a:pt x="14570" y="57382"/>
                        <a:pt x="13189" y="57501"/>
                      </a:cubicBezTo>
                      <a:cubicBezTo>
                        <a:pt x="10057" y="57842"/>
                        <a:pt x="5968" y="57805"/>
                        <a:pt x="3049" y="56350"/>
                      </a:cubicBezTo>
                      <a:cubicBezTo>
                        <a:pt x="-275" y="54711"/>
                        <a:pt x="-754" y="50981"/>
                        <a:pt x="996" y="48863"/>
                      </a:cubicBezTo>
                      <a:cubicBezTo>
                        <a:pt x="4200" y="47666"/>
                        <a:pt x="6659" y="49425"/>
                        <a:pt x="10361" y="49167"/>
                      </a:cubicBezTo>
                      <a:cubicBezTo>
                        <a:pt x="13336" y="48974"/>
                        <a:pt x="16661" y="47998"/>
                        <a:pt x="19755" y="45953"/>
                      </a:cubicBezTo>
                      <a:cubicBezTo>
                        <a:pt x="22849" y="43973"/>
                        <a:pt x="25612" y="41174"/>
                        <a:pt x="27730" y="38641"/>
                      </a:cubicBezTo>
                      <a:cubicBezTo>
                        <a:pt x="30989" y="34783"/>
                        <a:pt x="33817" y="30049"/>
                        <a:pt x="37372" y="25785"/>
                      </a:cubicBezTo>
                      <a:cubicBezTo>
                        <a:pt x="40889" y="21365"/>
                        <a:pt x="45255" y="17074"/>
                        <a:pt x="49574" y="14127"/>
                      </a:cubicBezTo>
                      <a:cubicBezTo>
                        <a:pt x="52732" y="11907"/>
                        <a:pt x="56075" y="10379"/>
                        <a:pt x="58792" y="8169"/>
                      </a:cubicBezTo>
                      <a:cubicBezTo>
                        <a:pt x="61674" y="5829"/>
                        <a:pt x="64244" y="3251"/>
                        <a:pt x="66178" y="0"/>
                      </a:cubicBezTo>
                      <a:close/>
                    </a:path>
                  </a:pathLst>
                </a:custGeom>
                <a:solidFill>
                  <a:srgbClr val="F2A69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6" name="Google Shape;976;p20"/>
                <p:cNvSpPr/>
                <p:nvPr/>
              </p:nvSpPr>
              <p:spPr>
                <a:xfrm>
                  <a:off x="3681138" y="-2078448"/>
                  <a:ext cx="888581" cy="1349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85" h="161527" extrusionOk="0">
                      <a:moveTo>
                        <a:pt x="44507" y="161528"/>
                      </a:moveTo>
                      <a:cubicBezTo>
                        <a:pt x="40087" y="161086"/>
                        <a:pt x="35804" y="157503"/>
                        <a:pt x="31992" y="154778"/>
                      </a:cubicBezTo>
                      <a:cubicBezTo>
                        <a:pt x="25849" y="150449"/>
                        <a:pt x="19652" y="144942"/>
                        <a:pt x="14430" y="138321"/>
                      </a:cubicBezTo>
                      <a:cubicBezTo>
                        <a:pt x="9227" y="131709"/>
                        <a:pt x="5240" y="123853"/>
                        <a:pt x="3306" y="115860"/>
                      </a:cubicBezTo>
                      <a:cubicBezTo>
                        <a:pt x="-627" y="104754"/>
                        <a:pt x="-1078" y="94044"/>
                        <a:pt x="2099" y="79539"/>
                      </a:cubicBezTo>
                      <a:cubicBezTo>
                        <a:pt x="3536" y="73286"/>
                        <a:pt x="5212" y="67024"/>
                        <a:pt x="8030" y="61462"/>
                      </a:cubicBezTo>
                      <a:cubicBezTo>
                        <a:pt x="14145" y="49472"/>
                        <a:pt x="23243" y="39305"/>
                        <a:pt x="34533" y="32196"/>
                      </a:cubicBezTo>
                      <a:cubicBezTo>
                        <a:pt x="45971" y="25105"/>
                        <a:pt x="57759" y="21624"/>
                        <a:pt x="66719" y="13077"/>
                      </a:cubicBezTo>
                      <a:cubicBezTo>
                        <a:pt x="68708" y="11374"/>
                        <a:pt x="70937" y="9449"/>
                        <a:pt x="73478" y="7552"/>
                      </a:cubicBezTo>
                      <a:cubicBezTo>
                        <a:pt x="76444" y="5379"/>
                        <a:pt x="79824" y="2957"/>
                        <a:pt x="84143" y="1373"/>
                      </a:cubicBezTo>
                      <a:cubicBezTo>
                        <a:pt x="88490" y="-147"/>
                        <a:pt x="93057" y="-386"/>
                        <a:pt x="96962" y="562"/>
                      </a:cubicBezTo>
                      <a:cubicBezTo>
                        <a:pt x="101263" y="1511"/>
                        <a:pt x="104716" y="4439"/>
                        <a:pt x="105812" y="7276"/>
                      </a:cubicBezTo>
                      <a:cubicBezTo>
                        <a:pt x="107000" y="10121"/>
                        <a:pt x="106152" y="12203"/>
                        <a:pt x="105001" y="12866"/>
                      </a:cubicBezTo>
                      <a:cubicBezTo>
                        <a:pt x="102791" y="11282"/>
                        <a:pt x="100461" y="9431"/>
                        <a:pt x="96446" y="8694"/>
                      </a:cubicBezTo>
                      <a:cubicBezTo>
                        <a:pt x="92422" y="7939"/>
                        <a:pt x="87587" y="8427"/>
                        <a:pt x="83360" y="11125"/>
                      </a:cubicBezTo>
                      <a:cubicBezTo>
                        <a:pt x="79695" y="13289"/>
                        <a:pt x="75974" y="16650"/>
                        <a:pt x="71701" y="20316"/>
                      </a:cubicBezTo>
                      <a:cubicBezTo>
                        <a:pt x="67474" y="24064"/>
                        <a:pt x="62041" y="27628"/>
                        <a:pt x="56819" y="30216"/>
                      </a:cubicBezTo>
                      <a:cubicBezTo>
                        <a:pt x="51561" y="32914"/>
                        <a:pt x="46385" y="35161"/>
                        <a:pt x="41855" y="37638"/>
                      </a:cubicBezTo>
                      <a:cubicBezTo>
                        <a:pt x="37379" y="40125"/>
                        <a:pt x="33419" y="42841"/>
                        <a:pt x="30168" y="45770"/>
                      </a:cubicBezTo>
                      <a:cubicBezTo>
                        <a:pt x="20029" y="54537"/>
                        <a:pt x="12735" y="66665"/>
                        <a:pt x="9024" y="79107"/>
                      </a:cubicBezTo>
                      <a:cubicBezTo>
                        <a:pt x="5101" y="91926"/>
                        <a:pt x="5553" y="105362"/>
                        <a:pt x="9319" y="117684"/>
                      </a:cubicBezTo>
                      <a:cubicBezTo>
                        <a:pt x="12036" y="126662"/>
                        <a:pt x="15977" y="135245"/>
                        <a:pt x="21788" y="142502"/>
                      </a:cubicBezTo>
                      <a:cubicBezTo>
                        <a:pt x="27967" y="150256"/>
                        <a:pt x="35684" y="156730"/>
                        <a:pt x="44507" y="161528"/>
                      </a:cubicBezTo>
                      <a:close/>
                    </a:path>
                  </a:pathLst>
                </a:custGeom>
                <a:solidFill>
                  <a:srgbClr val="F2A69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7" name="Google Shape;977;p20"/>
                <p:cNvSpPr/>
                <p:nvPr/>
              </p:nvSpPr>
              <p:spPr>
                <a:xfrm>
                  <a:off x="5509833" y="-2356466"/>
                  <a:ext cx="160343" cy="528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97" h="63312" extrusionOk="0">
                      <a:moveTo>
                        <a:pt x="18544" y="0"/>
                      </a:moveTo>
                      <a:cubicBezTo>
                        <a:pt x="19917" y="1262"/>
                        <a:pt x="18719" y="2671"/>
                        <a:pt x="18609" y="3951"/>
                      </a:cubicBezTo>
                      <a:cubicBezTo>
                        <a:pt x="18240" y="8031"/>
                        <a:pt x="18756" y="13418"/>
                        <a:pt x="16519" y="17433"/>
                      </a:cubicBezTo>
                      <a:cubicBezTo>
                        <a:pt x="16380" y="20831"/>
                        <a:pt x="14889" y="23216"/>
                        <a:pt x="13654" y="27029"/>
                      </a:cubicBezTo>
                      <a:cubicBezTo>
                        <a:pt x="13120" y="28677"/>
                        <a:pt x="13175" y="30537"/>
                        <a:pt x="12715" y="32103"/>
                      </a:cubicBezTo>
                      <a:cubicBezTo>
                        <a:pt x="10753" y="38844"/>
                        <a:pt x="9068" y="45152"/>
                        <a:pt x="8783" y="51654"/>
                      </a:cubicBezTo>
                      <a:cubicBezTo>
                        <a:pt x="8737" y="52363"/>
                        <a:pt x="8700" y="52989"/>
                        <a:pt x="8645" y="53753"/>
                      </a:cubicBezTo>
                      <a:cubicBezTo>
                        <a:pt x="8479" y="55457"/>
                        <a:pt x="9004" y="57400"/>
                        <a:pt x="8866" y="58957"/>
                      </a:cubicBezTo>
                      <a:cubicBezTo>
                        <a:pt x="8700" y="60633"/>
                        <a:pt x="6720" y="62428"/>
                        <a:pt x="4040" y="63312"/>
                      </a:cubicBezTo>
                      <a:cubicBezTo>
                        <a:pt x="743" y="62659"/>
                        <a:pt x="403" y="58809"/>
                        <a:pt x="136" y="55347"/>
                      </a:cubicBezTo>
                      <a:cubicBezTo>
                        <a:pt x="-518" y="49389"/>
                        <a:pt x="1314" y="41478"/>
                        <a:pt x="3018" y="36413"/>
                      </a:cubicBezTo>
                      <a:cubicBezTo>
                        <a:pt x="4270" y="32462"/>
                        <a:pt x="5670" y="28567"/>
                        <a:pt x="7319" y="25104"/>
                      </a:cubicBezTo>
                      <a:cubicBezTo>
                        <a:pt x="8939" y="21476"/>
                        <a:pt x="10090" y="18906"/>
                        <a:pt x="11950" y="14744"/>
                      </a:cubicBezTo>
                      <a:cubicBezTo>
                        <a:pt x="13111" y="12350"/>
                        <a:pt x="14732" y="10185"/>
                        <a:pt x="15689" y="7800"/>
                      </a:cubicBezTo>
                      <a:cubicBezTo>
                        <a:pt x="16730" y="5249"/>
                        <a:pt x="17688" y="2689"/>
                        <a:pt x="18544" y="0"/>
                      </a:cubicBezTo>
                      <a:close/>
                    </a:path>
                  </a:pathLst>
                </a:custGeom>
                <a:solidFill>
                  <a:srgbClr val="F2A69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8" name="Google Shape;978;p20"/>
                <p:cNvSpPr/>
                <p:nvPr/>
              </p:nvSpPr>
              <p:spPr>
                <a:xfrm>
                  <a:off x="4496879" y="-3335893"/>
                  <a:ext cx="225401" cy="217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86" h="26042" extrusionOk="0">
                      <a:moveTo>
                        <a:pt x="611" y="0"/>
                      </a:moveTo>
                      <a:cubicBezTo>
                        <a:pt x="2140" y="543"/>
                        <a:pt x="1210" y="1473"/>
                        <a:pt x="1440" y="2238"/>
                      </a:cubicBezTo>
                      <a:cubicBezTo>
                        <a:pt x="2168" y="4669"/>
                        <a:pt x="4894" y="6492"/>
                        <a:pt x="5400" y="8859"/>
                      </a:cubicBezTo>
                      <a:cubicBezTo>
                        <a:pt x="7131" y="9853"/>
                        <a:pt x="7482" y="11309"/>
                        <a:pt x="9112" y="12708"/>
                      </a:cubicBezTo>
                      <a:cubicBezTo>
                        <a:pt x="9802" y="13316"/>
                        <a:pt x="10971" y="13381"/>
                        <a:pt x="11672" y="13814"/>
                      </a:cubicBezTo>
                      <a:cubicBezTo>
                        <a:pt x="14757" y="15646"/>
                        <a:pt x="17878" y="16797"/>
                        <a:pt x="21240" y="17258"/>
                      </a:cubicBezTo>
                      <a:cubicBezTo>
                        <a:pt x="21590" y="17294"/>
                        <a:pt x="21940" y="17396"/>
                        <a:pt x="22317" y="17488"/>
                      </a:cubicBezTo>
                      <a:cubicBezTo>
                        <a:pt x="23192" y="17736"/>
                        <a:pt x="24270" y="17432"/>
                        <a:pt x="25071" y="17801"/>
                      </a:cubicBezTo>
                      <a:cubicBezTo>
                        <a:pt x="25927" y="18206"/>
                        <a:pt x="26719" y="20546"/>
                        <a:pt x="26986" y="23336"/>
                      </a:cubicBezTo>
                      <a:cubicBezTo>
                        <a:pt x="26305" y="26411"/>
                        <a:pt x="24003" y="26043"/>
                        <a:pt x="21921" y="26016"/>
                      </a:cubicBezTo>
                      <a:cubicBezTo>
                        <a:pt x="18321" y="26080"/>
                        <a:pt x="13532" y="24330"/>
                        <a:pt x="10594" y="22461"/>
                      </a:cubicBezTo>
                      <a:cubicBezTo>
                        <a:pt x="8310" y="21107"/>
                        <a:pt x="6045" y="19449"/>
                        <a:pt x="4452" y="17368"/>
                      </a:cubicBezTo>
                      <a:cubicBezTo>
                        <a:pt x="2831" y="15259"/>
                        <a:pt x="1302" y="13150"/>
                        <a:pt x="510" y="10737"/>
                      </a:cubicBezTo>
                      <a:cubicBezTo>
                        <a:pt x="-61" y="8969"/>
                        <a:pt x="151" y="7026"/>
                        <a:pt x="41" y="5341"/>
                      </a:cubicBezTo>
                      <a:cubicBezTo>
                        <a:pt x="-88" y="3527"/>
                        <a:pt x="87" y="1713"/>
                        <a:pt x="611" y="0"/>
                      </a:cubicBezTo>
                      <a:close/>
                    </a:path>
                  </a:pathLst>
                </a:custGeom>
                <a:solidFill>
                  <a:srgbClr val="F2A69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9" name="Google Shape;979;p20"/>
                <p:cNvSpPr/>
                <p:nvPr/>
              </p:nvSpPr>
              <p:spPr>
                <a:xfrm>
                  <a:off x="3836292" y="-2564591"/>
                  <a:ext cx="894528" cy="516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97" h="61821" extrusionOk="0">
                      <a:moveTo>
                        <a:pt x="107098" y="61821"/>
                      </a:moveTo>
                      <a:cubicBezTo>
                        <a:pt x="104538" y="61094"/>
                        <a:pt x="103441" y="58313"/>
                        <a:pt x="101636" y="56554"/>
                      </a:cubicBezTo>
                      <a:cubicBezTo>
                        <a:pt x="95899" y="50954"/>
                        <a:pt x="87657" y="46460"/>
                        <a:pt x="81275" y="41055"/>
                      </a:cubicBezTo>
                      <a:cubicBezTo>
                        <a:pt x="75787" y="38421"/>
                        <a:pt x="71809" y="35198"/>
                        <a:pt x="65122" y="31708"/>
                      </a:cubicBezTo>
                      <a:cubicBezTo>
                        <a:pt x="62249" y="30197"/>
                        <a:pt x="59063" y="29350"/>
                        <a:pt x="56254" y="28070"/>
                      </a:cubicBezTo>
                      <a:cubicBezTo>
                        <a:pt x="44061" y="22545"/>
                        <a:pt x="32237" y="18087"/>
                        <a:pt x="19418" y="13639"/>
                      </a:cubicBezTo>
                      <a:cubicBezTo>
                        <a:pt x="18082" y="13142"/>
                        <a:pt x="16729" y="12636"/>
                        <a:pt x="15255" y="12092"/>
                      </a:cubicBezTo>
                      <a:cubicBezTo>
                        <a:pt x="11931" y="10785"/>
                        <a:pt x="7741" y="9698"/>
                        <a:pt x="4683" y="8252"/>
                      </a:cubicBezTo>
                      <a:cubicBezTo>
                        <a:pt x="1322" y="6668"/>
                        <a:pt x="-511" y="3473"/>
                        <a:pt x="125" y="746"/>
                      </a:cubicBezTo>
                      <a:cubicBezTo>
                        <a:pt x="3578" y="-1252"/>
                        <a:pt x="9334" y="1198"/>
                        <a:pt x="15090" y="2994"/>
                      </a:cubicBezTo>
                      <a:cubicBezTo>
                        <a:pt x="24777" y="5977"/>
                        <a:pt x="37993" y="11098"/>
                        <a:pt x="47027" y="15186"/>
                      </a:cubicBezTo>
                      <a:cubicBezTo>
                        <a:pt x="53970" y="18272"/>
                        <a:pt x="60997" y="21559"/>
                        <a:pt x="67360" y="25409"/>
                      </a:cubicBezTo>
                      <a:cubicBezTo>
                        <a:pt x="73881" y="29341"/>
                        <a:pt x="80207" y="33301"/>
                        <a:pt x="85889" y="37979"/>
                      </a:cubicBezTo>
                      <a:cubicBezTo>
                        <a:pt x="90024" y="41395"/>
                        <a:pt x="93459" y="45374"/>
                        <a:pt x="96977" y="49094"/>
                      </a:cubicBezTo>
                      <a:cubicBezTo>
                        <a:pt x="100734" y="53073"/>
                        <a:pt x="104141" y="57309"/>
                        <a:pt x="107098" y="61821"/>
                      </a:cubicBezTo>
                      <a:close/>
                    </a:path>
                  </a:pathLst>
                </a:custGeom>
                <a:solidFill>
                  <a:srgbClr val="F2A69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80" name="Google Shape;980;p20"/>
                <p:cNvGrpSpPr/>
                <p:nvPr/>
              </p:nvGrpSpPr>
              <p:grpSpPr>
                <a:xfrm>
                  <a:off x="3588035" y="-4329251"/>
                  <a:ext cx="728069" cy="1479046"/>
                  <a:chOff x="3511835" y="-4329251"/>
                  <a:chExt cx="728069" cy="1479046"/>
                </a:xfrm>
              </p:grpSpPr>
              <p:sp>
                <p:nvSpPr>
                  <p:cNvPr id="981" name="Google Shape;981;p20"/>
                  <p:cNvSpPr/>
                  <p:nvPr/>
                </p:nvSpPr>
                <p:spPr>
                  <a:xfrm>
                    <a:off x="3522475" y="-4321242"/>
                    <a:ext cx="717430" cy="8555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894" h="102431" extrusionOk="0">
                        <a:moveTo>
                          <a:pt x="85895" y="36"/>
                        </a:moveTo>
                        <a:cubicBezTo>
                          <a:pt x="83418" y="1721"/>
                          <a:pt x="80047" y="1067"/>
                          <a:pt x="77137" y="1656"/>
                        </a:cubicBezTo>
                        <a:cubicBezTo>
                          <a:pt x="67891" y="3581"/>
                          <a:pt x="58360" y="8959"/>
                          <a:pt x="49629" y="13186"/>
                        </a:cubicBezTo>
                        <a:cubicBezTo>
                          <a:pt x="44113" y="17570"/>
                          <a:pt x="38882" y="20452"/>
                          <a:pt x="32721" y="26668"/>
                        </a:cubicBezTo>
                        <a:cubicBezTo>
                          <a:pt x="30032" y="29311"/>
                          <a:pt x="28154" y="32599"/>
                          <a:pt x="26017" y="35398"/>
                        </a:cubicBezTo>
                        <a:cubicBezTo>
                          <a:pt x="16956" y="47739"/>
                          <a:pt x="11439" y="61469"/>
                          <a:pt x="9386" y="76572"/>
                        </a:cubicBezTo>
                        <a:cubicBezTo>
                          <a:pt x="9229" y="78119"/>
                          <a:pt x="8916" y="79786"/>
                          <a:pt x="8778" y="81518"/>
                        </a:cubicBezTo>
                        <a:cubicBezTo>
                          <a:pt x="8253" y="85505"/>
                          <a:pt x="8649" y="90322"/>
                          <a:pt x="8511" y="94069"/>
                        </a:cubicBezTo>
                        <a:cubicBezTo>
                          <a:pt x="8345" y="98168"/>
                          <a:pt x="6531" y="101593"/>
                          <a:pt x="3777" y="102431"/>
                        </a:cubicBezTo>
                        <a:cubicBezTo>
                          <a:pt x="315" y="99835"/>
                          <a:pt x="-136" y="92053"/>
                          <a:pt x="29" y="84731"/>
                        </a:cubicBezTo>
                        <a:cubicBezTo>
                          <a:pt x="-146" y="72272"/>
                          <a:pt x="4717" y="55345"/>
                          <a:pt x="10656" y="44865"/>
                        </a:cubicBezTo>
                        <a:cubicBezTo>
                          <a:pt x="14929" y="36706"/>
                          <a:pt x="20584" y="28998"/>
                          <a:pt x="27159" y="22911"/>
                        </a:cubicBezTo>
                        <a:cubicBezTo>
                          <a:pt x="33863" y="16639"/>
                          <a:pt x="41184" y="11344"/>
                          <a:pt x="49104" y="7550"/>
                        </a:cubicBezTo>
                        <a:cubicBezTo>
                          <a:pt x="54906" y="4815"/>
                          <a:pt x="60965" y="3342"/>
                          <a:pt x="66860" y="1979"/>
                        </a:cubicBezTo>
                        <a:cubicBezTo>
                          <a:pt x="73149" y="496"/>
                          <a:pt x="79559" y="-167"/>
                          <a:pt x="85895" y="36"/>
                        </a:cubicBezTo>
                        <a:close/>
                      </a:path>
                    </a:pathLst>
                  </a:custGeom>
                  <a:solidFill>
                    <a:srgbClr val="F2A69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2" name="Google Shape;982;p20"/>
                  <p:cNvSpPr/>
                  <p:nvPr/>
                </p:nvSpPr>
                <p:spPr>
                  <a:xfrm>
                    <a:off x="3538009" y="-3453414"/>
                    <a:ext cx="532672" cy="603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774" h="72219" extrusionOk="0">
                        <a:moveTo>
                          <a:pt x="63774" y="68700"/>
                        </a:moveTo>
                        <a:cubicBezTo>
                          <a:pt x="63185" y="71021"/>
                          <a:pt x="60358" y="71140"/>
                          <a:pt x="58461" y="71527"/>
                        </a:cubicBezTo>
                        <a:cubicBezTo>
                          <a:pt x="52226" y="73157"/>
                          <a:pt x="43247" y="71987"/>
                          <a:pt x="37602" y="67189"/>
                        </a:cubicBezTo>
                        <a:cubicBezTo>
                          <a:pt x="32675" y="65099"/>
                          <a:pt x="29489" y="61729"/>
                          <a:pt x="24940" y="57004"/>
                        </a:cubicBezTo>
                        <a:cubicBezTo>
                          <a:pt x="22996" y="54932"/>
                          <a:pt x="20703" y="53127"/>
                          <a:pt x="19027" y="50954"/>
                        </a:cubicBezTo>
                        <a:cubicBezTo>
                          <a:pt x="11826" y="41459"/>
                          <a:pt x="7341" y="30998"/>
                          <a:pt x="3630" y="19901"/>
                        </a:cubicBezTo>
                        <a:cubicBezTo>
                          <a:pt x="3243" y="18759"/>
                          <a:pt x="2893" y="17516"/>
                          <a:pt x="2552" y="16227"/>
                        </a:cubicBezTo>
                        <a:cubicBezTo>
                          <a:pt x="1778" y="13252"/>
                          <a:pt x="462" y="9789"/>
                          <a:pt x="66" y="6935"/>
                        </a:cubicBezTo>
                        <a:cubicBezTo>
                          <a:pt x="-367" y="3803"/>
                          <a:pt x="1383" y="939"/>
                          <a:pt x="4016" y="0"/>
                        </a:cubicBezTo>
                        <a:cubicBezTo>
                          <a:pt x="7498" y="1363"/>
                          <a:pt x="8391" y="6548"/>
                          <a:pt x="9975" y="11281"/>
                        </a:cubicBezTo>
                        <a:cubicBezTo>
                          <a:pt x="12581" y="19275"/>
                          <a:pt x="16200" y="30160"/>
                          <a:pt x="19791" y="37122"/>
                        </a:cubicBezTo>
                        <a:cubicBezTo>
                          <a:pt x="22453" y="42500"/>
                          <a:pt x="25842" y="47510"/>
                          <a:pt x="29341" y="52022"/>
                        </a:cubicBezTo>
                        <a:cubicBezTo>
                          <a:pt x="32933" y="56673"/>
                          <a:pt x="37233" y="60412"/>
                          <a:pt x="41700" y="63690"/>
                        </a:cubicBezTo>
                        <a:cubicBezTo>
                          <a:pt x="44951" y="66075"/>
                          <a:pt x="48091" y="68424"/>
                          <a:pt x="51858" y="69464"/>
                        </a:cubicBezTo>
                        <a:cubicBezTo>
                          <a:pt x="55781" y="70542"/>
                          <a:pt x="59971" y="70643"/>
                          <a:pt x="63774" y="68700"/>
                        </a:cubicBezTo>
                        <a:close/>
                      </a:path>
                    </a:pathLst>
                  </a:custGeom>
                  <a:solidFill>
                    <a:srgbClr val="F2A69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20"/>
                  <p:cNvSpPr/>
                  <p:nvPr/>
                </p:nvSpPr>
                <p:spPr>
                  <a:xfrm>
                    <a:off x="3511835" y="-3682251"/>
                    <a:ext cx="249556" cy="637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78" h="76337" extrusionOk="0">
                        <a:moveTo>
                          <a:pt x="29879" y="76338"/>
                        </a:moveTo>
                        <a:cubicBezTo>
                          <a:pt x="27825" y="76264"/>
                          <a:pt x="27282" y="74137"/>
                          <a:pt x="26112" y="72967"/>
                        </a:cubicBezTo>
                        <a:cubicBezTo>
                          <a:pt x="22512" y="69146"/>
                          <a:pt x="17198" y="65075"/>
                          <a:pt x="14969" y="59642"/>
                        </a:cubicBezTo>
                        <a:cubicBezTo>
                          <a:pt x="12078" y="56501"/>
                          <a:pt x="10853" y="53103"/>
                          <a:pt x="8707" y="48351"/>
                        </a:cubicBezTo>
                        <a:cubicBezTo>
                          <a:pt x="7694" y="46335"/>
                          <a:pt x="6386" y="44410"/>
                          <a:pt x="5521" y="42393"/>
                        </a:cubicBezTo>
                        <a:cubicBezTo>
                          <a:pt x="2178" y="33553"/>
                          <a:pt x="400" y="24629"/>
                          <a:pt x="5" y="14968"/>
                        </a:cubicBezTo>
                        <a:cubicBezTo>
                          <a:pt x="-14" y="13974"/>
                          <a:pt x="23" y="12906"/>
                          <a:pt x="87" y="11801"/>
                        </a:cubicBezTo>
                        <a:cubicBezTo>
                          <a:pt x="180" y="9268"/>
                          <a:pt x="143" y="6174"/>
                          <a:pt x="714" y="3825"/>
                        </a:cubicBezTo>
                        <a:cubicBezTo>
                          <a:pt x="1459" y="1247"/>
                          <a:pt x="4112" y="-272"/>
                          <a:pt x="6875" y="41"/>
                        </a:cubicBezTo>
                        <a:cubicBezTo>
                          <a:pt x="9601" y="2279"/>
                          <a:pt x="8596" y="6109"/>
                          <a:pt x="8633" y="9996"/>
                        </a:cubicBezTo>
                        <a:cubicBezTo>
                          <a:pt x="8587" y="16488"/>
                          <a:pt x="9306" y="25439"/>
                          <a:pt x="10641" y="31554"/>
                        </a:cubicBezTo>
                        <a:cubicBezTo>
                          <a:pt x="11525" y="36278"/>
                          <a:pt x="13192" y="40846"/>
                          <a:pt x="14555" y="45285"/>
                        </a:cubicBezTo>
                        <a:cubicBezTo>
                          <a:pt x="16019" y="49834"/>
                          <a:pt x="18174" y="53969"/>
                          <a:pt x="20071" y="58177"/>
                        </a:cubicBezTo>
                        <a:cubicBezTo>
                          <a:pt x="21517" y="61198"/>
                          <a:pt x="22567" y="64430"/>
                          <a:pt x="24234" y="67304"/>
                        </a:cubicBezTo>
                        <a:cubicBezTo>
                          <a:pt x="26029" y="70334"/>
                          <a:pt x="27918" y="73308"/>
                          <a:pt x="29879" y="76338"/>
                        </a:cubicBezTo>
                        <a:close/>
                      </a:path>
                    </a:pathLst>
                  </a:custGeom>
                  <a:solidFill>
                    <a:srgbClr val="F2A69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4" name="Google Shape;984;p20"/>
                  <p:cNvSpPr/>
                  <p:nvPr/>
                </p:nvSpPr>
                <p:spPr>
                  <a:xfrm>
                    <a:off x="3591125" y="-4074942"/>
                    <a:ext cx="284252" cy="1171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32" h="140304" extrusionOk="0">
                        <a:moveTo>
                          <a:pt x="34032" y="140276"/>
                        </a:moveTo>
                        <a:cubicBezTo>
                          <a:pt x="30947" y="140616"/>
                          <a:pt x="28332" y="137835"/>
                          <a:pt x="26066" y="135920"/>
                        </a:cubicBezTo>
                        <a:cubicBezTo>
                          <a:pt x="18552" y="129888"/>
                          <a:pt x="11498" y="119730"/>
                          <a:pt x="9122" y="109407"/>
                        </a:cubicBezTo>
                        <a:cubicBezTo>
                          <a:pt x="5815" y="102518"/>
                          <a:pt x="4701" y="96054"/>
                          <a:pt x="2998" y="86707"/>
                        </a:cubicBezTo>
                        <a:cubicBezTo>
                          <a:pt x="2252" y="82673"/>
                          <a:pt x="1101" y="78685"/>
                          <a:pt x="714" y="74753"/>
                        </a:cubicBezTo>
                        <a:cubicBezTo>
                          <a:pt x="-1036" y="57707"/>
                          <a:pt x="474" y="41296"/>
                          <a:pt x="4775" y="24425"/>
                        </a:cubicBezTo>
                        <a:cubicBezTo>
                          <a:pt x="5300" y="22694"/>
                          <a:pt x="5852" y="20898"/>
                          <a:pt x="6442" y="18973"/>
                        </a:cubicBezTo>
                        <a:cubicBezTo>
                          <a:pt x="7943" y="14654"/>
                          <a:pt x="9554" y="9350"/>
                          <a:pt x="11608" y="5538"/>
                        </a:cubicBezTo>
                        <a:cubicBezTo>
                          <a:pt x="13892" y="1347"/>
                          <a:pt x="17659" y="-715"/>
                          <a:pt x="20265" y="224"/>
                        </a:cubicBezTo>
                        <a:cubicBezTo>
                          <a:pt x="21563" y="4451"/>
                          <a:pt x="17889" y="10934"/>
                          <a:pt x="15817" y="17887"/>
                        </a:cubicBezTo>
                        <a:cubicBezTo>
                          <a:pt x="11940" y="29380"/>
                          <a:pt x="8680" y="45965"/>
                          <a:pt x="8284" y="57670"/>
                        </a:cubicBezTo>
                        <a:cubicBezTo>
                          <a:pt x="7796" y="66630"/>
                          <a:pt x="8357" y="75729"/>
                          <a:pt x="9297" y="84367"/>
                        </a:cubicBezTo>
                        <a:cubicBezTo>
                          <a:pt x="10264" y="93245"/>
                          <a:pt x="12345" y="101736"/>
                          <a:pt x="14757" y="109977"/>
                        </a:cubicBezTo>
                        <a:cubicBezTo>
                          <a:pt x="16452" y="115954"/>
                          <a:pt x="18054" y="121811"/>
                          <a:pt x="21038" y="126950"/>
                        </a:cubicBezTo>
                        <a:cubicBezTo>
                          <a:pt x="24197" y="132374"/>
                          <a:pt x="28378" y="137227"/>
                          <a:pt x="34032" y="140276"/>
                        </a:cubicBezTo>
                        <a:close/>
                      </a:path>
                    </a:pathLst>
                  </a:custGeom>
                  <a:solidFill>
                    <a:srgbClr val="F2A69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5" name="Google Shape;985;p20"/>
                  <p:cNvSpPr/>
                  <p:nvPr/>
                </p:nvSpPr>
                <p:spPr>
                  <a:xfrm>
                    <a:off x="3623888" y="-4329251"/>
                    <a:ext cx="565615" cy="14758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718" h="176694" extrusionOk="0">
                        <a:moveTo>
                          <a:pt x="67719" y="0"/>
                        </a:moveTo>
                        <a:cubicBezTo>
                          <a:pt x="64302" y="2192"/>
                          <a:pt x="59458" y="2431"/>
                          <a:pt x="55480" y="4117"/>
                        </a:cubicBezTo>
                        <a:cubicBezTo>
                          <a:pt x="42762" y="9384"/>
                          <a:pt x="31555" y="20877"/>
                          <a:pt x="22843" y="31882"/>
                        </a:cubicBezTo>
                        <a:cubicBezTo>
                          <a:pt x="17879" y="40713"/>
                          <a:pt x="13404" y="48154"/>
                          <a:pt x="10227" y="60476"/>
                        </a:cubicBezTo>
                        <a:cubicBezTo>
                          <a:pt x="8910" y="65790"/>
                          <a:pt x="8689" y="71223"/>
                          <a:pt x="8302" y="76371"/>
                        </a:cubicBezTo>
                        <a:cubicBezTo>
                          <a:pt x="6626" y="98776"/>
                          <a:pt x="11387" y="119930"/>
                          <a:pt x="20495" y="140623"/>
                        </a:cubicBezTo>
                        <a:cubicBezTo>
                          <a:pt x="21453" y="142759"/>
                          <a:pt x="22456" y="145016"/>
                          <a:pt x="23515" y="147391"/>
                        </a:cubicBezTo>
                        <a:cubicBezTo>
                          <a:pt x="25993" y="152834"/>
                          <a:pt x="29750" y="158976"/>
                          <a:pt x="32337" y="163986"/>
                        </a:cubicBezTo>
                        <a:cubicBezTo>
                          <a:pt x="35147" y="169484"/>
                          <a:pt x="35727" y="174696"/>
                          <a:pt x="33682" y="176695"/>
                        </a:cubicBezTo>
                        <a:cubicBezTo>
                          <a:pt x="28719" y="174660"/>
                          <a:pt x="23276" y="165294"/>
                          <a:pt x="18377" y="156131"/>
                        </a:cubicBezTo>
                        <a:cubicBezTo>
                          <a:pt x="14186" y="148451"/>
                          <a:pt x="9867" y="138836"/>
                          <a:pt x="6672" y="128863"/>
                        </a:cubicBezTo>
                        <a:cubicBezTo>
                          <a:pt x="3403" y="118908"/>
                          <a:pt x="1432" y="108575"/>
                          <a:pt x="621" y="100020"/>
                        </a:cubicBezTo>
                        <a:cubicBezTo>
                          <a:pt x="-686" y="86915"/>
                          <a:pt x="-4" y="73267"/>
                          <a:pt x="3375" y="60770"/>
                        </a:cubicBezTo>
                        <a:cubicBezTo>
                          <a:pt x="6782" y="48016"/>
                          <a:pt x="12400" y="35934"/>
                          <a:pt x="20679" y="26154"/>
                        </a:cubicBezTo>
                        <a:cubicBezTo>
                          <a:pt x="26711" y="19035"/>
                          <a:pt x="33986" y="13574"/>
                          <a:pt x="41547" y="9071"/>
                        </a:cubicBezTo>
                        <a:cubicBezTo>
                          <a:pt x="49623" y="4227"/>
                          <a:pt x="58593" y="1087"/>
                          <a:pt x="67719" y="0"/>
                        </a:cubicBezTo>
                        <a:close/>
                      </a:path>
                    </a:pathLst>
                  </a:custGeom>
                  <a:solidFill>
                    <a:srgbClr val="F2A69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86" name="Google Shape;986;p20"/>
                <p:cNvSpPr/>
                <p:nvPr/>
              </p:nvSpPr>
              <p:spPr>
                <a:xfrm>
                  <a:off x="4461527" y="-2763397"/>
                  <a:ext cx="338468" cy="751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23" h="89946" extrusionOk="0">
                      <a:moveTo>
                        <a:pt x="39499" y="89946"/>
                      </a:moveTo>
                      <a:cubicBezTo>
                        <a:pt x="38265" y="87966"/>
                        <a:pt x="39397" y="85820"/>
                        <a:pt x="39158" y="83739"/>
                      </a:cubicBezTo>
                      <a:cubicBezTo>
                        <a:pt x="38403" y="77109"/>
                        <a:pt x="33734" y="71049"/>
                        <a:pt x="30870" y="65091"/>
                      </a:cubicBezTo>
                      <a:cubicBezTo>
                        <a:pt x="27481" y="61573"/>
                        <a:pt x="25427" y="58083"/>
                        <a:pt x="21357" y="53496"/>
                      </a:cubicBezTo>
                      <a:cubicBezTo>
                        <a:pt x="19598" y="51526"/>
                        <a:pt x="17360" y="49969"/>
                        <a:pt x="15657" y="48045"/>
                      </a:cubicBezTo>
                      <a:cubicBezTo>
                        <a:pt x="11982" y="43891"/>
                        <a:pt x="8510" y="39545"/>
                        <a:pt x="5674" y="34590"/>
                      </a:cubicBezTo>
                      <a:cubicBezTo>
                        <a:pt x="2819" y="29571"/>
                        <a:pt x="784" y="23926"/>
                        <a:pt x="121" y="17719"/>
                      </a:cubicBezTo>
                      <a:cubicBezTo>
                        <a:pt x="-8" y="16448"/>
                        <a:pt x="-36" y="15058"/>
                        <a:pt x="47" y="13612"/>
                      </a:cubicBezTo>
                      <a:cubicBezTo>
                        <a:pt x="185" y="10324"/>
                        <a:pt x="655" y="6116"/>
                        <a:pt x="2266" y="3206"/>
                      </a:cubicBezTo>
                      <a:cubicBezTo>
                        <a:pt x="4026" y="-82"/>
                        <a:pt x="7709" y="-754"/>
                        <a:pt x="9956" y="793"/>
                      </a:cubicBezTo>
                      <a:cubicBezTo>
                        <a:pt x="11153" y="4136"/>
                        <a:pt x="8943" y="7368"/>
                        <a:pt x="8704" y="11669"/>
                      </a:cubicBezTo>
                      <a:cubicBezTo>
                        <a:pt x="7976" y="18751"/>
                        <a:pt x="11163" y="28558"/>
                        <a:pt x="15380" y="34636"/>
                      </a:cubicBezTo>
                      <a:cubicBezTo>
                        <a:pt x="18401" y="39425"/>
                        <a:pt x="22333" y="43910"/>
                        <a:pt x="25860" y="48634"/>
                      </a:cubicBezTo>
                      <a:cubicBezTo>
                        <a:pt x="29452" y="53451"/>
                        <a:pt x="33375" y="58230"/>
                        <a:pt x="36110" y="63774"/>
                      </a:cubicBezTo>
                      <a:cubicBezTo>
                        <a:pt x="38099" y="67807"/>
                        <a:pt x="39094" y="72163"/>
                        <a:pt x="39904" y="76390"/>
                      </a:cubicBezTo>
                      <a:cubicBezTo>
                        <a:pt x="40825" y="80912"/>
                        <a:pt x="40742" y="85646"/>
                        <a:pt x="39499" y="89946"/>
                      </a:cubicBezTo>
                      <a:close/>
                    </a:path>
                  </a:pathLst>
                </a:custGeom>
                <a:solidFill>
                  <a:srgbClr val="F2A69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7" name="Google Shape;987;p20"/>
                <p:cNvSpPr/>
                <p:nvPr/>
              </p:nvSpPr>
              <p:spPr>
                <a:xfrm>
                  <a:off x="4611178" y="-3363511"/>
                  <a:ext cx="741827" cy="1015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15" h="121633" extrusionOk="0">
                      <a:moveTo>
                        <a:pt x="88815" y="0"/>
                      </a:moveTo>
                      <a:cubicBezTo>
                        <a:pt x="86890" y="2597"/>
                        <a:pt x="83133" y="3315"/>
                        <a:pt x="80269" y="4853"/>
                      </a:cubicBezTo>
                      <a:cubicBezTo>
                        <a:pt x="71134" y="9753"/>
                        <a:pt x="61455" y="17129"/>
                        <a:pt x="51960" y="22516"/>
                      </a:cubicBezTo>
                      <a:cubicBezTo>
                        <a:pt x="46030" y="27710"/>
                        <a:pt x="40311" y="31164"/>
                        <a:pt x="33340" y="38015"/>
                      </a:cubicBezTo>
                      <a:cubicBezTo>
                        <a:pt x="30356" y="40980"/>
                        <a:pt x="28054" y="44499"/>
                        <a:pt x="25613" y="47602"/>
                      </a:cubicBezTo>
                      <a:cubicBezTo>
                        <a:pt x="15078" y="61029"/>
                        <a:pt x="8475" y="76325"/>
                        <a:pt x="8751" y="92984"/>
                      </a:cubicBezTo>
                      <a:cubicBezTo>
                        <a:pt x="8770" y="94679"/>
                        <a:pt x="8862" y="96493"/>
                        <a:pt x="8973" y="98372"/>
                      </a:cubicBezTo>
                      <a:cubicBezTo>
                        <a:pt x="9258" y="102718"/>
                        <a:pt x="10823" y="107672"/>
                        <a:pt x="11956" y="111504"/>
                      </a:cubicBezTo>
                      <a:cubicBezTo>
                        <a:pt x="13126" y="115694"/>
                        <a:pt x="12868" y="119746"/>
                        <a:pt x="10694" y="121634"/>
                      </a:cubicBezTo>
                      <a:cubicBezTo>
                        <a:pt x="6219" y="120308"/>
                        <a:pt x="2591" y="111900"/>
                        <a:pt x="1126" y="103694"/>
                      </a:cubicBezTo>
                      <a:cubicBezTo>
                        <a:pt x="-310" y="96787"/>
                        <a:pt x="-439" y="88260"/>
                        <a:pt x="1126" y="80082"/>
                      </a:cubicBezTo>
                      <a:cubicBezTo>
                        <a:pt x="2563" y="71859"/>
                        <a:pt x="5814" y="64142"/>
                        <a:pt x="9009" y="58266"/>
                      </a:cubicBezTo>
                      <a:cubicBezTo>
                        <a:pt x="13909" y="49195"/>
                        <a:pt x="20456" y="40971"/>
                        <a:pt x="27704" y="34313"/>
                      </a:cubicBezTo>
                      <a:cubicBezTo>
                        <a:pt x="35126" y="27489"/>
                        <a:pt x="42972" y="21577"/>
                        <a:pt x="51224" y="16816"/>
                      </a:cubicBezTo>
                      <a:cubicBezTo>
                        <a:pt x="57246" y="13344"/>
                        <a:pt x="63499" y="10849"/>
                        <a:pt x="69485" y="8086"/>
                      </a:cubicBezTo>
                      <a:cubicBezTo>
                        <a:pt x="75867" y="5130"/>
                        <a:pt x="82313" y="2487"/>
                        <a:pt x="88815" y="0"/>
                      </a:cubicBezTo>
                      <a:close/>
                    </a:path>
                  </a:pathLst>
                </a:custGeom>
                <a:solidFill>
                  <a:srgbClr val="F2A69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20"/>
                <p:cNvSpPr/>
                <p:nvPr/>
              </p:nvSpPr>
              <p:spPr>
                <a:xfrm>
                  <a:off x="3726829" y="-1977020"/>
                  <a:ext cx="629102" cy="1072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19" h="128395" extrusionOk="0">
                      <a:moveTo>
                        <a:pt x="15783" y="128395"/>
                      </a:moveTo>
                      <a:cubicBezTo>
                        <a:pt x="12753" y="127290"/>
                        <a:pt x="11179" y="123680"/>
                        <a:pt x="9457" y="120991"/>
                      </a:cubicBezTo>
                      <a:cubicBezTo>
                        <a:pt x="3784" y="112528"/>
                        <a:pt x="-1133" y="100317"/>
                        <a:pt x="229" y="88870"/>
                      </a:cubicBezTo>
                      <a:cubicBezTo>
                        <a:pt x="-286" y="80692"/>
                        <a:pt x="1620" y="73712"/>
                        <a:pt x="5331" y="64236"/>
                      </a:cubicBezTo>
                      <a:cubicBezTo>
                        <a:pt x="6970" y="60147"/>
                        <a:pt x="8379" y="55920"/>
                        <a:pt x="10525" y="52245"/>
                      </a:cubicBezTo>
                      <a:cubicBezTo>
                        <a:pt x="19817" y="36295"/>
                        <a:pt x="32820" y="24222"/>
                        <a:pt x="47398" y="13355"/>
                      </a:cubicBezTo>
                      <a:cubicBezTo>
                        <a:pt x="48890" y="12232"/>
                        <a:pt x="50557" y="11099"/>
                        <a:pt x="52279" y="9939"/>
                      </a:cubicBezTo>
                      <a:cubicBezTo>
                        <a:pt x="56266" y="7296"/>
                        <a:pt x="60852" y="3842"/>
                        <a:pt x="64785" y="1725"/>
                      </a:cubicBezTo>
                      <a:cubicBezTo>
                        <a:pt x="69104" y="-596"/>
                        <a:pt x="73487" y="-513"/>
                        <a:pt x="75320" y="1604"/>
                      </a:cubicBezTo>
                      <a:cubicBezTo>
                        <a:pt x="74077" y="5997"/>
                        <a:pt x="66931" y="9985"/>
                        <a:pt x="60604" y="14544"/>
                      </a:cubicBezTo>
                      <a:cubicBezTo>
                        <a:pt x="49857" y="22076"/>
                        <a:pt x="35574" y="33109"/>
                        <a:pt x="27506" y="42438"/>
                      </a:cubicBezTo>
                      <a:cubicBezTo>
                        <a:pt x="21162" y="49464"/>
                        <a:pt x="15885" y="57457"/>
                        <a:pt x="11943" y="65543"/>
                      </a:cubicBezTo>
                      <a:cubicBezTo>
                        <a:pt x="7873" y="73868"/>
                        <a:pt x="5782" y="82663"/>
                        <a:pt x="5322" y="91439"/>
                      </a:cubicBezTo>
                      <a:cubicBezTo>
                        <a:pt x="4990" y="97821"/>
                        <a:pt x="5046" y="104240"/>
                        <a:pt x="6749" y="110336"/>
                      </a:cubicBezTo>
                      <a:cubicBezTo>
                        <a:pt x="8563" y="116820"/>
                        <a:pt x="11556" y="122953"/>
                        <a:pt x="15783" y="128395"/>
                      </a:cubicBezTo>
                      <a:close/>
                    </a:path>
                  </a:pathLst>
                </a:custGeom>
                <a:solidFill>
                  <a:srgbClr val="F2A69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89" name="Google Shape;989;p20"/>
            <p:cNvGrpSpPr/>
            <p:nvPr/>
          </p:nvGrpSpPr>
          <p:grpSpPr>
            <a:xfrm>
              <a:off x="8431705" y="1676224"/>
              <a:ext cx="1233291" cy="1728345"/>
              <a:chOff x="3345656" y="-4409549"/>
              <a:chExt cx="2691600" cy="3772032"/>
            </a:xfrm>
          </p:grpSpPr>
          <p:sp>
            <p:nvSpPr>
              <p:cNvPr id="990" name="Google Shape;990;p20"/>
              <p:cNvSpPr/>
              <p:nvPr/>
            </p:nvSpPr>
            <p:spPr>
              <a:xfrm>
                <a:off x="3800822" y="-3513561"/>
                <a:ext cx="135862" cy="188374"/>
              </a:xfrm>
              <a:custGeom>
                <a:avLst/>
                <a:gdLst/>
                <a:ahLst/>
                <a:cxnLst/>
                <a:rect l="l" t="t" r="r" b="b"/>
                <a:pathLst>
                  <a:path w="16266" h="22553" extrusionOk="0">
                    <a:moveTo>
                      <a:pt x="15738" y="0"/>
                    </a:moveTo>
                    <a:cubicBezTo>
                      <a:pt x="16770" y="516"/>
                      <a:pt x="15968" y="1114"/>
                      <a:pt x="15987" y="1648"/>
                    </a:cubicBezTo>
                    <a:cubicBezTo>
                      <a:pt x="15987" y="3315"/>
                      <a:pt x="16834" y="5811"/>
                      <a:pt x="15582" y="7459"/>
                    </a:cubicBezTo>
                    <a:cubicBezTo>
                      <a:pt x="15720" y="9043"/>
                      <a:pt x="14873" y="10019"/>
                      <a:pt x="14071" y="11604"/>
                    </a:cubicBezTo>
                    <a:cubicBezTo>
                      <a:pt x="13758" y="12313"/>
                      <a:pt x="13685" y="13224"/>
                      <a:pt x="13326" y="13915"/>
                    </a:cubicBezTo>
                    <a:cubicBezTo>
                      <a:pt x="11604" y="16751"/>
                      <a:pt x="9301" y="19090"/>
                      <a:pt x="6354" y="20978"/>
                    </a:cubicBezTo>
                    <a:cubicBezTo>
                      <a:pt x="6041" y="21162"/>
                      <a:pt x="5700" y="21328"/>
                      <a:pt x="5323" y="21475"/>
                    </a:cubicBezTo>
                    <a:cubicBezTo>
                      <a:pt x="4494" y="21844"/>
                      <a:pt x="3527" y="22480"/>
                      <a:pt x="2634" y="22553"/>
                    </a:cubicBezTo>
                    <a:cubicBezTo>
                      <a:pt x="1612" y="22581"/>
                      <a:pt x="516" y="21080"/>
                      <a:pt x="0" y="19127"/>
                    </a:cubicBezTo>
                    <a:cubicBezTo>
                      <a:pt x="0" y="16825"/>
                      <a:pt x="1151" y="16807"/>
                      <a:pt x="2136" y="16171"/>
                    </a:cubicBezTo>
                    <a:cubicBezTo>
                      <a:pt x="3766" y="15149"/>
                      <a:pt x="5922" y="13657"/>
                      <a:pt x="7229" y="12359"/>
                    </a:cubicBezTo>
                    <a:cubicBezTo>
                      <a:pt x="8270" y="11401"/>
                      <a:pt x="9043" y="10185"/>
                      <a:pt x="9964" y="9163"/>
                    </a:cubicBezTo>
                    <a:cubicBezTo>
                      <a:pt x="10894" y="8085"/>
                      <a:pt x="11447" y="6824"/>
                      <a:pt x="12248" y="5682"/>
                    </a:cubicBezTo>
                    <a:cubicBezTo>
                      <a:pt x="12792" y="4835"/>
                      <a:pt x="13712" y="4089"/>
                      <a:pt x="14200" y="3149"/>
                    </a:cubicBezTo>
                    <a:cubicBezTo>
                      <a:pt x="14605" y="2330"/>
                      <a:pt x="15103" y="1317"/>
                      <a:pt x="15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91" name="Google Shape;991;p20"/>
              <p:cNvGrpSpPr/>
              <p:nvPr/>
            </p:nvGrpSpPr>
            <p:grpSpPr>
              <a:xfrm>
                <a:off x="3345656" y="-4409549"/>
                <a:ext cx="2691600" cy="3772032"/>
                <a:chOff x="4107656" y="-4409549"/>
                <a:chExt cx="2691600" cy="3772032"/>
              </a:xfrm>
            </p:grpSpPr>
            <p:sp>
              <p:nvSpPr>
                <p:cNvPr id="992" name="Google Shape;992;p20"/>
                <p:cNvSpPr/>
                <p:nvPr/>
              </p:nvSpPr>
              <p:spPr>
                <a:xfrm>
                  <a:off x="4109234" y="-3703138"/>
                  <a:ext cx="923720" cy="912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92" h="109296" extrusionOk="0">
                      <a:moveTo>
                        <a:pt x="1696" y="0"/>
                      </a:moveTo>
                      <a:cubicBezTo>
                        <a:pt x="2358" y="3895"/>
                        <a:pt x="1170" y="8647"/>
                        <a:pt x="1217" y="12957"/>
                      </a:cubicBezTo>
                      <a:cubicBezTo>
                        <a:pt x="1097" y="26660"/>
                        <a:pt x="4725" y="42251"/>
                        <a:pt x="8814" y="56018"/>
                      </a:cubicBezTo>
                      <a:cubicBezTo>
                        <a:pt x="11991" y="63616"/>
                        <a:pt x="14708" y="70320"/>
                        <a:pt x="19128" y="78350"/>
                      </a:cubicBezTo>
                      <a:lnTo>
                        <a:pt x="18907" y="78056"/>
                      </a:lnTo>
                      <a:cubicBezTo>
                        <a:pt x="20537" y="79695"/>
                        <a:pt x="22268" y="81445"/>
                        <a:pt x="24156" y="83342"/>
                      </a:cubicBezTo>
                      <a:cubicBezTo>
                        <a:pt x="28172" y="87302"/>
                        <a:pt x="32343" y="90986"/>
                        <a:pt x="36340" y="94301"/>
                      </a:cubicBezTo>
                      <a:cubicBezTo>
                        <a:pt x="40668" y="97902"/>
                        <a:pt x="45310" y="100830"/>
                        <a:pt x="50356" y="102276"/>
                      </a:cubicBezTo>
                      <a:cubicBezTo>
                        <a:pt x="55375" y="103749"/>
                        <a:pt x="60597" y="103731"/>
                        <a:pt x="65081" y="101603"/>
                      </a:cubicBezTo>
                      <a:cubicBezTo>
                        <a:pt x="69613" y="99550"/>
                        <a:pt x="73416" y="95774"/>
                        <a:pt x="76418" y="91400"/>
                      </a:cubicBezTo>
                      <a:cubicBezTo>
                        <a:pt x="79420" y="87035"/>
                        <a:pt x="81630" y="81869"/>
                        <a:pt x="83850" y="76491"/>
                      </a:cubicBezTo>
                      <a:cubicBezTo>
                        <a:pt x="84761" y="74280"/>
                        <a:pt x="85774" y="71868"/>
                        <a:pt x="86935" y="69372"/>
                      </a:cubicBezTo>
                      <a:cubicBezTo>
                        <a:pt x="89485" y="63644"/>
                        <a:pt x="93353" y="56488"/>
                        <a:pt x="98234" y="52280"/>
                      </a:cubicBezTo>
                      <a:cubicBezTo>
                        <a:pt x="103584" y="47417"/>
                        <a:pt x="109681" y="47408"/>
                        <a:pt x="110593" y="49241"/>
                      </a:cubicBezTo>
                      <a:cubicBezTo>
                        <a:pt x="108889" y="50953"/>
                        <a:pt x="106016" y="52795"/>
                        <a:pt x="103087" y="55761"/>
                      </a:cubicBezTo>
                      <a:cubicBezTo>
                        <a:pt x="100131" y="58662"/>
                        <a:pt x="97175" y="62649"/>
                        <a:pt x="94956" y="67023"/>
                      </a:cubicBezTo>
                      <a:cubicBezTo>
                        <a:pt x="91069" y="74335"/>
                        <a:pt x="88316" y="84447"/>
                        <a:pt x="82385" y="93776"/>
                      </a:cubicBezTo>
                      <a:cubicBezTo>
                        <a:pt x="79374" y="98344"/>
                        <a:pt x="75562" y="102580"/>
                        <a:pt x="70828" y="105462"/>
                      </a:cubicBezTo>
                      <a:cubicBezTo>
                        <a:pt x="66159" y="108400"/>
                        <a:pt x="60560" y="109606"/>
                        <a:pt x="55836" y="109229"/>
                      </a:cubicBezTo>
                      <a:cubicBezTo>
                        <a:pt x="48542" y="108768"/>
                        <a:pt x="41838" y="105591"/>
                        <a:pt x="36377" y="101502"/>
                      </a:cubicBezTo>
                      <a:cubicBezTo>
                        <a:pt x="30870" y="97413"/>
                        <a:pt x="26413" y="92597"/>
                        <a:pt x="22130" y="88112"/>
                      </a:cubicBezTo>
                      <a:cubicBezTo>
                        <a:pt x="19920" y="85791"/>
                        <a:pt x="17728" y="83499"/>
                        <a:pt x="15592" y="81261"/>
                      </a:cubicBezTo>
                      <a:lnTo>
                        <a:pt x="15279" y="80929"/>
                      </a:lnTo>
                      <a:lnTo>
                        <a:pt x="15095" y="80588"/>
                      </a:lnTo>
                      <a:cubicBezTo>
                        <a:pt x="10453" y="71987"/>
                        <a:pt x="6705" y="63137"/>
                        <a:pt x="4246" y="54030"/>
                      </a:cubicBezTo>
                      <a:cubicBezTo>
                        <a:pt x="1787" y="45189"/>
                        <a:pt x="802" y="36348"/>
                        <a:pt x="259" y="27646"/>
                      </a:cubicBezTo>
                      <a:cubicBezTo>
                        <a:pt x="-386" y="18335"/>
                        <a:pt x="204" y="9062"/>
                        <a:pt x="1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20"/>
                <p:cNvSpPr/>
                <p:nvPr/>
              </p:nvSpPr>
              <p:spPr>
                <a:xfrm>
                  <a:off x="4107656" y="-4331781"/>
                  <a:ext cx="564788" cy="1062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19" h="127213" extrusionOk="0">
                      <a:moveTo>
                        <a:pt x="6628" y="127214"/>
                      </a:moveTo>
                      <a:cubicBezTo>
                        <a:pt x="4454" y="125105"/>
                        <a:pt x="3911" y="121366"/>
                        <a:pt x="3119" y="118327"/>
                      </a:cubicBezTo>
                      <a:cubicBezTo>
                        <a:pt x="393" y="108602"/>
                        <a:pt x="-749" y="96419"/>
                        <a:pt x="513" y="85625"/>
                      </a:cubicBezTo>
                      <a:cubicBezTo>
                        <a:pt x="319" y="77826"/>
                        <a:pt x="964" y="71186"/>
                        <a:pt x="2456" y="61424"/>
                      </a:cubicBezTo>
                      <a:cubicBezTo>
                        <a:pt x="3137" y="57225"/>
                        <a:pt x="3653" y="52952"/>
                        <a:pt x="4942" y="48992"/>
                      </a:cubicBezTo>
                      <a:cubicBezTo>
                        <a:pt x="10440" y="31467"/>
                        <a:pt x="24152" y="18989"/>
                        <a:pt x="39513" y="10120"/>
                      </a:cubicBezTo>
                      <a:cubicBezTo>
                        <a:pt x="41106" y="9199"/>
                        <a:pt x="42856" y="8260"/>
                        <a:pt x="44679" y="7358"/>
                      </a:cubicBezTo>
                      <a:cubicBezTo>
                        <a:pt x="48879" y="5258"/>
                        <a:pt x="53879" y="2670"/>
                        <a:pt x="57977" y="1142"/>
                      </a:cubicBezTo>
                      <a:cubicBezTo>
                        <a:pt x="62472" y="-525"/>
                        <a:pt x="66459" y="-305"/>
                        <a:pt x="67619" y="1399"/>
                      </a:cubicBezTo>
                      <a:cubicBezTo>
                        <a:pt x="65437" y="4742"/>
                        <a:pt x="57940" y="7523"/>
                        <a:pt x="51199" y="11004"/>
                      </a:cubicBezTo>
                      <a:cubicBezTo>
                        <a:pt x="45526" y="13914"/>
                        <a:pt x="38887" y="17579"/>
                        <a:pt x="32910" y="21954"/>
                      </a:cubicBezTo>
                      <a:cubicBezTo>
                        <a:pt x="26897" y="26292"/>
                        <a:pt x="21638" y="31430"/>
                        <a:pt x="18065" y="36145"/>
                      </a:cubicBezTo>
                      <a:cubicBezTo>
                        <a:pt x="12457" y="43328"/>
                        <a:pt x="9308" y="52077"/>
                        <a:pt x="7419" y="60871"/>
                      </a:cubicBezTo>
                      <a:cubicBezTo>
                        <a:pt x="5449" y="69896"/>
                        <a:pt x="4998" y="79161"/>
                        <a:pt x="4114" y="88268"/>
                      </a:cubicBezTo>
                      <a:cubicBezTo>
                        <a:pt x="3506" y="94871"/>
                        <a:pt x="2658" y="101225"/>
                        <a:pt x="2916" y="107543"/>
                      </a:cubicBezTo>
                      <a:cubicBezTo>
                        <a:pt x="3193" y="114256"/>
                        <a:pt x="4206" y="120915"/>
                        <a:pt x="6628" y="12721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20"/>
                <p:cNvSpPr/>
                <p:nvPr/>
              </p:nvSpPr>
              <p:spPr>
                <a:xfrm>
                  <a:off x="4995412" y="-3299289"/>
                  <a:ext cx="285814" cy="186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19" h="22281" extrusionOk="0">
                      <a:moveTo>
                        <a:pt x="34219" y="20021"/>
                      </a:moveTo>
                      <a:cubicBezTo>
                        <a:pt x="33768" y="21245"/>
                        <a:pt x="32626" y="20720"/>
                        <a:pt x="31825" y="20914"/>
                      </a:cubicBezTo>
                      <a:cubicBezTo>
                        <a:pt x="29283" y="21522"/>
                        <a:pt x="25903" y="22977"/>
                        <a:pt x="22975" y="21890"/>
                      </a:cubicBezTo>
                      <a:cubicBezTo>
                        <a:pt x="20709" y="22212"/>
                        <a:pt x="18951" y="21384"/>
                        <a:pt x="16381" y="20444"/>
                      </a:cubicBezTo>
                      <a:cubicBezTo>
                        <a:pt x="15258" y="20048"/>
                        <a:pt x="13959" y="19938"/>
                        <a:pt x="12900" y="19403"/>
                      </a:cubicBezTo>
                      <a:cubicBezTo>
                        <a:pt x="8369" y="17046"/>
                        <a:pt x="4778" y="13473"/>
                        <a:pt x="2163" y="8915"/>
                      </a:cubicBezTo>
                      <a:cubicBezTo>
                        <a:pt x="1904" y="8436"/>
                        <a:pt x="1637" y="7920"/>
                        <a:pt x="1435" y="7349"/>
                      </a:cubicBezTo>
                      <a:cubicBezTo>
                        <a:pt x="910" y="6078"/>
                        <a:pt x="118" y="4568"/>
                        <a:pt x="7" y="3233"/>
                      </a:cubicBezTo>
                      <a:cubicBezTo>
                        <a:pt x="-121" y="1750"/>
                        <a:pt x="1453" y="396"/>
                        <a:pt x="3424" y="0"/>
                      </a:cubicBezTo>
                      <a:cubicBezTo>
                        <a:pt x="5745" y="479"/>
                        <a:pt x="5846" y="2321"/>
                        <a:pt x="6712" y="3978"/>
                      </a:cubicBezTo>
                      <a:cubicBezTo>
                        <a:pt x="8047" y="6750"/>
                        <a:pt x="10451" y="10250"/>
                        <a:pt x="12642" y="12193"/>
                      </a:cubicBezTo>
                      <a:cubicBezTo>
                        <a:pt x="14272" y="13740"/>
                        <a:pt x="16206" y="14873"/>
                        <a:pt x="18076" y="15950"/>
                      </a:cubicBezTo>
                      <a:cubicBezTo>
                        <a:pt x="20010" y="17074"/>
                        <a:pt x="22137" y="17635"/>
                        <a:pt x="24228" y="18271"/>
                      </a:cubicBezTo>
                      <a:cubicBezTo>
                        <a:pt x="25747" y="18731"/>
                        <a:pt x="27294" y="19477"/>
                        <a:pt x="28906" y="19670"/>
                      </a:cubicBezTo>
                      <a:cubicBezTo>
                        <a:pt x="30628" y="19892"/>
                        <a:pt x="32387" y="20011"/>
                        <a:pt x="34219" y="2002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" name="Google Shape;995;p20"/>
                <p:cNvSpPr/>
                <p:nvPr/>
              </p:nvSpPr>
              <p:spPr>
                <a:xfrm>
                  <a:off x="5027289" y="-3446048"/>
                  <a:ext cx="1037431" cy="639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06" h="76538" extrusionOk="0">
                      <a:moveTo>
                        <a:pt x="124206" y="130"/>
                      </a:moveTo>
                      <a:cubicBezTo>
                        <a:pt x="121508" y="1327"/>
                        <a:pt x="118008" y="646"/>
                        <a:pt x="114951" y="1107"/>
                      </a:cubicBezTo>
                      <a:cubicBezTo>
                        <a:pt x="105171" y="2239"/>
                        <a:pt x="94590" y="6669"/>
                        <a:pt x="84800" y="9837"/>
                      </a:cubicBezTo>
                      <a:cubicBezTo>
                        <a:pt x="78179" y="13226"/>
                        <a:pt x="72304" y="15491"/>
                        <a:pt x="64117" y="19912"/>
                      </a:cubicBezTo>
                      <a:cubicBezTo>
                        <a:pt x="60599" y="21846"/>
                        <a:pt x="57367" y="24203"/>
                        <a:pt x="54079" y="26155"/>
                      </a:cubicBezTo>
                      <a:cubicBezTo>
                        <a:pt x="46896" y="30548"/>
                        <a:pt x="40044" y="34738"/>
                        <a:pt x="33220" y="38910"/>
                      </a:cubicBezTo>
                      <a:cubicBezTo>
                        <a:pt x="26461" y="43174"/>
                        <a:pt x="19913" y="47723"/>
                        <a:pt x="14701" y="53626"/>
                      </a:cubicBezTo>
                      <a:cubicBezTo>
                        <a:pt x="13660" y="54842"/>
                        <a:pt x="12537" y="56158"/>
                        <a:pt x="11506" y="57604"/>
                      </a:cubicBezTo>
                      <a:cubicBezTo>
                        <a:pt x="9046" y="60910"/>
                        <a:pt x="7177" y="65451"/>
                        <a:pt x="6109" y="68987"/>
                      </a:cubicBezTo>
                      <a:cubicBezTo>
                        <a:pt x="4829" y="72808"/>
                        <a:pt x="3355" y="75958"/>
                        <a:pt x="1311" y="76538"/>
                      </a:cubicBezTo>
                      <a:cubicBezTo>
                        <a:pt x="-1277" y="73370"/>
                        <a:pt x="123" y="64474"/>
                        <a:pt x="4138" y="57669"/>
                      </a:cubicBezTo>
                      <a:cubicBezTo>
                        <a:pt x="7251" y="51775"/>
                        <a:pt x="12730" y="45817"/>
                        <a:pt x="18827" y="41222"/>
                      </a:cubicBezTo>
                      <a:cubicBezTo>
                        <a:pt x="24905" y="36552"/>
                        <a:pt x="31378" y="32887"/>
                        <a:pt x="36527" y="29839"/>
                      </a:cubicBezTo>
                      <a:cubicBezTo>
                        <a:pt x="44474" y="25161"/>
                        <a:pt x="52550" y="20354"/>
                        <a:pt x="60636" y="16320"/>
                      </a:cubicBezTo>
                      <a:cubicBezTo>
                        <a:pt x="68905" y="12176"/>
                        <a:pt x="77148" y="8308"/>
                        <a:pt x="85676" y="5490"/>
                      </a:cubicBezTo>
                      <a:cubicBezTo>
                        <a:pt x="91892" y="3427"/>
                        <a:pt x="98154" y="2239"/>
                        <a:pt x="104351" y="1245"/>
                      </a:cubicBezTo>
                      <a:cubicBezTo>
                        <a:pt x="110954" y="186"/>
                        <a:pt x="117622" y="-238"/>
                        <a:pt x="124206" y="13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6" name="Google Shape;996;p20"/>
                <p:cNvSpPr/>
                <p:nvPr/>
              </p:nvSpPr>
              <p:spPr>
                <a:xfrm>
                  <a:off x="5282252" y="-3415733"/>
                  <a:ext cx="62268" cy="262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5" h="31486" extrusionOk="0">
                      <a:moveTo>
                        <a:pt x="1954" y="0"/>
                      </a:moveTo>
                      <a:cubicBezTo>
                        <a:pt x="3050" y="507"/>
                        <a:pt x="2341" y="1262"/>
                        <a:pt x="2433" y="1888"/>
                      </a:cubicBezTo>
                      <a:cubicBezTo>
                        <a:pt x="2727" y="3886"/>
                        <a:pt x="4302" y="6161"/>
                        <a:pt x="3897" y="8325"/>
                      </a:cubicBezTo>
                      <a:cubicBezTo>
                        <a:pt x="4735" y="9817"/>
                        <a:pt x="4450" y="11143"/>
                        <a:pt x="4772" y="13068"/>
                      </a:cubicBezTo>
                      <a:cubicBezTo>
                        <a:pt x="4910" y="13897"/>
                        <a:pt x="5499" y="14689"/>
                        <a:pt x="5656" y="15472"/>
                      </a:cubicBezTo>
                      <a:cubicBezTo>
                        <a:pt x="6310" y="18879"/>
                        <a:pt x="6752" y="22102"/>
                        <a:pt x="7194" y="25555"/>
                      </a:cubicBezTo>
                      <a:cubicBezTo>
                        <a:pt x="7240" y="25905"/>
                        <a:pt x="7249" y="26292"/>
                        <a:pt x="7249" y="26688"/>
                      </a:cubicBezTo>
                      <a:cubicBezTo>
                        <a:pt x="7249" y="27600"/>
                        <a:pt x="7590" y="28677"/>
                        <a:pt x="7397" y="29552"/>
                      </a:cubicBezTo>
                      <a:cubicBezTo>
                        <a:pt x="7185" y="30510"/>
                        <a:pt x="5481" y="31302"/>
                        <a:pt x="3464" y="31486"/>
                      </a:cubicBezTo>
                      <a:cubicBezTo>
                        <a:pt x="1226" y="30943"/>
                        <a:pt x="1420" y="29349"/>
                        <a:pt x="1134" y="27839"/>
                      </a:cubicBezTo>
                      <a:cubicBezTo>
                        <a:pt x="655" y="25298"/>
                        <a:pt x="462" y="21752"/>
                        <a:pt x="305" y="19275"/>
                      </a:cubicBezTo>
                      <a:cubicBezTo>
                        <a:pt x="186" y="17378"/>
                        <a:pt x="-54" y="15462"/>
                        <a:pt x="11" y="13611"/>
                      </a:cubicBezTo>
                      <a:cubicBezTo>
                        <a:pt x="75" y="11714"/>
                        <a:pt x="-100" y="9881"/>
                        <a:pt x="103" y="8049"/>
                      </a:cubicBezTo>
                      <a:cubicBezTo>
                        <a:pt x="250" y="6713"/>
                        <a:pt x="830" y="5397"/>
                        <a:pt x="1033" y="4117"/>
                      </a:cubicBezTo>
                      <a:cubicBezTo>
                        <a:pt x="1245" y="2735"/>
                        <a:pt x="1539" y="1372"/>
                        <a:pt x="195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20"/>
                <p:cNvSpPr/>
                <p:nvPr/>
              </p:nvSpPr>
              <p:spPr>
                <a:xfrm>
                  <a:off x="5522182" y="-3525403"/>
                  <a:ext cx="55628" cy="243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0" h="29145" extrusionOk="0">
                      <a:moveTo>
                        <a:pt x="1718" y="0"/>
                      </a:moveTo>
                      <a:cubicBezTo>
                        <a:pt x="2878" y="267"/>
                        <a:pt x="2279" y="1096"/>
                        <a:pt x="2464" y="1657"/>
                      </a:cubicBezTo>
                      <a:cubicBezTo>
                        <a:pt x="3025" y="3435"/>
                        <a:pt x="4812" y="5433"/>
                        <a:pt x="4517" y="7542"/>
                      </a:cubicBezTo>
                      <a:cubicBezTo>
                        <a:pt x="5420" y="8924"/>
                        <a:pt x="5181" y="10213"/>
                        <a:pt x="5466" y="12046"/>
                      </a:cubicBezTo>
                      <a:cubicBezTo>
                        <a:pt x="5604" y="12837"/>
                        <a:pt x="6138" y="13620"/>
                        <a:pt x="6267" y="14394"/>
                      </a:cubicBezTo>
                      <a:cubicBezTo>
                        <a:pt x="6728" y="17736"/>
                        <a:pt x="6755" y="20941"/>
                        <a:pt x="6497" y="24367"/>
                      </a:cubicBezTo>
                      <a:cubicBezTo>
                        <a:pt x="6460" y="24717"/>
                        <a:pt x="6396" y="25085"/>
                        <a:pt x="6313" y="25472"/>
                      </a:cubicBezTo>
                      <a:cubicBezTo>
                        <a:pt x="6120" y="26347"/>
                        <a:pt x="6175" y="27471"/>
                        <a:pt x="5779" y="28244"/>
                      </a:cubicBezTo>
                      <a:cubicBezTo>
                        <a:pt x="5319" y="29101"/>
                        <a:pt x="3467" y="29368"/>
                        <a:pt x="1488" y="28953"/>
                      </a:cubicBezTo>
                      <a:cubicBezTo>
                        <a:pt x="-520" y="27839"/>
                        <a:pt x="69" y="26540"/>
                        <a:pt x="116" y="25159"/>
                      </a:cubicBezTo>
                      <a:cubicBezTo>
                        <a:pt x="373" y="21475"/>
                        <a:pt x="511" y="19422"/>
                        <a:pt x="640" y="17516"/>
                      </a:cubicBezTo>
                      <a:cubicBezTo>
                        <a:pt x="733" y="15821"/>
                        <a:pt x="576" y="14118"/>
                        <a:pt x="705" y="12478"/>
                      </a:cubicBezTo>
                      <a:cubicBezTo>
                        <a:pt x="815" y="10784"/>
                        <a:pt x="613" y="9163"/>
                        <a:pt x="733" y="7515"/>
                      </a:cubicBezTo>
                      <a:cubicBezTo>
                        <a:pt x="806" y="6317"/>
                        <a:pt x="1285" y="5083"/>
                        <a:pt x="1359" y="3886"/>
                      </a:cubicBezTo>
                      <a:cubicBezTo>
                        <a:pt x="1423" y="2615"/>
                        <a:pt x="1534" y="1335"/>
                        <a:pt x="171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20"/>
                <p:cNvSpPr/>
                <p:nvPr/>
              </p:nvSpPr>
              <p:spPr>
                <a:xfrm>
                  <a:off x="5736933" y="-3529479"/>
                  <a:ext cx="54166" cy="139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5" h="16730" extrusionOk="0">
                      <a:moveTo>
                        <a:pt x="2941" y="0"/>
                      </a:moveTo>
                      <a:cubicBezTo>
                        <a:pt x="4046" y="92"/>
                        <a:pt x="3365" y="608"/>
                        <a:pt x="3484" y="921"/>
                      </a:cubicBezTo>
                      <a:cubicBezTo>
                        <a:pt x="3835" y="1907"/>
                        <a:pt x="5418" y="3048"/>
                        <a:pt x="4958" y="4273"/>
                      </a:cubicBezTo>
                      <a:cubicBezTo>
                        <a:pt x="5750" y="5083"/>
                        <a:pt x="5409" y="5829"/>
                        <a:pt x="5593" y="6898"/>
                      </a:cubicBezTo>
                      <a:cubicBezTo>
                        <a:pt x="5685" y="7358"/>
                        <a:pt x="6183" y="7856"/>
                        <a:pt x="6265" y="8316"/>
                      </a:cubicBezTo>
                      <a:cubicBezTo>
                        <a:pt x="6579" y="10305"/>
                        <a:pt x="6533" y="12220"/>
                        <a:pt x="6284" y="14247"/>
                      </a:cubicBezTo>
                      <a:cubicBezTo>
                        <a:pt x="6256" y="14458"/>
                        <a:pt x="6192" y="14670"/>
                        <a:pt x="6109" y="14882"/>
                      </a:cubicBezTo>
                      <a:cubicBezTo>
                        <a:pt x="5925" y="15379"/>
                        <a:pt x="5989" y="16079"/>
                        <a:pt x="5612" y="16494"/>
                      </a:cubicBezTo>
                      <a:cubicBezTo>
                        <a:pt x="5179" y="16945"/>
                        <a:pt x="3411" y="16724"/>
                        <a:pt x="1504" y="16052"/>
                      </a:cubicBezTo>
                      <a:cubicBezTo>
                        <a:pt x="-457" y="14965"/>
                        <a:pt x="59" y="14366"/>
                        <a:pt x="68" y="13602"/>
                      </a:cubicBezTo>
                      <a:cubicBezTo>
                        <a:pt x="96" y="12331"/>
                        <a:pt x="436" y="10701"/>
                        <a:pt x="565" y="9522"/>
                      </a:cubicBezTo>
                      <a:cubicBezTo>
                        <a:pt x="685" y="8629"/>
                        <a:pt x="602" y="7708"/>
                        <a:pt x="814" y="6852"/>
                      </a:cubicBezTo>
                      <a:cubicBezTo>
                        <a:pt x="1017" y="5958"/>
                        <a:pt x="924" y="5083"/>
                        <a:pt x="1182" y="4209"/>
                      </a:cubicBezTo>
                      <a:cubicBezTo>
                        <a:pt x="1357" y="3573"/>
                        <a:pt x="1956" y="2892"/>
                        <a:pt x="2149" y="2220"/>
                      </a:cubicBezTo>
                      <a:cubicBezTo>
                        <a:pt x="2343" y="1510"/>
                        <a:pt x="2600" y="783"/>
                        <a:pt x="294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20"/>
                <p:cNvSpPr/>
                <p:nvPr/>
              </p:nvSpPr>
              <p:spPr>
                <a:xfrm>
                  <a:off x="4969514" y="-2813605"/>
                  <a:ext cx="350554" cy="838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70" h="100387" extrusionOk="0">
                      <a:moveTo>
                        <a:pt x="36390" y="100387"/>
                      </a:moveTo>
                      <a:cubicBezTo>
                        <a:pt x="37974" y="98711"/>
                        <a:pt x="39954" y="97127"/>
                        <a:pt x="40506" y="94705"/>
                      </a:cubicBezTo>
                      <a:cubicBezTo>
                        <a:pt x="41362" y="90948"/>
                        <a:pt x="39374" y="87218"/>
                        <a:pt x="37292" y="83976"/>
                      </a:cubicBezTo>
                      <a:cubicBezTo>
                        <a:pt x="35165" y="80624"/>
                        <a:pt x="33074" y="77180"/>
                        <a:pt x="31435" y="73718"/>
                      </a:cubicBezTo>
                      <a:cubicBezTo>
                        <a:pt x="28083" y="69325"/>
                        <a:pt x="26066" y="65107"/>
                        <a:pt x="21885" y="59729"/>
                      </a:cubicBezTo>
                      <a:cubicBezTo>
                        <a:pt x="20062" y="57417"/>
                        <a:pt x="17815" y="55567"/>
                        <a:pt x="15872" y="53513"/>
                      </a:cubicBezTo>
                      <a:cubicBezTo>
                        <a:pt x="11700" y="49065"/>
                        <a:pt x="7307" y="44598"/>
                        <a:pt x="4232" y="38806"/>
                      </a:cubicBezTo>
                      <a:cubicBezTo>
                        <a:pt x="1165" y="33004"/>
                        <a:pt x="-87" y="26365"/>
                        <a:pt x="5" y="19771"/>
                      </a:cubicBezTo>
                      <a:cubicBezTo>
                        <a:pt x="5" y="18417"/>
                        <a:pt x="133" y="16962"/>
                        <a:pt x="299" y="15470"/>
                      </a:cubicBezTo>
                      <a:cubicBezTo>
                        <a:pt x="704" y="12054"/>
                        <a:pt x="1239" y="7955"/>
                        <a:pt x="2289" y="4926"/>
                      </a:cubicBezTo>
                      <a:cubicBezTo>
                        <a:pt x="3430" y="1592"/>
                        <a:pt x="5935" y="-323"/>
                        <a:pt x="7924" y="45"/>
                      </a:cubicBezTo>
                      <a:cubicBezTo>
                        <a:pt x="9287" y="2946"/>
                        <a:pt x="7390" y="8103"/>
                        <a:pt x="6810" y="13306"/>
                      </a:cubicBezTo>
                      <a:cubicBezTo>
                        <a:pt x="6267" y="17652"/>
                        <a:pt x="6092" y="22846"/>
                        <a:pt x="6966" y="27746"/>
                      </a:cubicBezTo>
                      <a:cubicBezTo>
                        <a:pt x="7805" y="32682"/>
                        <a:pt x="9886" y="37038"/>
                        <a:pt x="12298" y="40408"/>
                      </a:cubicBezTo>
                      <a:cubicBezTo>
                        <a:pt x="15918" y="45612"/>
                        <a:pt x="21047" y="50354"/>
                        <a:pt x="25063" y="56009"/>
                      </a:cubicBezTo>
                      <a:cubicBezTo>
                        <a:pt x="29160" y="61700"/>
                        <a:pt x="32651" y="67492"/>
                        <a:pt x="35570" y="73395"/>
                      </a:cubicBezTo>
                      <a:cubicBezTo>
                        <a:pt x="37642" y="77779"/>
                        <a:pt x="39327" y="81868"/>
                        <a:pt x="41040" y="86481"/>
                      </a:cubicBezTo>
                      <a:cubicBezTo>
                        <a:pt x="41869" y="88940"/>
                        <a:pt x="42348" y="91795"/>
                        <a:pt x="41593" y="94502"/>
                      </a:cubicBezTo>
                      <a:cubicBezTo>
                        <a:pt x="40911" y="97099"/>
                        <a:pt x="39070" y="99632"/>
                        <a:pt x="36390" y="10038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20"/>
                <p:cNvSpPr/>
                <p:nvPr/>
              </p:nvSpPr>
              <p:spPr>
                <a:xfrm>
                  <a:off x="4772694" y="-1947932"/>
                  <a:ext cx="458945" cy="35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47" h="42910" extrusionOk="0">
                      <a:moveTo>
                        <a:pt x="54947" y="0"/>
                      </a:moveTo>
                      <a:cubicBezTo>
                        <a:pt x="54505" y="1603"/>
                        <a:pt x="52746" y="1888"/>
                        <a:pt x="51595" y="2744"/>
                      </a:cubicBezTo>
                      <a:cubicBezTo>
                        <a:pt x="47948" y="5480"/>
                        <a:pt x="44504" y="9716"/>
                        <a:pt x="40517" y="12368"/>
                      </a:cubicBezTo>
                      <a:cubicBezTo>
                        <a:pt x="38389" y="15158"/>
                        <a:pt x="35977" y="16816"/>
                        <a:pt x="33260" y="20113"/>
                      </a:cubicBezTo>
                      <a:cubicBezTo>
                        <a:pt x="32091" y="21540"/>
                        <a:pt x="31390" y="23271"/>
                        <a:pt x="30424" y="24717"/>
                      </a:cubicBezTo>
                      <a:cubicBezTo>
                        <a:pt x="28333" y="27867"/>
                        <a:pt x="26390" y="31182"/>
                        <a:pt x="23811" y="34313"/>
                      </a:cubicBezTo>
                      <a:cubicBezTo>
                        <a:pt x="21325" y="37389"/>
                        <a:pt x="17853" y="40520"/>
                        <a:pt x="13368" y="42002"/>
                      </a:cubicBezTo>
                      <a:cubicBezTo>
                        <a:pt x="12466" y="42316"/>
                        <a:pt x="11453" y="42537"/>
                        <a:pt x="10384" y="42693"/>
                      </a:cubicBezTo>
                      <a:cubicBezTo>
                        <a:pt x="7963" y="43025"/>
                        <a:pt x="4703" y="43126"/>
                        <a:pt x="2354" y="41883"/>
                      </a:cubicBezTo>
                      <a:cubicBezTo>
                        <a:pt x="-335" y="40557"/>
                        <a:pt x="-547" y="37592"/>
                        <a:pt x="844" y="36201"/>
                      </a:cubicBezTo>
                      <a:cubicBezTo>
                        <a:pt x="3303" y="35611"/>
                        <a:pt x="5062" y="36984"/>
                        <a:pt x="7981" y="36707"/>
                      </a:cubicBezTo>
                      <a:cubicBezTo>
                        <a:pt x="10246" y="36514"/>
                        <a:pt x="13083" y="35556"/>
                        <a:pt x="15311" y="33927"/>
                      </a:cubicBezTo>
                      <a:cubicBezTo>
                        <a:pt x="17632" y="32241"/>
                        <a:pt x="19695" y="29847"/>
                        <a:pt x="21297" y="27738"/>
                      </a:cubicBezTo>
                      <a:cubicBezTo>
                        <a:pt x="23765" y="24515"/>
                        <a:pt x="26123" y="20619"/>
                        <a:pt x="29226" y="17433"/>
                      </a:cubicBezTo>
                      <a:cubicBezTo>
                        <a:pt x="32321" y="14173"/>
                        <a:pt x="35489" y="11198"/>
                        <a:pt x="38942" y="8767"/>
                      </a:cubicBezTo>
                      <a:cubicBezTo>
                        <a:pt x="41465" y="6990"/>
                        <a:pt x="44209" y="5765"/>
                        <a:pt x="46723" y="4301"/>
                      </a:cubicBezTo>
                      <a:cubicBezTo>
                        <a:pt x="49431" y="2717"/>
                        <a:pt x="52157" y="1308"/>
                        <a:pt x="549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20"/>
                <p:cNvSpPr/>
                <p:nvPr/>
              </p:nvSpPr>
              <p:spPr>
                <a:xfrm>
                  <a:off x="4767457" y="-1814310"/>
                  <a:ext cx="270880" cy="155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1" h="18662" extrusionOk="0">
                      <a:moveTo>
                        <a:pt x="32431" y="1194"/>
                      </a:moveTo>
                      <a:cubicBezTo>
                        <a:pt x="31860" y="2318"/>
                        <a:pt x="30939" y="1636"/>
                        <a:pt x="30194" y="1765"/>
                      </a:cubicBezTo>
                      <a:cubicBezTo>
                        <a:pt x="27799" y="2170"/>
                        <a:pt x="25211" y="3893"/>
                        <a:pt x="22679" y="3828"/>
                      </a:cubicBezTo>
                      <a:cubicBezTo>
                        <a:pt x="21049" y="4896"/>
                        <a:pt x="19502" y="4850"/>
                        <a:pt x="17457" y="5725"/>
                      </a:cubicBezTo>
                      <a:cubicBezTo>
                        <a:pt x="16573" y="6094"/>
                        <a:pt x="15910" y="6950"/>
                        <a:pt x="15146" y="7383"/>
                      </a:cubicBezTo>
                      <a:cubicBezTo>
                        <a:pt x="11913" y="9280"/>
                        <a:pt x="9234" y="11601"/>
                        <a:pt x="7401" y="14483"/>
                      </a:cubicBezTo>
                      <a:cubicBezTo>
                        <a:pt x="7162" y="14833"/>
                        <a:pt x="7033" y="15036"/>
                        <a:pt x="6784" y="15395"/>
                      </a:cubicBezTo>
                      <a:cubicBezTo>
                        <a:pt x="6250" y="16113"/>
                        <a:pt x="6093" y="17172"/>
                        <a:pt x="5596" y="17835"/>
                      </a:cubicBezTo>
                      <a:cubicBezTo>
                        <a:pt x="5062" y="18526"/>
                        <a:pt x="3248" y="18839"/>
                        <a:pt x="1213" y="18563"/>
                      </a:cubicBezTo>
                      <a:cubicBezTo>
                        <a:pt x="-795" y="17301"/>
                        <a:pt x="108" y="15073"/>
                        <a:pt x="955" y="13139"/>
                      </a:cubicBezTo>
                      <a:cubicBezTo>
                        <a:pt x="2290" y="9704"/>
                        <a:pt x="5955" y="6204"/>
                        <a:pt x="8792" y="4473"/>
                      </a:cubicBezTo>
                      <a:cubicBezTo>
                        <a:pt x="10928" y="3064"/>
                        <a:pt x="13304" y="1876"/>
                        <a:pt x="15634" y="1286"/>
                      </a:cubicBezTo>
                      <a:cubicBezTo>
                        <a:pt x="18028" y="669"/>
                        <a:pt x="20322" y="89"/>
                        <a:pt x="22614" y="6"/>
                      </a:cubicBezTo>
                      <a:cubicBezTo>
                        <a:pt x="24290" y="-58"/>
                        <a:pt x="25930" y="402"/>
                        <a:pt x="27486" y="503"/>
                      </a:cubicBezTo>
                      <a:cubicBezTo>
                        <a:pt x="29144" y="614"/>
                        <a:pt x="30783" y="854"/>
                        <a:pt x="32431" y="119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2" name="Google Shape;1002;p20"/>
                <p:cNvSpPr/>
                <p:nvPr/>
              </p:nvSpPr>
              <p:spPr>
                <a:xfrm>
                  <a:off x="4761319" y="-2138194"/>
                  <a:ext cx="414869" cy="247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70" h="29643" extrusionOk="0">
                      <a:moveTo>
                        <a:pt x="47505" y="29643"/>
                      </a:moveTo>
                      <a:cubicBezTo>
                        <a:pt x="46962" y="28078"/>
                        <a:pt x="48104" y="26816"/>
                        <a:pt x="48224" y="25343"/>
                      </a:cubicBezTo>
                      <a:cubicBezTo>
                        <a:pt x="48592" y="20628"/>
                        <a:pt x="45774" y="16032"/>
                        <a:pt x="43527" y="12238"/>
                      </a:cubicBezTo>
                      <a:cubicBezTo>
                        <a:pt x="40985" y="10175"/>
                        <a:pt x="39189" y="8113"/>
                        <a:pt x="35404" y="6639"/>
                      </a:cubicBezTo>
                      <a:cubicBezTo>
                        <a:pt x="33774" y="6041"/>
                        <a:pt x="31997" y="6096"/>
                        <a:pt x="30413" y="5930"/>
                      </a:cubicBezTo>
                      <a:cubicBezTo>
                        <a:pt x="23451" y="5193"/>
                        <a:pt x="16986" y="7376"/>
                        <a:pt x="11534" y="11695"/>
                      </a:cubicBezTo>
                      <a:cubicBezTo>
                        <a:pt x="10936" y="12165"/>
                        <a:pt x="10393" y="12597"/>
                        <a:pt x="9748" y="13104"/>
                      </a:cubicBezTo>
                      <a:cubicBezTo>
                        <a:pt x="8311" y="14255"/>
                        <a:pt x="6967" y="16042"/>
                        <a:pt x="5678" y="17230"/>
                      </a:cubicBezTo>
                      <a:cubicBezTo>
                        <a:pt x="4268" y="18500"/>
                        <a:pt x="2031" y="18740"/>
                        <a:pt x="226" y="17764"/>
                      </a:cubicBezTo>
                      <a:cubicBezTo>
                        <a:pt x="-778" y="15277"/>
                        <a:pt x="1745" y="12349"/>
                        <a:pt x="4259" y="9752"/>
                      </a:cubicBezTo>
                      <a:cubicBezTo>
                        <a:pt x="8321" y="5120"/>
                        <a:pt x="16342" y="819"/>
                        <a:pt x="22622" y="267"/>
                      </a:cubicBezTo>
                      <a:cubicBezTo>
                        <a:pt x="27309" y="-360"/>
                        <a:pt x="32283" y="82"/>
                        <a:pt x="36592" y="1970"/>
                      </a:cubicBezTo>
                      <a:cubicBezTo>
                        <a:pt x="40958" y="3840"/>
                        <a:pt x="44973" y="6925"/>
                        <a:pt x="47256" y="10995"/>
                      </a:cubicBezTo>
                      <a:cubicBezTo>
                        <a:pt x="48923" y="13951"/>
                        <a:pt x="49448" y="17230"/>
                        <a:pt x="49632" y="20305"/>
                      </a:cubicBezTo>
                      <a:cubicBezTo>
                        <a:pt x="49853" y="23602"/>
                        <a:pt x="49108" y="26918"/>
                        <a:pt x="47505" y="296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3" name="Google Shape;1003;p20"/>
                <p:cNvSpPr/>
                <p:nvPr/>
              </p:nvSpPr>
              <p:spPr>
                <a:xfrm>
                  <a:off x="4164830" y="-1985130"/>
                  <a:ext cx="608054" cy="1306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99" h="156471" extrusionOk="0">
                      <a:moveTo>
                        <a:pt x="65534" y="156091"/>
                      </a:moveTo>
                      <a:cubicBezTo>
                        <a:pt x="61528" y="157131"/>
                        <a:pt x="56417" y="155814"/>
                        <a:pt x="52070" y="154820"/>
                      </a:cubicBezTo>
                      <a:cubicBezTo>
                        <a:pt x="38174" y="152030"/>
                        <a:pt x="22131" y="143346"/>
                        <a:pt x="13779" y="129882"/>
                      </a:cubicBezTo>
                      <a:cubicBezTo>
                        <a:pt x="6945" y="120977"/>
                        <a:pt x="3879" y="111454"/>
                        <a:pt x="1678" y="97733"/>
                      </a:cubicBezTo>
                      <a:cubicBezTo>
                        <a:pt x="803" y="91775"/>
                        <a:pt x="-44" y="85835"/>
                        <a:pt x="2" y="80015"/>
                      </a:cubicBezTo>
                      <a:cubicBezTo>
                        <a:pt x="112" y="67499"/>
                        <a:pt x="2654" y="54947"/>
                        <a:pt x="8925" y="44026"/>
                      </a:cubicBezTo>
                      <a:cubicBezTo>
                        <a:pt x="15151" y="33140"/>
                        <a:pt x="24231" y="24235"/>
                        <a:pt x="34601" y="16877"/>
                      </a:cubicBezTo>
                      <a:cubicBezTo>
                        <a:pt x="36718" y="15367"/>
                        <a:pt x="39085" y="13856"/>
                        <a:pt x="41563" y="12365"/>
                      </a:cubicBezTo>
                      <a:cubicBezTo>
                        <a:pt x="47263" y="8930"/>
                        <a:pt x="54216" y="5025"/>
                        <a:pt x="59870" y="2548"/>
                      </a:cubicBezTo>
                      <a:cubicBezTo>
                        <a:pt x="66086" y="-169"/>
                        <a:pt x="71418" y="-694"/>
                        <a:pt x="72800" y="881"/>
                      </a:cubicBezTo>
                      <a:cubicBezTo>
                        <a:pt x="69493" y="4896"/>
                        <a:pt x="59078" y="9270"/>
                        <a:pt x="49823" y="14676"/>
                      </a:cubicBezTo>
                      <a:cubicBezTo>
                        <a:pt x="42042" y="19198"/>
                        <a:pt x="33090" y="25138"/>
                        <a:pt x="25668" y="32533"/>
                      </a:cubicBezTo>
                      <a:cubicBezTo>
                        <a:pt x="18162" y="39845"/>
                        <a:pt x="12517" y="48630"/>
                        <a:pt x="9745" y="56541"/>
                      </a:cubicBezTo>
                      <a:cubicBezTo>
                        <a:pt x="5315" y="68697"/>
                        <a:pt x="4920" y="82354"/>
                        <a:pt x="6145" y="95053"/>
                      </a:cubicBezTo>
                      <a:cubicBezTo>
                        <a:pt x="7406" y="108066"/>
                        <a:pt x="11403" y="120479"/>
                        <a:pt x="18770" y="130398"/>
                      </a:cubicBezTo>
                      <a:cubicBezTo>
                        <a:pt x="24056" y="137673"/>
                        <a:pt x="30714" y="143815"/>
                        <a:pt x="38431" y="148189"/>
                      </a:cubicBezTo>
                      <a:cubicBezTo>
                        <a:pt x="46747" y="152739"/>
                        <a:pt x="55993" y="155529"/>
                        <a:pt x="65534" y="15609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20"/>
                <p:cNvSpPr/>
                <p:nvPr/>
              </p:nvSpPr>
              <p:spPr>
                <a:xfrm>
                  <a:off x="4322439" y="-1124084"/>
                  <a:ext cx="1425688" cy="48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690" h="58254" extrusionOk="0">
                      <a:moveTo>
                        <a:pt x="0" y="34470"/>
                      </a:moveTo>
                      <a:cubicBezTo>
                        <a:pt x="3352" y="35686"/>
                        <a:pt x="6382" y="38845"/>
                        <a:pt x="9734" y="40741"/>
                      </a:cubicBezTo>
                      <a:cubicBezTo>
                        <a:pt x="20278" y="47013"/>
                        <a:pt x="34138" y="50586"/>
                        <a:pt x="46681" y="52990"/>
                      </a:cubicBezTo>
                      <a:cubicBezTo>
                        <a:pt x="55853" y="53533"/>
                        <a:pt x="63690" y="54352"/>
                        <a:pt x="75072" y="52833"/>
                      </a:cubicBezTo>
                      <a:cubicBezTo>
                        <a:pt x="79971" y="52105"/>
                        <a:pt x="84604" y="50531"/>
                        <a:pt x="88941" y="48965"/>
                      </a:cubicBezTo>
                      <a:cubicBezTo>
                        <a:pt x="98519" y="45705"/>
                        <a:pt x="105950" y="39563"/>
                        <a:pt x="113364" y="32693"/>
                      </a:cubicBezTo>
                      <a:cubicBezTo>
                        <a:pt x="120795" y="25749"/>
                        <a:pt x="129203" y="19432"/>
                        <a:pt x="138200" y="13860"/>
                      </a:cubicBezTo>
                      <a:cubicBezTo>
                        <a:pt x="140042" y="12700"/>
                        <a:pt x="142068" y="11521"/>
                        <a:pt x="144177" y="10342"/>
                      </a:cubicBezTo>
                      <a:cubicBezTo>
                        <a:pt x="149040" y="7625"/>
                        <a:pt x="154805" y="4255"/>
                        <a:pt x="159538" y="2100"/>
                      </a:cubicBezTo>
                      <a:cubicBezTo>
                        <a:pt x="164732" y="-267"/>
                        <a:pt x="169346" y="-616"/>
                        <a:pt x="170690" y="967"/>
                      </a:cubicBezTo>
                      <a:cubicBezTo>
                        <a:pt x="168148" y="4734"/>
                        <a:pt x="159474" y="8712"/>
                        <a:pt x="151582" y="13261"/>
                      </a:cubicBezTo>
                      <a:cubicBezTo>
                        <a:pt x="144942" y="17083"/>
                        <a:pt x="137133" y="21789"/>
                        <a:pt x="129885" y="27085"/>
                      </a:cubicBezTo>
                      <a:cubicBezTo>
                        <a:pt x="122591" y="32278"/>
                        <a:pt x="116237" y="38531"/>
                        <a:pt x="110168" y="43394"/>
                      </a:cubicBezTo>
                      <a:cubicBezTo>
                        <a:pt x="101033" y="51185"/>
                        <a:pt x="88895" y="55927"/>
                        <a:pt x="77522" y="57309"/>
                      </a:cubicBezTo>
                      <a:cubicBezTo>
                        <a:pt x="65808" y="58828"/>
                        <a:pt x="54205" y="58561"/>
                        <a:pt x="43163" y="56185"/>
                      </a:cubicBezTo>
                      <a:cubicBezTo>
                        <a:pt x="35096" y="54509"/>
                        <a:pt x="27701" y="51452"/>
                        <a:pt x="20647" y="48099"/>
                      </a:cubicBezTo>
                      <a:cubicBezTo>
                        <a:pt x="13095" y="44554"/>
                        <a:pt x="6170" y="39876"/>
                        <a:pt x="0" y="344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20"/>
                <p:cNvSpPr/>
                <p:nvPr/>
              </p:nvSpPr>
              <p:spPr>
                <a:xfrm>
                  <a:off x="5996715" y="-2293714"/>
                  <a:ext cx="410601" cy="527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59" h="63101" extrusionOk="0">
                      <a:moveTo>
                        <a:pt x="49043" y="10480"/>
                      </a:moveTo>
                      <a:cubicBezTo>
                        <a:pt x="49578" y="13049"/>
                        <a:pt x="48141" y="15914"/>
                        <a:pt x="47359" y="18492"/>
                      </a:cubicBezTo>
                      <a:cubicBezTo>
                        <a:pt x="45075" y="26743"/>
                        <a:pt x="41759" y="36726"/>
                        <a:pt x="35709" y="43992"/>
                      </a:cubicBezTo>
                      <a:cubicBezTo>
                        <a:pt x="34024" y="46902"/>
                        <a:pt x="32127" y="49407"/>
                        <a:pt x="29861" y="51847"/>
                      </a:cubicBezTo>
                      <a:cubicBezTo>
                        <a:pt x="27568" y="54269"/>
                        <a:pt x="25183" y="56866"/>
                        <a:pt x="21573" y="59445"/>
                      </a:cubicBezTo>
                      <a:cubicBezTo>
                        <a:pt x="18525" y="61627"/>
                        <a:pt x="14602" y="63552"/>
                        <a:pt x="10439" y="63008"/>
                      </a:cubicBezTo>
                      <a:cubicBezTo>
                        <a:pt x="8238" y="62741"/>
                        <a:pt x="5964" y="61830"/>
                        <a:pt x="4195" y="60227"/>
                      </a:cubicBezTo>
                      <a:cubicBezTo>
                        <a:pt x="2436" y="58634"/>
                        <a:pt x="1313" y="56572"/>
                        <a:pt x="687" y="54490"/>
                      </a:cubicBezTo>
                      <a:cubicBezTo>
                        <a:pt x="-621" y="50245"/>
                        <a:pt x="162" y="45916"/>
                        <a:pt x="1184" y="42316"/>
                      </a:cubicBezTo>
                      <a:cubicBezTo>
                        <a:pt x="3404" y="35225"/>
                        <a:pt x="6185" y="28631"/>
                        <a:pt x="8772" y="21522"/>
                      </a:cubicBezTo>
                      <a:cubicBezTo>
                        <a:pt x="9353" y="20067"/>
                        <a:pt x="9951" y="18566"/>
                        <a:pt x="10587" y="16954"/>
                      </a:cubicBezTo>
                      <a:cubicBezTo>
                        <a:pt x="12097" y="13298"/>
                        <a:pt x="13579" y="8758"/>
                        <a:pt x="15182" y="5396"/>
                      </a:cubicBezTo>
                      <a:cubicBezTo>
                        <a:pt x="16932" y="1704"/>
                        <a:pt x="19648" y="-433"/>
                        <a:pt x="21628" y="74"/>
                      </a:cubicBezTo>
                      <a:cubicBezTo>
                        <a:pt x="22604" y="3601"/>
                        <a:pt x="19851" y="9780"/>
                        <a:pt x="17631" y="15923"/>
                      </a:cubicBezTo>
                      <a:cubicBezTo>
                        <a:pt x="15615" y="21245"/>
                        <a:pt x="13340" y="27268"/>
                        <a:pt x="11074" y="33263"/>
                      </a:cubicBezTo>
                      <a:cubicBezTo>
                        <a:pt x="8754" y="39286"/>
                        <a:pt x="5964" y="45521"/>
                        <a:pt x="5964" y="49747"/>
                      </a:cubicBezTo>
                      <a:cubicBezTo>
                        <a:pt x="5853" y="52999"/>
                        <a:pt x="7244" y="56000"/>
                        <a:pt x="9481" y="56940"/>
                      </a:cubicBezTo>
                      <a:cubicBezTo>
                        <a:pt x="11904" y="58036"/>
                        <a:pt x="15191" y="57649"/>
                        <a:pt x="18028" y="56019"/>
                      </a:cubicBezTo>
                      <a:cubicBezTo>
                        <a:pt x="21011" y="54416"/>
                        <a:pt x="23802" y="51589"/>
                        <a:pt x="26472" y="48854"/>
                      </a:cubicBezTo>
                      <a:cubicBezTo>
                        <a:pt x="29115" y="46082"/>
                        <a:pt x="31546" y="43154"/>
                        <a:pt x="33839" y="40142"/>
                      </a:cubicBezTo>
                      <a:cubicBezTo>
                        <a:pt x="37136" y="35740"/>
                        <a:pt x="40369" y="31366"/>
                        <a:pt x="42754" y="26531"/>
                      </a:cubicBezTo>
                      <a:cubicBezTo>
                        <a:pt x="45332" y="21393"/>
                        <a:pt x="47386" y="16033"/>
                        <a:pt x="49043" y="1048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20"/>
                <p:cNvSpPr/>
                <p:nvPr/>
              </p:nvSpPr>
              <p:spPr>
                <a:xfrm>
                  <a:off x="5700963" y="-2930817"/>
                  <a:ext cx="1053768" cy="1824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62" h="218397" extrusionOk="0">
                      <a:moveTo>
                        <a:pt x="125207" y="0"/>
                      </a:moveTo>
                      <a:cubicBezTo>
                        <a:pt x="126515" y="4678"/>
                        <a:pt x="126110" y="10821"/>
                        <a:pt x="126082" y="16171"/>
                      </a:cubicBezTo>
                      <a:cubicBezTo>
                        <a:pt x="126395" y="33180"/>
                        <a:pt x="125317" y="53422"/>
                        <a:pt x="120299" y="71085"/>
                      </a:cubicBezTo>
                      <a:cubicBezTo>
                        <a:pt x="117748" y="83968"/>
                        <a:pt x="113999" y="94614"/>
                        <a:pt x="107507" y="109754"/>
                      </a:cubicBezTo>
                      <a:cubicBezTo>
                        <a:pt x="104698" y="116283"/>
                        <a:pt x="102027" y="122840"/>
                        <a:pt x="98703" y="128789"/>
                      </a:cubicBezTo>
                      <a:cubicBezTo>
                        <a:pt x="91548" y="141691"/>
                        <a:pt x="83711" y="153755"/>
                        <a:pt x="74004" y="164621"/>
                      </a:cubicBezTo>
                      <a:cubicBezTo>
                        <a:pt x="69123" y="170009"/>
                        <a:pt x="63709" y="175055"/>
                        <a:pt x="57538" y="179282"/>
                      </a:cubicBezTo>
                      <a:cubicBezTo>
                        <a:pt x="51387" y="183629"/>
                        <a:pt x="44324" y="186539"/>
                        <a:pt x="38043" y="189781"/>
                      </a:cubicBezTo>
                      <a:cubicBezTo>
                        <a:pt x="35464" y="191134"/>
                        <a:pt x="32775" y="192635"/>
                        <a:pt x="30335" y="194505"/>
                      </a:cubicBezTo>
                      <a:cubicBezTo>
                        <a:pt x="24671" y="198585"/>
                        <a:pt x="20113" y="206716"/>
                        <a:pt x="14689" y="212315"/>
                      </a:cubicBezTo>
                      <a:cubicBezTo>
                        <a:pt x="11751" y="215391"/>
                        <a:pt x="8251" y="217518"/>
                        <a:pt x="5360" y="218136"/>
                      </a:cubicBezTo>
                      <a:cubicBezTo>
                        <a:pt x="2459" y="218771"/>
                        <a:pt x="507" y="218154"/>
                        <a:pt x="0" y="217297"/>
                      </a:cubicBezTo>
                      <a:cubicBezTo>
                        <a:pt x="2385" y="215649"/>
                        <a:pt x="5903" y="213439"/>
                        <a:pt x="9421" y="209405"/>
                      </a:cubicBezTo>
                      <a:cubicBezTo>
                        <a:pt x="12994" y="205445"/>
                        <a:pt x="16558" y="199948"/>
                        <a:pt x="21024" y="194799"/>
                      </a:cubicBezTo>
                      <a:cubicBezTo>
                        <a:pt x="24736" y="190333"/>
                        <a:pt x="30298" y="186493"/>
                        <a:pt x="35971" y="183703"/>
                      </a:cubicBezTo>
                      <a:cubicBezTo>
                        <a:pt x="41690" y="180792"/>
                        <a:pt x="47528" y="178398"/>
                        <a:pt x="52639" y="175000"/>
                      </a:cubicBezTo>
                      <a:cubicBezTo>
                        <a:pt x="63064" y="168323"/>
                        <a:pt x="71472" y="158838"/>
                        <a:pt x="77725" y="150679"/>
                      </a:cubicBezTo>
                      <a:cubicBezTo>
                        <a:pt x="87274" y="137989"/>
                        <a:pt x="95572" y="124055"/>
                        <a:pt x="102111" y="110076"/>
                      </a:cubicBezTo>
                      <a:cubicBezTo>
                        <a:pt x="108870" y="95756"/>
                        <a:pt x="113907" y="81067"/>
                        <a:pt x="117591" y="66287"/>
                      </a:cubicBezTo>
                      <a:cubicBezTo>
                        <a:pt x="120372" y="55531"/>
                        <a:pt x="122573" y="44940"/>
                        <a:pt x="123770" y="34267"/>
                      </a:cubicBezTo>
                      <a:cubicBezTo>
                        <a:pt x="125023" y="22848"/>
                        <a:pt x="125492" y="11428"/>
                        <a:pt x="1252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20"/>
                <p:cNvSpPr/>
                <p:nvPr/>
              </p:nvSpPr>
              <p:spPr>
                <a:xfrm>
                  <a:off x="6627721" y="-3734439"/>
                  <a:ext cx="171535" cy="1464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37" h="175340" extrusionOk="0">
                      <a:moveTo>
                        <a:pt x="6962" y="175341"/>
                      </a:moveTo>
                      <a:cubicBezTo>
                        <a:pt x="5876" y="172191"/>
                        <a:pt x="6935" y="168158"/>
                        <a:pt x="7432" y="164677"/>
                      </a:cubicBezTo>
                      <a:cubicBezTo>
                        <a:pt x="8924" y="153479"/>
                        <a:pt x="12267" y="140503"/>
                        <a:pt x="15039" y="128890"/>
                      </a:cubicBezTo>
                      <a:cubicBezTo>
                        <a:pt x="15914" y="120363"/>
                        <a:pt x="16522" y="113152"/>
                        <a:pt x="15287" y="102424"/>
                      </a:cubicBezTo>
                      <a:cubicBezTo>
                        <a:pt x="14735" y="97810"/>
                        <a:pt x="13556" y="93325"/>
                        <a:pt x="12810" y="88923"/>
                      </a:cubicBezTo>
                      <a:cubicBezTo>
                        <a:pt x="9651" y="69473"/>
                        <a:pt x="6751" y="51636"/>
                        <a:pt x="3647" y="32499"/>
                      </a:cubicBezTo>
                      <a:cubicBezTo>
                        <a:pt x="3334" y="30510"/>
                        <a:pt x="3003" y="28420"/>
                        <a:pt x="2653" y="26209"/>
                      </a:cubicBezTo>
                      <a:cubicBezTo>
                        <a:pt x="1907" y="21153"/>
                        <a:pt x="664" y="15112"/>
                        <a:pt x="148" y="10323"/>
                      </a:cubicBezTo>
                      <a:cubicBezTo>
                        <a:pt x="-414" y="5074"/>
                        <a:pt x="673" y="820"/>
                        <a:pt x="2598" y="0"/>
                      </a:cubicBezTo>
                      <a:cubicBezTo>
                        <a:pt x="5351" y="3251"/>
                        <a:pt x="6465" y="12147"/>
                        <a:pt x="8012" y="20610"/>
                      </a:cubicBezTo>
                      <a:cubicBezTo>
                        <a:pt x="10729" y="34875"/>
                        <a:pt x="13381" y="54684"/>
                        <a:pt x="15462" y="68497"/>
                      </a:cubicBezTo>
                      <a:cubicBezTo>
                        <a:pt x="16954" y="79115"/>
                        <a:pt x="18824" y="89724"/>
                        <a:pt x="19874" y="100259"/>
                      </a:cubicBezTo>
                      <a:cubicBezTo>
                        <a:pt x="20969" y="110969"/>
                        <a:pt x="20905" y="122112"/>
                        <a:pt x="18179" y="132316"/>
                      </a:cubicBezTo>
                      <a:cubicBezTo>
                        <a:pt x="16319" y="139739"/>
                        <a:pt x="13501" y="146452"/>
                        <a:pt x="11447" y="153267"/>
                      </a:cubicBezTo>
                      <a:cubicBezTo>
                        <a:pt x="9228" y="160523"/>
                        <a:pt x="7414" y="167808"/>
                        <a:pt x="6962" y="1753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20"/>
                <p:cNvSpPr/>
                <p:nvPr/>
              </p:nvSpPr>
              <p:spPr>
                <a:xfrm>
                  <a:off x="5297728" y="-4272904"/>
                  <a:ext cx="1348812" cy="580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86" h="69467" extrusionOk="0">
                      <a:moveTo>
                        <a:pt x="0" y="6413"/>
                      </a:moveTo>
                      <a:cubicBezTo>
                        <a:pt x="3306" y="5317"/>
                        <a:pt x="7551" y="5879"/>
                        <a:pt x="11300" y="5529"/>
                      </a:cubicBezTo>
                      <a:cubicBezTo>
                        <a:pt x="23161" y="4488"/>
                        <a:pt x="36726" y="906"/>
                        <a:pt x="49526" y="713"/>
                      </a:cubicBezTo>
                      <a:cubicBezTo>
                        <a:pt x="58606" y="-420"/>
                        <a:pt x="66545" y="-264"/>
                        <a:pt x="77992" y="1624"/>
                      </a:cubicBezTo>
                      <a:cubicBezTo>
                        <a:pt x="82919" y="2471"/>
                        <a:pt x="87873" y="3420"/>
                        <a:pt x="92404" y="5207"/>
                      </a:cubicBezTo>
                      <a:cubicBezTo>
                        <a:pt x="102230" y="9139"/>
                        <a:pt x="110546" y="15300"/>
                        <a:pt x="118088" y="21894"/>
                      </a:cubicBezTo>
                      <a:cubicBezTo>
                        <a:pt x="125639" y="28561"/>
                        <a:pt x="132583" y="35597"/>
                        <a:pt x="139987" y="42706"/>
                      </a:cubicBezTo>
                      <a:cubicBezTo>
                        <a:pt x="141488" y="44198"/>
                        <a:pt x="143072" y="45772"/>
                        <a:pt x="144739" y="47439"/>
                      </a:cubicBezTo>
                      <a:cubicBezTo>
                        <a:pt x="148524" y="51279"/>
                        <a:pt x="153331" y="55645"/>
                        <a:pt x="156748" y="59393"/>
                      </a:cubicBezTo>
                      <a:cubicBezTo>
                        <a:pt x="160505" y="63500"/>
                        <a:pt x="162255" y="67690"/>
                        <a:pt x="161168" y="69467"/>
                      </a:cubicBezTo>
                      <a:cubicBezTo>
                        <a:pt x="156858" y="68298"/>
                        <a:pt x="150421" y="61502"/>
                        <a:pt x="143892" y="55295"/>
                      </a:cubicBezTo>
                      <a:cubicBezTo>
                        <a:pt x="132776" y="45045"/>
                        <a:pt x="118309" y="29473"/>
                        <a:pt x="107203" y="20678"/>
                      </a:cubicBezTo>
                      <a:cubicBezTo>
                        <a:pt x="98666" y="13817"/>
                        <a:pt x="88932" y="8918"/>
                        <a:pt x="78710" y="6662"/>
                      </a:cubicBezTo>
                      <a:cubicBezTo>
                        <a:pt x="68248" y="4212"/>
                        <a:pt x="57501" y="4212"/>
                        <a:pt x="46948" y="4654"/>
                      </a:cubicBezTo>
                      <a:cubicBezTo>
                        <a:pt x="39221" y="4985"/>
                        <a:pt x="31642" y="5262"/>
                        <a:pt x="24119" y="5823"/>
                      </a:cubicBezTo>
                      <a:cubicBezTo>
                        <a:pt x="16079" y="6422"/>
                        <a:pt x="8021" y="6818"/>
                        <a:pt x="0" y="64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20"/>
                <p:cNvSpPr/>
                <p:nvPr/>
              </p:nvSpPr>
              <p:spPr>
                <a:xfrm>
                  <a:off x="4623695" y="-4409549"/>
                  <a:ext cx="1196855" cy="185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293" h="22232" extrusionOk="0">
                      <a:moveTo>
                        <a:pt x="143293" y="17185"/>
                      </a:moveTo>
                      <a:cubicBezTo>
                        <a:pt x="140733" y="18419"/>
                        <a:pt x="137316" y="17876"/>
                        <a:pt x="134360" y="18124"/>
                      </a:cubicBezTo>
                      <a:cubicBezTo>
                        <a:pt x="124939" y="18907"/>
                        <a:pt x="114008" y="21034"/>
                        <a:pt x="103915" y="21154"/>
                      </a:cubicBezTo>
                      <a:cubicBezTo>
                        <a:pt x="96769" y="22250"/>
                        <a:pt x="90498" y="22757"/>
                        <a:pt x="81215" y="21476"/>
                      </a:cubicBezTo>
                      <a:cubicBezTo>
                        <a:pt x="77218" y="20878"/>
                        <a:pt x="73157" y="19966"/>
                        <a:pt x="69639" y="18364"/>
                      </a:cubicBezTo>
                      <a:cubicBezTo>
                        <a:pt x="62014" y="14892"/>
                        <a:pt x="55567" y="10610"/>
                        <a:pt x="48394" y="8639"/>
                      </a:cubicBezTo>
                      <a:cubicBezTo>
                        <a:pt x="41238" y="6521"/>
                        <a:pt x="33641" y="5821"/>
                        <a:pt x="25988" y="6723"/>
                      </a:cubicBezTo>
                      <a:cubicBezTo>
                        <a:pt x="24414" y="6871"/>
                        <a:pt x="22737" y="7156"/>
                        <a:pt x="20997" y="7423"/>
                      </a:cubicBezTo>
                      <a:cubicBezTo>
                        <a:pt x="16991" y="8114"/>
                        <a:pt x="12432" y="9854"/>
                        <a:pt x="8905" y="11217"/>
                      </a:cubicBezTo>
                      <a:cubicBezTo>
                        <a:pt x="5038" y="12654"/>
                        <a:pt x="1474" y="12939"/>
                        <a:pt x="0" y="11439"/>
                      </a:cubicBezTo>
                      <a:cubicBezTo>
                        <a:pt x="1400" y="7819"/>
                        <a:pt x="8620" y="4274"/>
                        <a:pt x="15830" y="2266"/>
                      </a:cubicBezTo>
                      <a:cubicBezTo>
                        <a:pt x="21890" y="526"/>
                        <a:pt x="29506" y="-460"/>
                        <a:pt x="37021" y="213"/>
                      </a:cubicBezTo>
                      <a:cubicBezTo>
                        <a:pt x="44526" y="793"/>
                        <a:pt x="51856" y="2948"/>
                        <a:pt x="57400" y="5619"/>
                      </a:cubicBezTo>
                      <a:cubicBezTo>
                        <a:pt x="65863" y="9679"/>
                        <a:pt x="73129" y="14809"/>
                        <a:pt x="80810" y="16513"/>
                      </a:cubicBezTo>
                      <a:cubicBezTo>
                        <a:pt x="88785" y="18419"/>
                        <a:pt x="97368" y="17424"/>
                        <a:pt x="105923" y="17231"/>
                      </a:cubicBezTo>
                      <a:cubicBezTo>
                        <a:pt x="112148" y="17056"/>
                        <a:pt x="118199" y="17332"/>
                        <a:pt x="124194" y="17231"/>
                      </a:cubicBezTo>
                      <a:cubicBezTo>
                        <a:pt x="130594" y="17130"/>
                        <a:pt x="136939" y="17102"/>
                        <a:pt x="143293" y="1718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20"/>
                <p:cNvSpPr/>
                <p:nvPr/>
              </p:nvSpPr>
              <p:spPr>
                <a:xfrm>
                  <a:off x="4285217" y="-2454345"/>
                  <a:ext cx="676569" cy="336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02" h="40267" extrusionOk="0">
                      <a:moveTo>
                        <a:pt x="81003" y="40268"/>
                      </a:moveTo>
                      <a:cubicBezTo>
                        <a:pt x="79069" y="40249"/>
                        <a:pt x="77789" y="38481"/>
                        <a:pt x="76251" y="37515"/>
                      </a:cubicBezTo>
                      <a:cubicBezTo>
                        <a:pt x="71324" y="34494"/>
                        <a:pt x="64868" y="32182"/>
                        <a:pt x="59822" y="28683"/>
                      </a:cubicBezTo>
                      <a:cubicBezTo>
                        <a:pt x="55641" y="27154"/>
                        <a:pt x="52565" y="25018"/>
                        <a:pt x="47574" y="22697"/>
                      </a:cubicBezTo>
                      <a:cubicBezTo>
                        <a:pt x="45437" y="21666"/>
                        <a:pt x="43080" y="21150"/>
                        <a:pt x="41017" y="20229"/>
                      </a:cubicBezTo>
                      <a:cubicBezTo>
                        <a:pt x="32020" y="16380"/>
                        <a:pt x="23473" y="12972"/>
                        <a:pt x="14191" y="9749"/>
                      </a:cubicBezTo>
                      <a:cubicBezTo>
                        <a:pt x="13205" y="9390"/>
                        <a:pt x="12248" y="9040"/>
                        <a:pt x="11179" y="8644"/>
                      </a:cubicBezTo>
                      <a:cubicBezTo>
                        <a:pt x="8776" y="7686"/>
                        <a:pt x="5737" y="6977"/>
                        <a:pt x="3517" y="5964"/>
                      </a:cubicBezTo>
                      <a:cubicBezTo>
                        <a:pt x="1068" y="4896"/>
                        <a:pt x="-323" y="2612"/>
                        <a:pt x="64" y="614"/>
                      </a:cubicBezTo>
                      <a:cubicBezTo>
                        <a:pt x="2523" y="-924"/>
                        <a:pt x="6805" y="761"/>
                        <a:pt x="11014" y="2032"/>
                      </a:cubicBezTo>
                      <a:cubicBezTo>
                        <a:pt x="18132" y="4132"/>
                        <a:pt x="27691" y="8000"/>
                        <a:pt x="34230" y="10946"/>
                      </a:cubicBezTo>
                      <a:cubicBezTo>
                        <a:pt x="39267" y="13156"/>
                        <a:pt x="44332" y="15505"/>
                        <a:pt x="49020" y="18065"/>
                      </a:cubicBezTo>
                      <a:cubicBezTo>
                        <a:pt x="53808" y="20708"/>
                        <a:pt x="58514" y="23240"/>
                        <a:pt x="62925" y="26114"/>
                      </a:cubicBezTo>
                      <a:cubicBezTo>
                        <a:pt x="66121" y="28241"/>
                        <a:pt x="68939" y="30718"/>
                        <a:pt x="71904" y="32901"/>
                      </a:cubicBezTo>
                      <a:cubicBezTo>
                        <a:pt x="75044" y="35240"/>
                        <a:pt x="78083" y="37689"/>
                        <a:pt x="81003" y="402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p20"/>
                <p:cNvSpPr/>
                <p:nvPr/>
              </p:nvSpPr>
              <p:spPr>
                <a:xfrm>
                  <a:off x="4333063" y="-2607693"/>
                  <a:ext cx="983615" cy="567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63" h="67996" extrusionOk="0">
                      <a:moveTo>
                        <a:pt x="117764" y="67996"/>
                      </a:moveTo>
                      <a:cubicBezTo>
                        <a:pt x="115250" y="67066"/>
                        <a:pt x="113537" y="64367"/>
                        <a:pt x="111511" y="62508"/>
                      </a:cubicBezTo>
                      <a:cubicBezTo>
                        <a:pt x="104945" y="56687"/>
                        <a:pt x="96233" y="51254"/>
                        <a:pt x="89096" y="45314"/>
                      </a:cubicBezTo>
                      <a:cubicBezTo>
                        <a:pt x="83295" y="41981"/>
                        <a:pt x="78902" y="38380"/>
                        <a:pt x="71719" y="34143"/>
                      </a:cubicBezTo>
                      <a:cubicBezTo>
                        <a:pt x="68661" y="32246"/>
                        <a:pt x="65272" y="31003"/>
                        <a:pt x="62298" y="29327"/>
                      </a:cubicBezTo>
                      <a:cubicBezTo>
                        <a:pt x="49193" y="22411"/>
                        <a:pt x="36448" y="16701"/>
                        <a:pt x="22413" y="11747"/>
                      </a:cubicBezTo>
                      <a:cubicBezTo>
                        <a:pt x="20949" y="11231"/>
                        <a:pt x="19448" y="10697"/>
                        <a:pt x="17827" y="10117"/>
                      </a:cubicBezTo>
                      <a:cubicBezTo>
                        <a:pt x="14171" y="8726"/>
                        <a:pt x="9576" y="7649"/>
                        <a:pt x="6132" y="6341"/>
                      </a:cubicBezTo>
                      <a:cubicBezTo>
                        <a:pt x="2337" y="5006"/>
                        <a:pt x="-158" y="2492"/>
                        <a:pt x="8" y="438"/>
                      </a:cubicBezTo>
                      <a:cubicBezTo>
                        <a:pt x="3332" y="-934"/>
                        <a:pt x="9981" y="1184"/>
                        <a:pt x="16381" y="3100"/>
                      </a:cubicBezTo>
                      <a:cubicBezTo>
                        <a:pt x="27220" y="6212"/>
                        <a:pt x="41688" y="12290"/>
                        <a:pt x="51403" y="17217"/>
                      </a:cubicBezTo>
                      <a:cubicBezTo>
                        <a:pt x="58918" y="20873"/>
                        <a:pt x="66332" y="25036"/>
                        <a:pt x="73165" y="29391"/>
                      </a:cubicBezTo>
                      <a:cubicBezTo>
                        <a:pt x="80145" y="33913"/>
                        <a:pt x="86822" y="38518"/>
                        <a:pt x="93047" y="43527"/>
                      </a:cubicBezTo>
                      <a:cubicBezTo>
                        <a:pt x="97541" y="47239"/>
                        <a:pt x="101492" y="51291"/>
                        <a:pt x="105543" y="55122"/>
                      </a:cubicBezTo>
                      <a:cubicBezTo>
                        <a:pt x="109844" y="59248"/>
                        <a:pt x="113905" y="63539"/>
                        <a:pt x="117764" y="6799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5522615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21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14" name="Google Shape;1014;p21"/>
          <p:cNvGrpSpPr/>
          <p:nvPr/>
        </p:nvGrpSpPr>
        <p:grpSpPr>
          <a:xfrm>
            <a:off x="-3176584" y="-441033"/>
            <a:ext cx="4466810" cy="6302781"/>
            <a:chOff x="-3176584" y="-330775"/>
            <a:chExt cx="4466810" cy="4727086"/>
          </a:xfrm>
        </p:grpSpPr>
        <p:sp>
          <p:nvSpPr>
            <p:cNvPr id="1015" name="Google Shape;1015;p21"/>
            <p:cNvSpPr/>
            <p:nvPr/>
          </p:nvSpPr>
          <p:spPr>
            <a:xfrm rot="4350385">
              <a:off x="-2878250" y="302581"/>
              <a:ext cx="3865687" cy="3460375"/>
            </a:xfrm>
            <a:custGeom>
              <a:avLst/>
              <a:gdLst/>
              <a:ahLst/>
              <a:cxnLst/>
              <a:rect l="l" t="t" r="r" b="b"/>
              <a:pathLst>
                <a:path w="33019" h="29557" extrusionOk="0">
                  <a:moveTo>
                    <a:pt x="10707" y="1"/>
                  </a:moveTo>
                  <a:cubicBezTo>
                    <a:pt x="10157" y="1"/>
                    <a:pt x="9610" y="45"/>
                    <a:pt x="9071" y="146"/>
                  </a:cubicBezTo>
                  <a:cubicBezTo>
                    <a:pt x="6434" y="644"/>
                    <a:pt x="3984" y="2506"/>
                    <a:pt x="2379" y="4958"/>
                  </a:cubicBezTo>
                  <a:cubicBezTo>
                    <a:pt x="776" y="7410"/>
                    <a:pt x="1" y="10452"/>
                    <a:pt x="517" y="13180"/>
                  </a:cubicBezTo>
                  <a:cubicBezTo>
                    <a:pt x="1052" y="15927"/>
                    <a:pt x="2895" y="18360"/>
                    <a:pt x="4942" y="20057"/>
                  </a:cubicBezTo>
                  <a:cubicBezTo>
                    <a:pt x="6988" y="21734"/>
                    <a:pt x="9255" y="22674"/>
                    <a:pt x="11357" y="24444"/>
                  </a:cubicBezTo>
                  <a:cubicBezTo>
                    <a:pt x="13477" y="26213"/>
                    <a:pt x="15412" y="28831"/>
                    <a:pt x="17717" y="29421"/>
                  </a:cubicBezTo>
                  <a:cubicBezTo>
                    <a:pt x="18072" y="29513"/>
                    <a:pt x="18436" y="29556"/>
                    <a:pt x="18804" y="29556"/>
                  </a:cubicBezTo>
                  <a:cubicBezTo>
                    <a:pt x="20802" y="29556"/>
                    <a:pt x="22912" y="28285"/>
                    <a:pt x="24390" y="26619"/>
                  </a:cubicBezTo>
                  <a:cubicBezTo>
                    <a:pt x="26160" y="24646"/>
                    <a:pt x="27064" y="22120"/>
                    <a:pt x="28686" y="19853"/>
                  </a:cubicBezTo>
                  <a:cubicBezTo>
                    <a:pt x="30308" y="17568"/>
                    <a:pt x="32650" y="15539"/>
                    <a:pt x="32834" y="13382"/>
                  </a:cubicBezTo>
                  <a:cubicBezTo>
                    <a:pt x="33019" y="11226"/>
                    <a:pt x="31064" y="8977"/>
                    <a:pt x="29166" y="7189"/>
                  </a:cubicBezTo>
                  <a:cubicBezTo>
                    <a:pt x="27266" y="5382"/>
                    <a:pt x="25423" y="4054"/>
                    <a:pt x="23468" y="3169"/>
                  </a:cubicBezTo>
                  <a:cubicBezTo>
                    <a:pt x="21515" y="2285"/>
                    <a:pt x="19450" y="1842"/>
                    <a:pt x="16980" y="1179"/>
                  </a:cubicBezTo>
                  <a:cubicBezTo>
                    <a:pt x="15029" y="666"/>
                    <a:pt x="12845" y="1"/>
                    <a:pt x="10707" y="1"/>
                  </a:cubicBezTo>
                  <a:close/>
                </a:path>
              </a:pathLst>
            </a:custGeom>
            <a:solidFill>
              <a:srgbClr val="7CD2DA">
                <a:alpha val="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6" name="Google Shape;1016;p21"/>
            <p:cNvSpPr/>
            <p:nvPr/>
          </p:nvSpPr>
          <p:spPr>
            <a:xfrm rot="7768772">
              <a:off x="-2599100" y="592939"/>
              <a:ext cx="3343174" cy="2992646"/>
            </a:xfrm>
            <a:custGeom>
              <a:avLst/>
              <a:gdLst/>
              <a:ahLst/>
              <a:cxnLst/>
              <a:rect l="l" t="t" r="r" b="b"/>
              <a:pathLst>
                <a:path w="33019" h="29557" extrusionOk="0">
                  <a:moveTo>
                    <a:pt x="10707" y="1"/>
                  </a:moveTo>
                  <a:cubicBezTo>
                    <a:pt x="10157" y="1"/>
                    <a:pt x="9610" y="45"/>
                    <a:pt x="9071" y="146"/>
                  </a:cubicBezTo>
                  <a:cubicBezTo>
                    <a:pt x="6434" y="644"/>
                    <a:pt x="3984" y="2506"/>
                    <a:pt x="2379" y="4958"/>
                  </a:cubicBezTo>
                  <a:cubicBezTo>
                    <a:pt x="776" y="7410"/>
                    <a:pt x="1" y="10452"/>
                    <a:pt x="517" y="13180"/>
                  </a:cubicBezTo>
                  <a:cubicBezTo>
                    <a:pt x="1052" y="15927"/>
                    <a:pt x="2895" y="18360"/>
                    <a:pt x="4942" y="20057"/>
                  </a:cubicBezTo>
                  <a:cubicBezTo>
                    <a:pt x="6988" y="21734"/>
                    <a:pt x="9255" y="22674"/>
                    <a:pt x="11357" y="24444"/>
                  </a:cubicBezTo>
                  <a:cubicBezTo>
                    <a:pt x="13477" y="26213"/>
                    <a:pt x="15412" y="28831"/>
                    <a:pt x="17717" y="29421"/>
                  </a:cubicBezTo>
                  <a:cubicBezTo>
                    <a:pt x="18072" y="29513"/>
                    <a:pt x="18436" y="29556"/>
                    <a:pt x="18804" y="29556"/>
                  </a:cubicBezTo>
                  <a:cubicBezTo>
                    <a:pt x="20802" y="29556"/>
                    <a:pt x="22912" y="28285"/>
                    <a:pt x="24390" y="26619"/>
                  </a:cubicBezTo>
                  <a:cubicBezTo>
                    <a:pt x="26160" y="24646"/>
                    <a:pt x="27064" y="22120"/>
                    <a:pt x="28686" y="19853"/>
                  </a:cubicBezTo>
                  <a:cubicBezTo>
                    <a:pt x="30308" y="17568"/>
                    <a:pt x="32650" y="15539"/>
                    <a:pt x="32834" y="13382"/>
                  </a:cubicBezTo>
                  <a:cubicBezTo>
                    <a:pt x="33019" y="11226"/>
                    <a:pt x="31064" y="8977"/>
                    <a:pt x="29166" y="7189"/>
                  </a:cubicBezTo>
                  <a:cubicBezTo>
                    <a:pt x="27266" y="5382"/>
                    <a:pt x="25423" y="4054"/>
                    <a:pt x="23468" y="3169"/>
                  </a:cubicBezTo>
                  <a:cubicBezTo>
                    <a:pt x="21515" y="2285"/>
                    <a:pt x="19450" y="1842"/>
                    <a:pt x="16980" y="1179"/>
                  </a:cubicBezTo>
                  <a:cubicBezTo>
                    <a:pt x="15029" y="666"/>
                    <a:pt x="12845" y="1"/>
                    <a:pt x="10707" y="1"/>
                  </a:cubicBezTo>
                  <a:close/>
                </a:path>
              </a:pathLst>
            </a:custGeom>
            <a:solidFill>
              <a:srgbClr val="7CD2DA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7" name="Google Shape;1017;p21"/>
            <p:cNvSpPr/>
            <p:nvPr/>
          </p:nvSpPr>
          <p:spPr>
            <a:xfrm rot="-8520481">
              <a:off x="-2043961" y="810388"/>
              <a:ext cx="2847015" cy="2548509"/>
            </a:xfrm>
            <a:custGeom>
              <a:avLst/>
              <a:gdLst/>
              <a:ahLst/>
              <a:cxnLst/>
              <a:rect l="l" t="t" r="r" b="b"/>
              <a:pathLst>
                <a:path w="33019" h="29557" extrusionOk="0">
                  <a:moveTo>
                    <a:pt x="10707" y="1"/>
                  </a:moveTo>
                  <a:cubicBezTo>
                    <a:pt x="10157" y="1"/>
                    <a:pt x="9610" y="45"/>
                    <a:pt x="9071" y="146"/>
                  </a:cubicBezTo>
                  <a:cubicBezTo>
                    <a:pt x="6434" y="644"/>
                    <a:pt x="3984" y="2506"/>
                    <a:pt x="2379" y="4958"/>
                  </a:cubicBezTo>
                  <a:cubicBezTo>
                    <a:pt x="776" y="7410"/>
                    <a:pt x="1" y="10452"/>
                    <a:pt x="517" y="13180"/>
                  </a:cubicBezTo>
                  <a:cubicBezTo>
                    <a:pt x="1052" y="15927"/>
                    <a:pt x="2895" y="18360"/>
                    <a:pt x="4942" y="20057"/>
                  </a:cubicBezTo>
                  <a:cubicBezTo>
                    <a:pt x="6988" y="21734"/>
                    <a:pt x="9255" y="22674"/>
                    <a:pt x="11357" y="24444"/>
                  </a:cubicBezTo>
                  <a:cubicBezTo>
                    <a:pt x="13477" y="26213"/>
                    <a:pt x="15412" y="28831"/>
                    <a:pt x="17717" y="29421"/>
                  </a:cubicBezTo>
                  <a:cubicBezTo>
                    <a:pt x="18072" y="29513"/>
                    <a:pt x="18436" y="29556"/>
                    <a:pt x="18804" y="29556"/>
                  </a:cubicBezTo>
                  <a:cubicBezTo>
                    <a:pt x="20802" y="29556"/>
                    <a:pt x="22912" y="28285"/>
                    <a:pt x="24390" y="26619"/>
                  </a:cubicBezTo>
                  <a:cubicBezTo>
                    <a:pt x="26160" y="24646"/>
                    <a:pt x="27064" y="22120"/>
                    <a:pt x="28686" y="19853"/>
                  </a:cubicBezTo>
                  <a:cubicBezTo>
                    <a:pt x="30308" y="17568"/>
                    <a:pt x="32650" y="15539"/>
                    <a:pt x="32834" y="13382"/>
                  </a:cubicBezTo>
                  <a:cubicBezTo>
                    <a:pt x="33019" y="11226"/>
                    <a:pt x="31064" y="8977"/>
                    <a:pt x="29166" y="7189"/>
                  </a:cubicBezTo>
                  <a:cubicBezTo>
                    <a:pt x="27266" y="5382"/>
                    <a:pt x="25423" y="4054"/>
                    <a:pt x="23468" y="3169"/>
                  </a:cubicBezTo>
                  <a:cubicBezTo>
                    <a:pt x="21515" y="2285"/>
                    <a:pt x="19450" y="1842"/>
                    <a:pt x="16980" y="1179"/>
                  </a:cubicBezTo>
                  <a:cubicBezTo>
                    <a:pt x="15029" y="666"/>
                    <a:pt x="12845" y="1"/>
                    <a:pt x="10707" y="1"/>
                  </a:cubicBezTo>
                  <a:close/>
                </a:path>
              </a:pathLst>
            </a:custGeom>
            <a:solidFill>
              <a:srgbClr val="7CD2DA">
                <a:alpha val="53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018" name="Google Shape;1018;p21"/>
          <p:cNvGrpSpPr/>
          <p:nvPr/>
        </p:nvGrpSpPr>
        <p:grpSpPr>
          <a:xfrm>
            <a:off x="7154261" y="713325"/>
            <a:ext cx="5051907" cy="6868563"/>
            <a:chOff x="7154260" y="534994"/>
            <a:chExt cx="5051907" cy="5151422"/>
          </a:xfrm>
        </p:grpSpPr>
        <p:sp>
          <p:nvSpPr>
            <p:cNvPr id="1019" name="Google Shape;1019;p21"/>
            <p:cNvSpPr/>
            <p:nvPr/>
          </p:nvSpPr>
          <p:spPr>
            <a:xfrm rot="3299877">
              <a:off x="7747361" y="1380510"/>
              <a:ext cx="3865706" cy="3460392"/>
            </a:xfrm>
            <a:custGeom>
              <a:avLst/>
              <a:gdLst/>
              <a:ahLst/>
              <a:cxnLst/>
              <a:rect l="l" t="t" r="r" b="b"/>
              <a:pathLst>
                <a:path w="33019" h="29557" extrusionOk="0">
                  <a:moveTo>
                    <a:pt x="10707" y="1"/>
                  </a:moveTo>
                  <a:cubicBezTo>
                    <a:pt x="10157" y="1"/>
                    <a:pt x="9610" y="45"/>
                    <a:pt x="9071" y="146"/>
                  </a:cubicBezTo>
                  <a:cubicBezTo>
                    <a:pt x="6434" y="644"/>
                    <a:pt x="3984" y="2506"/>
                    <a:pt x="2379" y="4958"/>
                  </a:cubicBezTo>
                  <a:cubicBezTo>
                    <a:pt x="776" y="7410"/>
                    <a:pt x="1" y="10452"/>
                    <a:pt x="517" y="13180"/>
                  </a:cubicBezTo>
                  <a:cubicBezTo>
                    <a:pt x="1052" y="15927"/>
                    <a:pt x="2895" y="18360"/>
                    <a:pt x="4942" y="20057"/>
                  </a:cubicBezTo>
                  <a:cubicBezTo>
                    <a:pt x="6988" y="21734"/>
                    <a:pt x="9255" y="22674"/>
                    <a:pt x="11357" y="24444"/>
                  </a:cubicBezTo>
                  <a:cubicBezTo>
                    <a:pt x="13477" y="26213"/>
                    <a:pt x="15412" y="28831"/>
                    <a:pt x="17717" y="29421"/>
                  </a:cubicBezTo>
                  <a:cubicBezTo>
                    <a:pt x="18072" y="29513"/>
                    <a:pt x="18436" y="29556"/>
                    <a:pt x="18804" y="29556"/>
                  </a:cubicBezTo>
                  <a:cubicBezTo>
                    <a:pt x="20802" y="29556"/>
                    <a:pt x="22912" y="28285"/>
                    <a:pt x="24390" y="26619"/>
                  </a:cubicBezTo>
                  <a:cubicBezTo>
                    <a:pt x="26160" y="24646"/>
                    <a:pt x="27064" y="22120"/>
                    <a:pt x="28686" y="19853"/>
                  </a:cubicBezTo>
                  <a:cubicBezTo>
                    <a:pt x="30308" y="17568"/>
                    <a:pt x="32650" y="15539"/>
                    <a:pt x="32834" y="13382"/>
                  </a:cubicBezTo>
                  <a:cubicBezTo>
                    <a:pt x="33019" y="11226"/>
                    <a:pt x="31064" y="8977"/>
                    <a:pt x="29166" y="7189"/>
                  </a:cubicBezTo>
                  <a:cubicBezTo>
                    <a:pt x="27266" y="5382"/>
                    <a:pt x="25423" y="4054"/>
                    <a:pt x="23468" y="3169"/>
                  </a:cubicBezTo>
                  <a:cubicBezTo>
                    <a:pt x="21515" y="2285"/>
                    <a:pt x="19450" y="1842"/>
                    <a:pt x="16980" y="1179"/>
                  </a:cubicBezTo>
                  <a:cubicBezTo>
                    <a:pt x="15029" y="666"/>
                    <a:pt x="12845" y="1"/>
                    <a:pt x="10707" y="1"/>
                  </a:cubicBezTo>
                  <a:close/>
                </a:path>
              </a:pathLst>
            </a:custGeom>
            <a:solidFill>
              <a:srgbClr val="7CD2DA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0" name="Google Shape;1020;p21"/>
            <p:cNvSpPr/>
            <p:nvPr/>
          </p:nvSpPr>
          <p:spPr>
            <a:xfrm rot="6718283">
              <a:off x="8042636" y="1662846"/>
              <a:ext cx="3343216" cy="2992684"/>
            </a:xfrm>
            <a:custGeom>
              <a:avLst/>
              <a:gdLst/>
              <a:ahLst/>
              <a:cxnLst/>
              <a:rect l="l" t="t" r="r" b="b"/>
              <a:pathLst>
                <a:path w="33019" h="29557" extrusionOk="0">
                  <a:moveTo>
                    <a:pt x="10707" y="1"/>
                  </a:moveTo>
                  <a:cubicBezTo>
                    <a:pt x="10157" y="1"/>
                    <a:pt x="9610" y="45"/>
                    <a:pt x="9071" y="146"/>
                  </a:cubicBezTo>
                  <a:cubicBezTo>
                    <a:pt x="6434" y="644"/>
                    <a:pt x="3984" y="2506"/>
                    <a:pt x="2379" y="4958"/>
                  </a:cubicBezTo>
                  <a:cubicBezTo>
                    <a:pt x="776" y="7410"/>
                    <a:pt x="1" y="10452"/>
                    <a:pt x="517" y="13180"/>
                  </a:cubicBezTo>
                  <a:cubicBezTo>
                    <a:pt x="1052" y="15927"/>
                    <a:pt x="2895" y="18360"/>
                    <a:pt x="4942" y="20057"/>
                  </a:cubicBezTo>
                  <a:cubicBezTo>
                    <a:pt x="6988" y="21734"/>
                    <a:pt x="9255" y="22674"/>
                    <a:pt x="11357" y="24444"/>
                  </a:cubicBezTo>
                  <a:cubicBezTo>
                    <a:pt x="13477" y="26213"/>
                    <a:pt x="15412" y="28831"/>
                    <a:pt x="17717" y="29421"/>
                  </a:cubicBezTo>
                  <a:cubicBezTo>
                    <a:pt x="18072" y="29513"/>
                    <a:pt x="18436" y="29556"/>
                    <a:pt x="18804" y="29556"/>
                  </a:cubicBezTo>
                  <a:cubicBezTo>
                    <a:pt x="20802" y="29556"/>
                    <a:pt x="22912" y="28285"/>
                    <a:pt x="24390" y="26619"/>
                  </a:cubicBezTo>
                  <a:cubicBezTo>
                    <a:pt x="26160" y="24646"/>
                    <a:pt x="27064" y="22120"/>
                    <a:pt x="28686" y="19853"/>
                  </a:cubicBezTo>
                  <a:cubicBezTo>
                    <a:pt x="30308" y="17568"/>
                    <a:pt x="32650" y="15539"/>
                    <a:pt x="32834" y="13382"/>
                  </a:cubicBezTo>
                  <a:cubicBezTo>
                    <a:pt x="33019" y="11226"/>
                    <a:pt x="31064" y="8977"/>
                    <a:pt x="29166" y="7189"/>
                  </a:cubicBezTo>
                  <a:cubicBezTo>
                    <a:pt x="27266" y="5382"/>
                    <a:pt x="25423" y="4054"/>
                    <a:pt x="23468" y="3169"/>
                  </a:cubicBezTo>
                  <a:cubicBezTo>
                    <a:pt x="21515" y="2285"/>
                    <a:pt x="19450" y="1842"/>
                    <a:pt x="16980" y="1179"/>
                  </a:cubicBezTo>
                  <a:cubicBezTo>
                    <a:pt x="15029" y="666"/>
                    <a:pt x="12845" y="1"/>
                    <a:pt x="10707" y="1"/>
                  </a:cubicBezTo>
                  <a:close/>
                </a:path>
              </a:pathLst>
            </a:custGeom>
            <a:solidFill>
              <a:srgbClr val="7CD2DA">
                <a:alpha val="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1" name="Google Shape;1021;p21"/>
            <p:cNvSpPr/>
            <p:nvPr/>
          </p:nvSpPr>
          <p:spPr>
            <a:xfrm rot="-9571012">
              <a:off x="8364433" y="1502805"/>
              <a:ext cx="2847030" cy="2548522"/>
            </a:xfrm>
            <a:custGeom>
              <a:avLst/>
              <a:gdLst/>
              <a:ahLst/>
              <a:cxnLst/>
              <a:rect l="l" t="t" r="r" b="b"/>
              <a:pathLst>
                <a:path w="33019" h="29557" extrusionOk="0">
                  <a:moveTo>
                    <a:pt x="10707" y="1"/>
                  </a:moveTo>
                  <a:cubicBezTo>
                    <a:pt x="10157" y="1"/>
                    <a:pt x="9610" y="45"/>
                    <a:pt x="9071" y="146"/>
                  </a:cubicBezTo>
                  <a:cubicBezTo>
                    <a:pt x="6434" y="644"/>
                    <a:pt x="3984" y="2506"/>
                    <a:pt x="2379" y="4958"/>
                  </a:cubicBezTo>
                  <a:cubicBezTo>
                    <a:pt x="776" y="7410"/>
                    <a:pt x="1" y="10452"/>
                    <a:pt x="517" y="13180"/>
                  </a:cubicBezTo>
                  <a:cubicBezTo>
                    <a:pt x="1052" y="15927"/>
                    <a:pt x="2895" y="18360"/>
                    <a:pt x="4942" y="20057"/>
                  </a:cubicBezTo>
                  <a:cubicBezTo>
                    <a:pt x="6988" y="21734"/>
                    <a:pt x="9255" y="22674"/>
                    <a:pt x="11357" y="24444"/>
                  </a:cubicBezTo>
                  <a:cubicBezTo>
                    <a:pt x="13477" y="26213"/>
                    <a:pt x="15412" y="28831"/>
                    <a:pt x="17717" y="29421"/>
                  </a:cubicBezTo>
                  <a:cubicBezTo>
                    <a:pt x="18072" y="29513"/>
                    <a:pt x="18436" y="29556"/>
                    <a:pt x="18804" y="29556"/>
                  </a:cubicBezTo>
                  <a:cubicBezTo>
                    <a:pt x="20802" y="29556"/>
                    <a:pt x="22912" y="28285"/>
                    <a:pt x="24390" y="26619"/>
                  </a:cubicBezTo>
                  <a:cubicBezTo>
                    <a:pt x="26160" y="24646"/>
                    <a:pt x="27064" y="22120"/>
                    <a:pt x="28686" y="19853"/>
                  </a:cubicBezTo>
                  <a:cubicBezTo>
                    <a:pt x="30308" y="17568"/>
                    <a:pt x="32650" y="15539"/>
                    <a:pt x="32834" y="13382"/>
                  </a:cubicBezTo>
                  <a:cubicBezTo>
                    <a:pt x="33019" y="11226"/>
                    <a:pt x="31064" y="8977"/>
                    <a:pt x="29166" y="7189"/>
                  </a:cubicBezTo>
                  <a:cubicBezTo>
                    <a:pt x="27266" y="5382"/>
                    <a:pt x="25423" y="4054"/>
                    <a:pt x="23468" y="3169"/>
                  </a:cubicBezTo>
                  <a:cubicBezTo>
                    <a:pt x="21515" y="2285"/>
                    <a:pt x="19450" y="1842"/>
                    <a:pt x="16980" y="1179"/>
                  </a:cubicBezTo>
                  <a:cubicBezTo>
                    <a:pt x="15029" y="666"/>
                    <a:pt x="12845" y="1"/>
                    <a:pt x="10707" y="1"/>
                  </a:cubicBezTo>
                  <a:close/>
                </a:path>
              </a:pathLst>
            </a:custGeom>
            <a:solidFill>
              <a:srgbClr val="7CD2DA">
                <a:alpha val="53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022" name="Google Shape;1022;p21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1023" name="Google Shape;1023;p21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4" name="Google Shape;1024;p21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5" name="Google Shape;1025;p21"/>
          <p:cNvGrpSpPr/>
          <p:nvPr/>
        </p:nvGrpSpPr>
        <p:grpSpPr>
          <a:xfrm>
            <a:off x="-133919" y="666454"/>
            <a:ext cx="9831711" cy="5108004"/>
            <a:chOff x="-133919" y="499840"/>
            <a:chExt cx="9831711" cy="3831003"/>
          </a:xfrm>
        </p:grpSpPr>
        <p:grpSp>
          <p:nvGrpSpPr>
            <p:cNvPr id="1026" name="Google Shape;1026;p21"/>
            <p:cNvGrpSpPr/>
            <p:nvPr/>
          </p:nvGrpSpPr>
          <p:grpSpPr>
            <a:xfrm>
              <a:off x="8398086" y="499840"/>
              <a:ext cx="1299705" cy="3831003"/>
              <a:chOff x="8398086" y="499840"/>
              <a:chExt cx="1299705" cy="3831003"/>
            </a:xfrm>
          </p:grpSpPr>
          <p:grpSp>
            <p:nvGrpSpPr>
              <p:cNvPr id="1027" name="Google Shape;1027;p21"/>
              <p:cNvGrpSpPr/>
              <p:nvPr/>
            </p:nvGrpSpPr>
            <p:grpSpPr>
              <a:xfrm rot="252161">
                <a:off x="8418735" y="795599"/>
                <a:ext cx="703176" cy="589313"/>
                <a:chOff x="-3567000" y="-2468681"/>
                <a:chExt cx="1723483" cy="1444405"/>
              </a:xfrm>
            </p:grpSpPr>
            <p:sp>
              <p:nvSpPr>
                <p:cNvPr id="1028" name="Google Shape;1028;p21"/>
                <p:cNvSpPr/>
                <p:nvPr/>
              </p:nvSpPr>
              <p:spPr>
                <a:xfrm>
                  <a:off x="-3537861" y="-2425902"/>
                  <a:ext cx="1694345" cy="1390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87" h="91323" extrusionOk="0">
                      <a:moveTo>
                        <a:pt x="88445" y="13418"/>
                      </a:moveTo>
                      <a:cubicBezTo>
                        <a:pt x="76418" y="3739"/>
                        <a:pt x="60616" y="-903"/>
                        <a:pt x="45246" y="166"/>
                      </a:cubicBezTo>
                      <a:cubicBezTo>
                        <a:pt x="37243" y="-332"/>
                        <a:pt x="29185" y="285"/>
                        <a:pt x="21366" y="2100"/>
                      </a:cubicBezTo>
                      <a:cubicBezTo>
                        <a:pt x="15693" y="3426"/>
                        <a:pt x="9984" y="5442"/>
                        <a:pt x="5692" y="9384"/>
                      </a:cubicBezTo>
                      <a:cubicBezTo>
                        <a:pt x="1401" y="13325"/>
                        <a:pt x="-1177" y="19560"/>
                        <a:pt x="535" y="25131"/>
                      </a:cubicBezTo>
                      <a:cubicBezTo>
                        <a:pt x="3271" y="34009"/>
                        <a:pt x="14202" y="36643"/>
                        <a:pt x="23134" y="39212"/>
                      </a:cubicBezTo>
                      <a:cubicBezTo>
                        <a:pt x="43505" y="45069"/>
                        <a:pt x="61730" y="58137"/>
                        <a:pt x="73812" y="75560"/>
                      </a:cubicBezTo>
                      <a:cubicBezTo>
                        <a:pt x="78463" y="82264"/>
                        <a:pt x="83399" y="90359"/>
                        <a:pt x="91512" y="91253"/>
                      </a:cubicBezTo>
                      <a:cubicBezTo>
                        <a:pt x="96752" y="91823"/>
                        <a:pt x="101955" y="88904"/>
                        <a:pt x="105187" y="84733"/>
                      </a:cubicBezTo>
                      <a:cubicBezTo>
                        <a:pt x="108411" y="80552"/>
                        <a:pt x="109921" y="75293"/>
                        <a:pt x="110685" y="70072"/>
                      </a:cubicBezTo>
                      <a:cubicBezTo>
                        <a:pt x="113743" y="49056"/>
                        <a:pt x="104976" y="26724"/>
                        <a:pt x="88445" y="134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9" name="Google Shape;1029;p21"/>
                <p:cNvSpPr/>
                <p:nvPr/>
              </p:nvSpPr>
              <p:spPr>
                <a:xfrm>
                  <a:off x="-2747827" y="-2458984"/>
                  <a:ext cx="874615" cy="712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46" h="46828" extrusionOk="0">
                      <a:moveTo>
                        <a:pt x="57447" y="46828"/>
                      </a:moveTo>
                      <a:cubicBezTo>
                        <a:pt x="56304" y="45603"/>
                        <a:pt x="56544" y="43724"/>
                        <a:pt x="56084" y="42187"/>
                      </a:cubicBezTo>
                      <a:cubicBezTo>
                        <a:pt x="54582" y="37288"/>
                        <a:pt x="51166" y="32406"/>
                        <a:pt x="48670" y="27765"/>
                      </a:cubicBezTo>
                      <a:cubicBezTo>
                        <a:pt x="46073" y="24938"/>
                        <a:pt x="44415" y="22157"/>
                        <a:pt x="40935" y="18924"/>
                      </a:cubicBezTo>
                      <a:cubicBezTo>
                        <a:pt x="39452" y="17515"/>
                        <a:pt x="37610" y="16558"/>
                        <a:pt x="36072" y="15425"/>
                      </a:cubicBezTo>
                      <a:cubicBezTo>
                        <a:pt x="29294" y="10618"/>
                        <a:pt x="21945" y="7515"/>
                        <a:pt x="13805" y="6050"/>
                      </a:cubicBezTo>
                      <a:cubicBezTo>
                        <a:pt x="12921" y="5893"/>
                        <a:pt x="12101" y="5755"/>
                        <a:pt x="11143" y="5590"/>
                      </a:cubicBezTo>
                      <a:cubicBezTo>
                        <a:pt x="8997" y="5194"/>
                        <a:pt x="6373" y="5268"/>
                        <a:pt x="4347" y="5028"/>
                      </a:cubicBezTo>
                      <a:cubicBezTo>
                        <a:pt x="2137" y="4761"/>
                        <a:pt x="341" y="3453"/>
                        <a:pt x="0" y="1740"/>
                      </a:cubicBezTo>
                      <a:cubicBezTo>
                        <a:pt x="1538" y="-230"/>
                        <a:pt x="5765" y="-129"/>
                        <a:pt x="9734" y="156"/>
                      </a:cubicBezTo>
                      <a:cubicBezTo>
                        <a:pt x="16485" y="433"/>
                        <a:pt x="25565" y="3370"/>
                        <a:pt x="31228" y="6630"/>
                      </a:cubicBezTo>
                      <a:cubicBezTo>
                        <a:pt x="35630" y="9006"/>
                        <a:pt x="39839" y="12017"/>
                        <a:pt x="43227" y="15517"/>
                      </a:cubicBezTo>
                      <a:cubicBezTo>
                        <a:pt x="46709" y="19081"/>
                        <a:pt x="49747" y="22921"/>
                        <a:pt x="52022" y="27121"/>
                      </a:cubicBezTo>
                      <a:cubicBezTo>
                        <a:pt x="53671" y="30187"/>
                        <a:pt x="54629" y="33456"/>
                        <a:pt x="55586" y="36587"/>
                      </a:cubicBezTo>
                      <a:cubicBezTo>
                        <a:pt x="56617" y="39949"/>
                        <a:pt x="57244" y="43384"/>
                        <a:pt x="57447" y="4682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0" name="Google Shape;1030;p21"/>
                <p:cNvSpPr/>
                <p:nvPr/>
              </p:nvSpPr>
              <p:spPr>
                <a:xfrm>
                  <a:off x="-3493833" y="-2468681"/>
                  <a:ext cx="600581" cy="28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7" h="18778" extrusionOk="0">
                      <a:moveTo>
                        <a:pt x="10" y="18779"/>
                      </a:moveTo>
                      <a:cubicBezTo>
                        <a:pt x="-119" y="17609"/>
                        <a:pt x="1050" y="17305"/>
                        <a:pt x="1621" y="16633"/>
                      </a:cubicBezTo>
                      <a:cubicBezTo>
                        <a:pt x="3491" y="14570"/>
                        <a:pt x="5342" y="11476"/>
                        <a:pt x="8178" y="10131"/>
                      </a:cubicBezTo>
                      <a:cubicBezTo>
                        <a:pt x="9679" y="8400"/>
                        <a:pt x="11466" y="7663"/>
                        <a:pt x="13897" y="6318"/>
                      </a:cubicBezTo>
                      <a:cubicBezTo>
                        <a:pt x="14928" y="5693"/>
                        <a:pt x="15868" y="4873"/>
                        <a:pt x="16899" y="4320"/>
                      </a:cubicBezTo>
                      <a:cubicBezTo>
                        <a:pt x="21448" y="2156"/>
                        <a:pt x="26127" y="821"/>
                        <a:pt x="31256" y="195"/>
                      </a:cubicBezTo>
                      <a:cubicBezTo>
                        <a:pt x="31873" y="158"/>
                        <a:pt x="32306" y="139"/>
                        <a:pt x="32941" y="112"/>
                      </a:cubicBezTo>
                      <a:cubicBezTo>
                        <a:pt x="34295" y="56"/>
                        <a:pt x="35944" y="-109"/>
                        <a:pt x="37214" y="112"/>
                      </a:cubicBezTo>
                      <a:cubicBezTo>
                        <a:pt x="38614" y="434"/>
                        <a:pt x="39517" y="1972"/>
                        <a:pt x="39443" y="3675"/>
                      </a:cubicBezTo>
                      <a:cubicBezTo>
                        <a:pt x="38347" y="5462"/>
                        <a:pt x="36303" y="5048"/>
                        <a:pt x="34258" y="5260"/>
                      </a:cubicBezTo>
                      <a:cubicBezTo>
                        <a:pt x="30851" y="5536"/>
                        <a:pt x="26182" y="6263"/>
                        <a:pt x="23033" y="7203"/>
                      </a:cubicBezTo>
                      <a:cubicBezTo>
                        <a:pt x="20592" y="7847"/>
                        <a:pt x="18262" y="8916"/>
                        <a:pt x="15969" y="9781"/>
                      </a:cubicBezTo>
                      <a:cubicBezTo>
                        <a:pt x="13630" y="10711"/>
                        <a:pt x="11549" y="12000"/>
                        <a:pt x="9384" y="13124"/>
                      </a:cubicBezTo>
                      <a:cubicBezTo>
                        <a:pt x="7838" y="13981"/>
                        <a:pt x="6124" y="14588"/>
                        <a:pt x="4660" y="15546"/>
                      </a:cubicBezTo>
                      <a:cubicBezTo>
                        <a:pt x="3426" y="16412"/>
                        <a:pt x="1925" y="17453"/>
                        <a:pt x="10" y="1876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1" name="Google Shape;1031;p21"/>
                <p:cNvSpPr/>
                <p:nvPr/>
              </p:nvSpPr>
              <p:spPr>
                <a:xfrm>
                  <a:off x="-3567000" y="-2131624"/>
                  <a:ext cx="937921" cy="610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4" h="40068" extrusionOk="0">
                      <a:moveTo>
                        <a:pt x="0" y="0"/>
                      </a:moveTo>
                      <a:cubicBezTo>
                        <a:pt x="1390" y="829"/>
                        <a:pt x="1612" y="2578"/>
                        <a:pt x="2505" y="3822"/>
                      </a:cubicBezTo>
                      <a:cubicBezTo>
                        <a:pt x="5378" y="7763"/>
                        <a:pt x="10286" y="10471"/>
                        <a:pt x="14274" y="13372"/>
                      </a:cubicBezTo>
                      <a:cubicBezTo>
                        <a:pt x="17635" y="14688"/>
                        <a:pt x="20177" y="16328"/>
                        <a:pt x="24395" y="17921"/>
                      </a:cubicBezTo>
                      <a:cubicBezTo>
                        <a:pt x="26209" y="18612"/>
                        <a:pt x="28161" y="18869"/>
                        <a:pt x="29920" y="19440"/>
                      </a:cubicBezTo>
                      <a:cubicBezTo>
                        <a:pt x="37591" y="21908"/>
                        <a:pt x="45069" y="24164"/>
                        <a:pt x="52547" y="28465"/>
                      </a:cubicBezTo>
                      <a:cubicBezTo>
                        <a:pt x="53293" y="28935"/>
                        <a:pt x="54122" y="29423"/>
                        <a:pt x="54904" y="30031"/>
                      </a:cubicBezTo>
                      <a:cubicBezTo>
                        <a:pt x="56764" y="31329"/>
                        <a:pt x="59039" y="32987"/>
                        <a:pt x="60448" y="34682"/>
                      </a:cubicBezTo>
                      <a:cubicBezTo>
                        <a:pt x="62014" y="36560"/>
                        <a:pt x="61894" y="38936"/>
                        <a:pt x="60660" y="40068"/>
                      </a:cubicBezTo>
                      <a:cubicBezTo>
                        <a:pt x="58256" y="40013"/>
                        <a:pt x="56231" y="37306"/>
                        <a:pt x="53413" y="35381"/>
                      </a:cubicBezTo>
                      <a:cubicBezTo>
                        <a:pt x="48845" y="32038"/>
                        <a:pt x="41422" y="28732"/>
                        <a:pt x="36017" y="26715"/>
                      </a:cubicBezTo>
                      <a:cubicBezTo>
                        <a:pt x="31909" y="25122"/>
                        <a:pt x="27544" y="23769"/>
                        <a:pt x="23474" y="21908"/>
                      </a:cubicBezTo>
                      <a:cubicBezTo>
                        <a:pt x="19321" y="20030"/>
                        <a:pt x="15232" y="18087"/>
                        <a:pt x="11594" y="15434"/>
                      </a:cubicBezTo>
                      <a:cubicBezTo>
                        <a:pt x="8942" y="13491"/>
                        <a:pt x="6787" y="11069"/>
                        <a:pt x="4788" y="8647"/>
                      </a:cubicBezTo>
                      <a:cubicBezTo>
                        <a:pt x="2643" y="6078"/>
                        <a:pt x="958" y="3122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2" name="Google Shape;1032;p21"/>
                <p:cNvSpPr/>
                <p:nvPr/>
              </p:nvSpPr>
              <p:spPr>
                <a:xfrm>
                  <a:off x="-2619869" y="-1548122"/>
                  <a:ext cx="729643" cy="523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24" h="34407" extrusionOk="0">
                      <a:moveTo>
                        <a:pt x="47384" y="17377"/>
                      </a:moveTo>
                      <a:cubicBezTo>
                        <a:pt x="48416" y="18565"/>
                        <a:pt x="47698" y="20269"/>
                        <a:pt x="47449" y="21623"/>
                      </a:cubicBezTo>
                      <a:cubicBezTo>
                        <a:pt x="47062" y="23842"/>
                        <a:pt x="46334" y="26310"/>
                        <a:pt x="44843" y="28493"/>
                      </a:cubicBezTo>
                      <a:cubicBezTo>
                        <a:pt x="43397" y="30684"/>
                        <a:pt x="41076" y="32480"/>
                        <a:pt x="38543" y="33097"/>
                      </a:cubicBezTo>
                      <a:cubicBezTo>
                        <a:pt x="35210" y="34810"/>
                        <a:pt x="31600" y="34847"/>
                        <a:pt x="27124" y="33190"/>
                      </a:cubicBezTo>
                      <a:cubicBezTo>
                        <a:pt x="25209" y="32462"/>
                        <a:pt x="23247" y="31633"/>
                        <a:pt x="21700" y="30408"/>
                      </a:cubicBezTo>
                      <a:cubicBezTo>
                        <a:pt x="18376" y="27728"/>
                        <a:pt x="15954" y="24542"/>
                        <a:pt x="13550" y="21604"/>
                      </a:cubicBezTo>
                      <a:cubicBezTo>
                        <a:pt x="11091" y="18556"/>
                        <a:pt x="8706" y="15582"/>
                        <a:pt x="6257" y="12524"/>
                      </a:cubicBezTo>
                      <a:cubicBezTo>
                        <a:pt x="5741" y="11833"/>
                        <a:pt x="5253" y="11198"/>
                        <a:pt x="4691" y="10452"/>
                      </a:cubicBezTo>
                      <a:cubicBezTo>
                        <a:pt x="3466" y="8758"/>
                        <a:pt x="1762" y="6897"/>
                        <a:pt x="740" y="5212"/>
                      </a:cubicBezTo>
                      <a:cubicBezTo>
                        <a:pt x="-383" y="3361"/>
                        <a:pt x="-190" y="1179"/>
                        <a:pt x="1063" y="0"/>
                      </a:cubicBezTo>
                      <a:cubicBezTo>
                        <a:pt x="3457" y="73"/>
                        <a:pt x="5446" y="3113"/>
                        <a:pt x="7693" y="5783"/>
                      </a:cubicBezTo>
                      <a:cubicBezTo>
                        <a:pt x="11450" y="10277"/>
                        <a:pt x="16377" y="16816"/>
                        <a:pt x="19794" y="21282"/>
                      </a:cubicBezTo>
                      <a:cubicBezTo>
                        <a:pt x="22382" y="24662"/>
                        <a:pt x="25181" y="27627"/>
                        <a:pt x="28238" y="29257"/>
                      </a:cubicBezTo>
                      <a:cubicBezTo>
                        <a:pt x="31324" y="30952"/>
                        <a:pt x="35108" y="30905"/>
                        <a:pt x="38359" y="29754"/>
                      </a:cubicBezTo>
                      <a:cubicBezTo>
                        <a:pt x="40726" y="28953"/>
                        <a:pt x="43019" y="27627"/>
                        <a:pt x="44594" y="25463"/>
                      </a:cubicBezTo>
                      <a:cubicBezTo>
                        <a:pt x="46224" y="23170"/>
                        <a:pt x="47255" y="20370"/>
                        <a:pt x="47384" y="173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33" name="Google Shape;1033;p21"/>
              <p:cNvGrpSpPr/>
              <p:nvPr/>
            </p:nvGrpSpPr>
            <p:grpSpPr>
              <a:xfrm rot="-4107562">
                <a:off x="8639731" y="3294151"/>
                <a:ext cx="960723" cy="862927"/>
                <a:chOff x="-8479282" y="-2611131"/>
                <a:chExt cx="2354739" cy="2115042"/>
              </a:xfrm>
            </p:grpSpPr>
            <p:sp>
              <p:nvSpPr>
                <p:cNvPr id="1034" name="Google Shape;1034;p21"/>
                <p:cNvSpPr/>
                <p:nvPr/>
              </p:nvSpPr>
              <p:spPr>
                <a:xfrm>
                  <a:off x="-8404472" y="-2563709"/>
                  <a:ext cx="2271722" cy="2014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10" h="132345" extrusionOk="0">
                      <a:moveTo>
                        <a:pt x="137991" y="20812"/>
                      </a:moveTo>
                      <a:cubicBezTo>
                        <a:pt x="140496" y="20610"/>
                        <a:pt x="142964" y="20214"/>
                        <a:pt x="145138" y="18999"/>
                      </a:cubicBezTo>
                      <a:cubicBezTo>
                        <a:pt x="148185" y="17276"/>
                        <a:pt x="150285" y="13280"/>
                        <a:pt x="148628" y="10195"/>
                      </a:cubicBezTo>
                      <a:cubicBezTo>
                        <a:pt x="147532" y="8159"/>
                        <a:pt x="145220" y="7137"/>
                        <a:pt x="143056" y="6336"/>
                      </a:cubicBezTo>
                      <a:cubicBezTo>
                        <a:pt x="108292" y="-6511"/>
                        <a:pt x="66925" y="544"/>
                        <a:pt x="38395" y="24183"/>
                      </a:cubicBezTo>
                      <a:cubicBezTo>
                        <a:pt x="9856" y="47823"/>
                        <a:pt x="-4768" y="87155"/>
                        <a:pt x="1393" y="123705"/>
                      </a:cubicBezTo>
                      <a:cubicBezTo>
                        <a:pt x="1789" y="126045"/>
                        <a:pt x="2323" y="128503"/>
                        <a:pt x="3935" y="130235"/>
                      </a:cubicBezTo>
                      <a:cubicBezTo>
                        <a:pt x="7084" y="133633"/>
                        <a:pt x="13033" y="132611"/>
                        <a:pt x="16394" y="129415"/>
                      </a:cubicBezTo>
                      <a:cubicBezTo>
                        <a:pt x="19756" y="126229"/>
                        <a:pt x="21239" y="121597"/>
                        <a:pt x="22804" y="117241"/>
                      </a:cubicBezTo>
                      <a:cubicBezTo>
                        <a:pt x="27031" y="105462"/>
                        <a:pt x="32814" y="94310"/>
                        <a:pt x="39850" y="83987"/>
                      </a:cubicBezTo>
                      <a:cubicBezTo>
                        <a:pt x="55570" y="52354"/>
                        <a:pt x="86936" y="29138"/>
                        <a:pt x="121590" y="22664"/>
                      </a:cubicBezTo>
                      <a:lnTo>
                        <a:pt x="137991" y="208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5" name="Google Shape;1035;p21"/>
                <p:cNvSpPr/>
                <p:nvPr/>
              </p:nvSpPr>
              <p:spPr>
                <a:xfrm>
                  <a:off x="-8479282" y="-2397997"/>
                  <a:ext cx="866759" cy="1901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30" h="124920" extrusionOk="0">
                      <a:moveTo>
                        <a:pt x="56930" y="0"/>
                      </a:moveTo>
                      <a:cubicBezTo>
                        <a:pt x="55254" y="2274"/>
                        <a:pt x="52013" y="3481"/>
                        <a:pt x="49701" y="5387"/>
                      </a:cubicBezTo>
                      <a:cubicBezTo>
                        <a:pt x="42140" y="11180"/>
                        <a:pt x="35086" y="19753"/>
                        <a:pt x="28621" y="27360"/>
                      </a:cubicBezTo>
                      <a:cubicBezTo>
                        <a:pt x="24772" y="33420"/>
                        <a:pt x="20996" y="38264"/>
                        <a:pt x="17009" y="46331"/>
                      </a:cubicBezTo>
                      <a:cubicBezTo>
                        <a:pt x="15351" y="49830"/>
                        <a:pt x="14071" y="53450"/>
                        <a:pt x="12865" y="56912"/>
                      </a:cubicBezTo>
                      <a:cubicBezTo>
                        <a:pt x="7321" y="71730"/>
                        <a:pt x="4678" y="86998"/>
                        <a:pt x="5636" y="102562"/>
                      </a:cubicBezTo>
                      <a:cubicBezTo>
                        <a:pt x="5801" y="104127"/>
                        <a:pt x="6050" y="105775"/>
                        <a:pt x="6418" y="107442"/>
                      </a:cubicBezTo>
                      <a:cubicBezTo>
                        <a:pt x="7220" y="111338"/>
                        <a:pt x="9549" y="115344"/>
                        <a:pt x="11907" y="117922"/>
                      </a:cubicBezTo>
                      <a:cubicBezTo>
                        <a:pt x="14329" y="120786"/>
                        <a:pt x="16585" y="123042"/>
                        <a:pt x="16511" y="124838"/>
                      </a:cubicBezTo>
                      <a:cubicBezTo>
                        <a:pt x="14707" y="125216"/>
                        <a:pt x="11714" y="124295"/>
                        <a:pt x="9043" y="122011"/>
                      </a:cubicBezTo>
                      <a:cubicBezTo>
                        <a:pt x="6336" y="119773"/>
                        <a:pt x="4061" y="116338"/>
                        <a:pt x="2597" y="112701"/>
                      </a:cubicBezTo>
                      <a:cubicBezTo>
                        <a:pt x="46" y="106577"/>
                        <a:pt x="-332" y="98776"/>
                        <a:pt x="221" y="91557"/>
                      </a:cubicBezTo>
                      <a:cubicBezTo>
                        <a:pt x="534" y="84226"/>
                        <a:pt x="1943" y="77071"/>
                        <a:pt x="3287" y="71269"/>
                      </a:cubicBezTo>
                      <a:cubicBezTo>
                        <a:pt x="5452" y="62392"/>
                        <a:pt x="8610" y="53588"/>
                        <a:pt x="12745" y="45732"/>
                      </a:cubicBezTo>
                      <a:cubicBezTo>
                        <a:pt x="16972" y="37683"/>
                        <a:pt x="21816" y="30197"/>
                        <a:pt x="27535" y="23603"/>
                      </a:cubicBezTo>
                      <a:cubicBezTo>
                        <a:pt x="31679" y="18768"/>
                        <a:pt x="36339" y="14716"/>
                        <a:pt x="41008" y="10848"/>
                      </a:cubicBezTo>
                      <a:cubicBezTo>
                        <a:pt x="45944" y="6630"/>
                        <a:pt x="51395" y="3158"/>
                        <a:pt x="569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6" name="Google Shape;1036;p21"/>
                <p:cNvSpPr/>
                <p:nvPr/>
              </p:nvSpPr>
              <p:spPr>
                <a:xfrm>
                  <a:off x="-7515847" y="-2611131"/>
                  <a:ext cx="1390058" cy="223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01" h="14681" extrusionOk="0">
                      <a:moveTo>
                        <a:pt x="0" y="14681"/>
                      </a:moveTo>
                      <a:cubicBezTo>
                        <a:pt x="1059" y="13106"/>
                        <a:pt x="3297" y="12646"/>
                        <a:pt x="4954" y="11716"/>
                      </a:cubicBezTo>
                      <a:cubicBezTo>
                        <a:pt x="10323" y="8944"/>
                        <a:pt x="16705" y="5307"/>
                        <a:pt x="23216" y="4155"/>
                      </a:cubicBezTo>
                      <a:cubicBezTo>
                        <a:pt x="27646" y="2461"/>
                        <a:pt x="31679" y="1918"/>
                        <a:pt x="37536" y="1208"/>
                      </a:cubicBezTo>
                      <a:cubicBezTo>
                        <a:pt x="40059" y="794"/>
                        <a:pt x="42574" y="370"/>
                        <a:pt x="45023" y="122"/>
                      </a:cubicBezTo>
                      <a:cubicBezTo>
                        <a:pt x="55641" y="-394"/>
                        <a:pt x="65799" y="721"/>
                        <a:pt x="76224" y="3630"/>
                      </a:cubicBezTo>
                      <a:cubicBezTo>
                        <a:pt x="77310" y="3999"/>
                        <a:pt x="78388" y="4358"/>
                        <a:pt x="79585" y="4754"/>
                      </a:cubicBezTo>
                      <a:cubicBezTo>
                        <a:pt x="82283" y="5647"/>
                        <a:pt x="85515" y="6835"/>
                        <a:pt x="87891" y="8069"/>
                      </a:cubicBezTo>
                      <a:cubicBezTo>
                        <a:pt x="90461" y="9561"/>
                        <a:pt x="91750" y="11836"/>
                        <a:pt x="91161" y="13447"/>
                      </a:cubicBezTo>
                      <a:cubicBezTo>
                        <a:pt x="88518" y="14212"/>
                        <a:pt x="84484" y="11918"/>
                        <a:pt x="80202" y="10482"/>
                      </a:cubicBezTo>
                      <a:cubicBezTo>
                        <a:pt x="73074" y="7931"/>
                        <a:pt x="62769" y="5712"/>
                        <a:pt x="55476" y="5187"/>
                      </a:cubicBezTo>
                      <a:cubicBezTo>
                        <a:pt x="49895" y="4606"/>
                        <a:pt x="44204" y="4892"/>
                        <a:pt x="38779" y="5122"/>
                      </a:cubicBezTo>
                      <a:cubicBezTo>
                        <a:pt x="33199" y="5445"/>
                        <a:pt x="27857" y="6513"/>
                        <a:pt x="22590" y="7563"/>
                      </a:cubicBezTo>
                      <a:cubicBezTo>
                        <a:pt x="18768" y="8419"/>
                        <a:pt x="14992" y="9091"/>
                        <a:pt x="11355" y="10270"/>
                      </a:cubicBezTo>
                      <a:cubicBezTo>
                        <a:pt x="7515" y="11578"/>
                        <a:pt x="3757" y="13070"/>
                        <a:pt x="0" y="146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7" name="Google Shape;1037;p21"/>
                <p:cNvSpPr/>
                <p:nvPr/>
              </p:nvSpPr>
              <p:spPr>
                <a:xfrm>
                  <a:off x="-8170159" y="-2386503"/>
                  <a:ext cx="2045616" cy="1782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359" h="117074" extrusionOk="0">
                      <a:moveTo>
                        <a:pt x="0" y="117075"/>
                      </a:moveTo>
                      <a:cubicBezTo>
                        <a:pt x="644" y="113658"/>
                        <a:pt x="3085" y="110048"/>
                        <a:pt x="4706" y="106632"/>
                      </a:cubicBezTo>
                      <a:cubicBezTo>
                        <a:pt x="9835" y="95747"/>
                        <a:pt x="15213" y="82587"/>
                        <a:pt x="22507" y="71877"/>
                      </a:cubicBezTo>
                      <a:cubicBezTo>
                        <a:pt x="26964" y="63745"/>
                        <a:pt x="31716" y="57363"/>
                        <a:pt x="39277" y="48486"/>
                      </a:cubicBezTo>
                      <a:cubicBezTo>
                        <a:pt x="42592" y="44701"/>
                        <a:pt x="45824" y="40870"/>
                        <a:pt x="49379" y="37582"/>
                      </a:cubicBezTo>
                      <a:cubicBezTo>
                        <a:pt x="64712" y="23575"/>
                        <a:pt x="83517" y="13556"/>
                        <a:pt x="105011" y="12082"/>
                      </a:cubicBezTo>
                      <a:cubicBezTo>
                        <a:pt x="107111" y="11871"/>
                        <a:pt x="109330" y="11659"/>
                        <a:pt x="111660" y="11429"/>
                      </a:cubicBezTo>
                      <a:cubicBezTo>
                        <a:pt x="116946" y="10904"/>
                        <a:pt x="122637" y="8905"/>
                        <a:pt x="126183" y="6124"/>
                      </a:cubicBezTo>
                      <a:cubicBezTo>
                        <a:pt x="130170" y="3361"/>
                        <a:pt x="132454" y="212"/>
                        <a:pt x="134278" y="0"/>
                      </a:cubicBezTo>
                      <a:cubicBezTo>
                        <a:pt x="134710" y="2192"/>
                        <a:pt x="133430" y="6142"/>
                        <a:pt x="130161" y="9209"/>
                      </a:cubicBezTo>
                      <a:cubicBezTo>
                        <a:pt x="127003" y="12359"/>
                        <a:pt x="122204" y="14578"/>
                        <a:pt x="117489" y="15692"/>
                      </a:cubicBezTo>
                      <a:cubicBezTo>
                        <a:pt x="109468" y="17635"/>
                        <a:pt x="100351" y="17295"/>
                        <a:pt x="91897" y="19569"/>
                      </a:cubicBezTo>
                      <a:cubicBezTo>
                        <a:pt x="83351" y="21660"/>
                        <a:pt x="75266" y="25288"/>
                        <a:pt x="69087" y="29000"/>
                      </a:cubicBezTo>
                      <a:cubicBezTo>
                        <a:pt x="59509" y="34599"/>
                        <a:pt x="50889" y="42049"/>
                        <a:pt x="43467" y="49913"/>
                      </a:cubicBezTo>
                      <a:cubicBezTo>
                        <a:pt x="35851" y="57990"/>
                        <a:pt x="29524" y="66941"/>
                        <a:pt x="23695" y="75993"/>
                      </a:cubicBezTo>
                      <a:cubicBezTo>
                        <a:pt x="19422" y="82587"/>
                        <a:pt x="15296" y="89043"/>
                        <a:pt x="11594" y="95710"/>
                      </a:cubicBezTo>
                      <a:cubicBezTo>
                        <a:pt x="7901" y="102516"/>
                        <a:pt x="4098" y="109533"/>
                        <a:pt x="0" y="11707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38" name="Google Shape;1038;p21"/>
              <p:cNvGrpSpPr/>
              <p:nvPr/>
            </p:nvGrpSpPr>
            <p:grpSpPr>
              <a:xfrm rot="-6998048">
                <a:off x="8458765" y="3025324"/>
                <a:ext cx="162037" cy="183108"/>
                <a:chOff x="-1099113" y="4612183"/>
                <a:chExt cx="397157" cy="448803"/>
              </a:xfrm>
            </p:grpSpPr>
            <p:sp>
              <p:nvSpPr>
                <p:cNvPr id="1039" name="Google Shape;1039;p21"/>
                <p:cNvSpPr/>
                <p:nvPr/>
              </p:nvSpPr>
              <p:spPr>
                <a:xfrm>
                  <a:off x="-1062408" y="4654247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0"/>
                        <a:pt x="11221" y="23907"/>
                      </a:cubicBezTo>
                      <a:cubicBezTo>
                        <a:pt x="16930" y="24183"/>
                        <a:pt x="22492" y="19735"/>
                        <a:pt x="23506" y="14108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0" name="Google Shape;1040;p21"/>
                <p:cNvSpPr/>
                <p:nvPr/>
              </p:nvSpPr>
              <p:spPr>
                <a:xfrm>
                  <a:off x="-1099113" y="4612183"/>
                  <a:ext cx="225878" cy="448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36" h="29478" extrusionOk="0">
                      <a:moveTo>
                        <a:pt x="10823" y="0"/>
                      </a:moveTo>
                      <a:cubicBezTo>
                        <a:pt x="10620" y="1105"/>
                        <a:pt x="9626" y="939"/>
                        <a:pt x="9018" y="1418"/>
                      </a:cubicBezTo>
                      <a:cubicBezTo>
                        <a:pt x="7093" y="2984"/>
                        <a:pt x="6329" y="5737"/>
                        <a:pt x="4984" y="7616"/>
                      </a:cubicBezTo>
                      <a:cubicBezTo>
                        <a:pt x="4855" y="9393"/>
                        <a:pt x="4109" y="10609"/>
                        <a:pt x="4109" y="12699"/>
                      </a:cubicBezTo>
                      <a:cubicBezTo>
                        <a:pt x="4091" y="13592"/>
                        <a:pt x="4625" y="14431"/>
                        <a:pt x="4791" y="15186"/>
                      </a:cubicBezTo>
                      <a:cubicBezTo>
                        <a:pt x="5657" y="18492"/>
                        <a:pt x="7701" y="21199"/>
                        <a:pt x="10482" y="23004"/>
                      </a:cubicBezTo>
                      <a:cubicBezTo>
                        <a:pt x="10823" y="23234"/>
                        <a:pt x="11025" y="23364"/>
                        <a:pt x="11375" y="23594"/>
                      </a:cubicBezTo>
                      <a:cubicBezTo>
                        <a:pt x="12084" y="24109"/>
                        <a:pt x="13125" y="24275"/>
                        <a:pt x="13807" y="24708"/>
                      </a:cubicBezTo>
                      <a:cubicBezTo>
                        <a:pt x="14525" y="25187"/>
                        <a:pt x="14948" y="26715"/>
                        <a:pt x="14810" y="28438"/>
                      </a:cubicBezTo>
                      <a:cubicBezTo>
                        <a:pt x="13714" y="30160"/>
                        <a:pt x="11532" y="29404"/>
                        <a:pt x="9672" y="28594"/>
                      </a:cubicBezTo>
                      <a:cubicBezTo>
                        <a:pt x="6347" y="27360"/>
                        <a:pt x="2875" y="23658"/>
                        <a:pt x="1540" y="20490"/>
                      </a:cubicBezTo>
                      <a:cubicBezTo>
                        <a:pt x="407" y="18151"/>
                        <a:pt x="-228" y="15351"/>
                        <a:pt x="76" y="12792"/>
                      </a:cubicBezTo>
                      <a:cubicBezTo>
                        <a:pt x="352" y="10185"/>
                        <a:pt x="1061" y="7708"/>
                        <a:pt x="2415" y="5645"/>
                      </a:cubicBezTo>
                      <a:cubicBezTo>
                        <a:pt x="3419" y="4144"/>
                        <a:pt x="4892" y="3113"/>
                        <a:pt x="6191" y="2136"/>
                      </a:cubicBezTo>
                      <a:cubicBezTo>
                        <a:pt x="7572" y="1086"/>
                        <a:pt x="9174" y="331"/>
                        <a:pt x="1082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1" name="Google Shape;1041;p21"/>
                <p:cNvSpPr/>
                <p:nvPr/>
              </p:nvSpPr>
              <p:spPr>
                <a:xfrm>
                  <a:off x="-868272" y="4630513"/>
                  <a:ext cx="147180" cy="320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7" h="21073" extrusionOk="0">
                      <a:moveTo>
                        <a:pt x="5026" y="21073"/>
                      </a:moveTo>
                      <a:cubicBezTo>
                        <a:pt x="4510" y="20208"/>
                        <a:pt x="5293" y="20152"/>
                        <a:pt x="5505" y="19738"/>
                      </a:cubicBezTo>
                      <a:cubicBezTo>
                        <a:pt x="6085" y="18329"/>
                        <a:pt x="5422" y="16487"/>
                        <a:pt x="6057" y="15207"/>
                      </a:cubicBezTo>
                      <a:cubicBezTo>
                        <a:pt x="5570" y="14120"/>
                        <a:pt x="5947" y="13319"/>
                        <a:pt x="5652" y="12066"/>
                      </a:cubicBezTo>
                      <a:cubicBezTo>
                        <a:pt x="5560" y="11533"/>
                        <a:pt x="4971" y="11081"/>
                        <a:pt x="4833" y="10621"/>
                      </a:cubicBezTo>
                      <a:cubicBezTo>
                        <a:pt x="4013" y="8631"/>
                        <a:pt x="3000" y="6956"/>
                        <a:pt x="1628" y="5584"/>
                      </a:cubicBezTo>
                      <a:cubicBezTo>
                        <a:pt x="1481" y="5455"/>
                        <a:pt x="1342" y="5298"/>
                        <a:pt x="1214" y="5123"/>
                      </a:cubicBezTo>
                      <a:cubicBezTo>
                        <a:pt x="919" y="4699"/>
                        <a:pt x="283" y="4524"/>
                        <a:pt x="72" y="4064"/>
                      </a:cubicBezTo>
                      <a:cubicBezTo>
                        <a:pt x="-186" y="3622"/>
                        <a:pt x="274" y="2139"/>
                        <a:pt x="1103" y="638"/>
                      </a:cubicBezTo>
                      <a:cubicBezTo>
                        <a:pt x="2493" y="-669"/>
                        <a:pt x="3534" y="316"/>
                        <a:pt x="4547" y="1080"/>
                      </a:cubicBezTo>
                      <a:cubicBezTo>
                        <a:pt x="6361" y="2351"/>
                        <a:pt x="7955" y="4994"/>
                        <a:pt x="8636" y="6928"/>
                      </a:cubicBezTo>
                      <a:cubicBezTo>
                        <a:pt x="9235" y="8392"/>
                        <a:pt x="9630" y="9976"/>
                        <a:pt x="9667" y="11514"/>
                      </a:cubicBezTo>
                      <a:cubicBezTo>
                        <a:pt x="9667" y="13089"/>
                        <a:pt x="9630" y="14645"/>
                        <a:pt x="9152" y="16091"/>
                      </a:cubicBezTo>
                      <a:cubicBezTo>
                        <a:pt x="8765" y="17150"/>
                        <a:pt x="7936" y="17988"/>
                        <a:pt x="7356" y="18826"/>
                      </a:cubicBezTo>
                      <a:cubicBezTo>
                        <a:pt x="6711" y="19738"/>
                        <a:pt x="5919" y="20493"/>
                        <a:pt x="5026" y="210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42" name="Google Shape;1042;p21"/>
              <p:cNvGrpSpPr/>
              <p:nvPr/>
            </p:nvGrpSpPr>
            <p:grpSpPr>
              <a:xfrm rot="-6998048">
                <a:off x="8919687" y="520766"/>
                <a:ext cx="158457" cy="180876"/>
                <a:chOff x="-6943287" y="3579287"/>
                <a:chExt cx="388381" cy="443330"/>
              </a:xfrm>
            </p:grpSpPr>
            <p:sp>
              <p:nvSpPr>
                <p:cNvPr id="1043" name="Google Shape;1043;p21"/>
                <p:cNvSpPr/>
                <p:nvPr/>
              </p:nvSpPr>
              <p:spPr>
                <a:xfrm>
                  <a:off x="-6927485" y="3619996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8" y="645"/>
                      </a:moveTo>
                      <a:cubicBezTo>
                        <a:pt x="4083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0" y="23907"/>
                      </a:cubicBezTo>
                      <a:cubicBezTo>
                        <a:pt x="16930" y="24183"/>
                        <a:pt x="22493" y="19735"/>
                        <a:pt x="23506" y="14108"/>
                      </a:cubicBezTo>
                      <a:cubicBezTo>
                        <a:pt x="24518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4" name="Google Shape;1044;p21"/>
                <p:cNvSpPr/>
                <p:nvPr/>
              </p:nvSpPr>
              <p:spPr>
                <a:xfrm>
                  <a:off x="-6943287" y="3669078"/>
                  <a:ext cx="274537" cy="353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32" h="23221" extrusionOk="0">
                      <a:moveTo>
                        <a:pt x="6991" y="0"/>
                      </a:moveTo>
                      <a:cubicBezTo>
                        <a:pt x="7046" y="1077"/>
                        <a:pt x="6116" y="1032"/>
                        <a:pt x="5665" y="1565"/>
                      </a:cubicBezTo>
                      <a:cubicBezTo>
                        <a:pt x="4274" y="3297"/>
                        <a:pt x="4338" y="5866"/>
                        <a:pt x="3602" y="7717"/>
                      </a:cubicBezTo>
                      <a:cubicBezTo>
                        <a:pt x="3988" y="9237"/>
                        <a:pt x="3620" y="10434"/>
                        <a:pt x="4200" y="12128"/>
                      </a:cubicBezTo>
                      <a:cubicBezTo>
                        <a:pt x="4440" y="12856"/>
                        <a:pt x="5167" y="13353"/>
                        <a:pt x="5517" y="13887"/>
                      </a:cubicBezTo>
                      <a:cubicBezTo>
                        <a:pt x="7202" y="16190"/>
                        <a:pt x="9762" y="17543"/>
                        <a:pt x="12498" y="17820"/>
                      </a:cubicBezTo>
                      <a:cubicBezTo>
                        <a:pt x="12856" y="17866"/>
                        <a:pt x="13022" y="17884"/>
                        <a:pt x="13382" y="17930"/>
                      </a:cubicBezTo>
                      <a:cubicBezTo>
                        <a:pt x="14100" y="18050"/>
                        <a:pt x="14910" y="17718"/>
                        <a:pt x="15564" y="17801"/>
                      </a:cubicBezTo>
                      <a:cubicBezTo>
                        <a:pt x="16255" y="17902"/>
                        <a:pt x="17286" y="19054"/>
                        <a:pt x="18032" y="20619"/>
                      </a:cubicBezTo>
                      <a:cubicBezTo>
                        <a:pt x="18032" y="22627"/>
                        <a:pt x="15905" y="23023"/>
                        <a:pt x="14036" y="23152"/>
                      </a:cubicBezTo>
                      <a:cubicBezTo>
                        <a:pt x="10794" y="23594"/>
                        <a:pt x="6420" y="21872"/>
                        <a:pt x="4145" y="19634"/>
                      </a:cubicBezTo>
                      <a:cubicBezTo>
                        <a:pt x="2331" y="18050"/>
                        <a:pt x="839" y="15793"/>
                        <a:pt x="360" y="13436"/>
                      </a:cubicBezTo>
                      <a:cubicBezTo>
                        <a:pt x="-146" y="11060"/>
                        <a:pt x="-156" y="8675"/>
                        <a:pt x="572" y="6548"/>
                      </a:cubicBezTo>
                      <a:cubicBezTo>
                        <a:pt x="1115" y="4982"/>
                        <a:pt x="2239" y="3766"/>
                        <a:pt x="3205" y="2652"/>
                      </a:cubicBezTo>
                      <a:cubicBezTo>
                        <a:pt x="4246" y="1446"/>
                        <a:pt x="5563" y="506"/>
                        <a:pt x="69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p21"/>
                <p:cNvSpPr/>
                <p:nvPr/>
              </p:nvSpPr>
              <p:spPr>
                <a:xfrm>
                  <a:off x="-6816106" y="3579287"/>
                  <a:ext cx="261200" cy="27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6" h="18256" extrusionOk="0">
                      <a:moveTo>
                        <a:pt x="14753" y="18257"/>
                      </a:moveTo>
                      <a:cubicBezTo>
                        <a:pt x="14062" y="17511"/>
                        <a:pt x="14836" y="17179"/>
                        <a:pt x="14909" y="16626"/>
                      </a:cubicBezTo>
                      <a:cubicBezTo>
                        <a:pt x="15121" y="14877"/>
                        <a:pt x="13896" y="13118"/>
                        <a:pt x="13933" y="11525"/>
                      </a:cubicBezTo>
                      <a:cubicBezTo>
                        <a:pt x="13040" y="10576"/>
                        <a:pt x="13012" y="9582"/>
                        <a:pt x="12100" y="8476"/>
                      </a:cubicBezTo>
                      <a:cubicBezTo>
                        <a:pt x="11723" y="7997"/>
                        <a:pt x="10986" y="7841"/>
                        <a:pt x="10581" y="7510"/>
                      </a:cubicBezTo>
                      <a:cubicBezTo>
                        <a:pt x="8739" y="6128"/>
                        <a:pt x="6640" y="5410"/>
                        <a:pt x="4466" y="5364"/>
                      </a:cubicBezTo>
                      <a:cubicBezTo>
                        <a:pt x="4245" y="5364"/>
                        <a:pt x="4006" y="5327"/>
                        <a:pt x="3766" y="5309"/>
                      </a:cubicBezTo>
                      <a:cubicBezTo>
                        <a:pt x="3195" y="5226"/>
                        <a:pt x="2551" y="5539"/>
                        <a:pt x="2017" y="5419"/>
                      </a:cubicBezTo>
                      <a:cubicBezTo>
                        <a:pt x="1446" y="5281"/>
                        <a:pt x="607" y="4028"/>
                        <a:pt x="0" y="2408"/>
                      </a:cubicBezTo>
                      <a:cubicBezTo>
                        <a:pt x="0" y="455"/>
                        <a:pt x="1676" y="280"/>
                        <a:pt x="3140" y="105"/>
                      </a:cubicBezTo>
                      <a:cubicBezTo>
                        <a:pt x="5672" y="-337"/>
                        <a:pt x="9209" y="667"/>
                        <a:pt x="11290" y="2067"/>
                      </a:cubicBezTo>
                      <a:cubicBezTo>
                        <a:pt x="12911" y="3053"/>
                        <a:pt x="14458" y="4424"/>
                        <a:pt x="15370" y="6073"/>
                      </a:cubicBezTo>
                      <a:cubicBezTo>
                        <a:pt x="16309" y="7730"/>
                        <a:pt x="17027" y="9453"/>
                        <a:pt x="17147" y="11249"/>
                      </a:cubicBezTo>
                      <a:cubicBezTo>
                        <a:pt x="17230" y="12565"/>
                        <a:pt x="16742" y="13827"/>
                        <a:pt x="16447" y="14951"/>
                      </a:cubicBezTo>
                      <a:cubicBezTo>
                        <a:pt x="16106" y="16184"/>
                        <a:pt x="15535" y="17317"/>
                        <a:pt x="14753" y="1825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46" name="Google Shape;1046;p21"/>
            <p:cNvGrpSpPr/>
            <p:nvPr/>
          </p:nvGrpSpPr>
          <p:grpSpPr>
            <a:xfrm>
              <a:off x="-133919" y="1017717"/>
              <a:ext cx="678323" cy="1559539"/>
              <a:chOff x="-133919" y="1017717"/>
              <a:chExt cx="678323" cy="1559539"/>
            </a:xfrm>
          </p:grpSpPr>
          <p:grpSp>
            <p:nvGrpSpPr>
              <p:cNvPr id="1047" name="Google Shape;1047;p21"/>
              <p:cNvGrpSpPr/>
              <p:nvPr/>
            </p:nvGrpSpPr>
            <p:grpSpPr>
              <a:xfrm rot="-6998048">
                <a:off x="328334" y="1942347"/>
                <a:ext cx="186769" cy="180834"/>
                <a:chOff x="-8397453" y="-196590"/>
                <a:chExt cx="457774" cy="443229"/>
              </a:xfrm>
            </p:grpSpPr>
            <p:sp>
              <p:nvSpPr>
                <p:cNvPr id="1048" name="Google Shape;1048;p21"/>
                <p:cNvSpPr/>
                <p:nvPr/>
              </p:nvSpPr>
              <p:spPr>
                <a:xfrm>
                  <a:off x="-8339435" y="-160159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1" y="23907"/>
                      </a:cubicBezTo>
                      <a:cubicBezTo>
                        <a:pt x="16931" y="24183"/>
                        <a:pt x="22493" y="19735"/>
                        <a:pt x="23506" y="14109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Google Shape;1049;p21"/>
                <p:cNvSpPr/>
                <p:nvPr/>
              </p:nvSpPr>
              <p:spPr>
                <a:xfrm>
                  <a:off x="-8397453" y="-175292"/>
                  <a:ext cx="339898" cy="421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5" h="27713" extrusionOk="0">
                      <a:moveTo>
                        <a:pt x="8715" y="0"/>
                      </a:moveTo>
                      <a:cubicBezTo>
                        <a:pt x="8972" y="1133"/>
                        <a:pt x="7895" y="1464"/>
                        <a:pt x="7434" y="2164"/>
                      </a:cubicBezTo>
                      <a:cubicBezTo>
                        <a:pt x="5961" y="4393"/>
                        <a:pt x="5335" y="7533"/>
                        <a:pt x="4110" y="9835"/>
                      </a:cubicBezTo>
                      <a:cubicBezTo>
                        <a:pt x="4128" y="11797"/>
                        <a:pt x="3557" y="13279"/>
                        <a:pt x="4110" y="15471"/>
                      </a:cubicBezTo>
                      <a:cubicBezTo>
                        <a:pt x="4377" y="16401"/>
                        <a:pt x="5132" y="17092"/>
                        <a:pt x="5611" y="17783"/>
                      </a:cubicBezTo>
                      <a:cubicBezTo>
                        <a:pt x="7794" y="20867"/>
                        <a:pt x="11219" y="22424"/>
                        <a:pt x="14903" y="22323"/>
                      </a:cubicBezTo>
                      <a:cubicBezTo>
                        <a:pt x="15354" y="22323"/>
                        <a:pt x="15649" y="22323"/>
                        <a:pt x="16119" y="22304"/>
                      </a:cubicBezTo>
                      <a:cubicBezTo>
                        <a:pt x="17113" y="22286"/>
                        <a:pt x="18246" y="21853"/>
                        <a:pt x="19204" y="21788"/>
                      </a:cubicBezTo>
                      <a:cubicBezTo>
                        <a:pt x="20235" y="21734"/>
                        <a:pt x="21524" y="22765"/>
                        <a:pt x="22325" y="24293"/>
                      </a:cubicBezTo>
                      <a:cubicBezTo>
                        <a:pt x="22234" y="26374"/>
                        <a:pt x="19867" y="26964"/>
                        <a:pt x="17665" y="27388"/>
                      </a:cubicBezTo>
                      <a:cubicBezTo>
                        <a:pt x="13963" y="28373"/>
                        <a:pt x="8079" y="27056"/>
                        <a:pt x="5114" y="24321"/>
                      </a:cubicBezTo>
                      <a:cubicBezTo>
                        <a:pt x="2774" y="22452"/>
                        <a:pt x="831" y="19781"/>
                        <a:pt x="251" y="16723"/>
                      </a:cubicBezTo>
                      <a:cubicBezTo>
                        <a:pt x="-338" y="13629"/>
                        <a:pt x="141" y="10554"/>
                        <a:pt x="1356" y="8141"/>
                      </a:cubicBezTo>
                      <a:cubicBezTo>
                        <a:pt x="2250" y="6363"/>
                        <a:pt x="3631" y="5065"/>
                        <a:pt x="4754" y="3757"/>
                      </a:cubicBezTo>
                      <a:cubicBezTo>
                        <a:pt x="5961" y="2348"/>
                        <a:pt x="7296" y="1123"/>
                        <a:pt x="871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0" name="Google Shape;1050;p21"/>
                <p:cNvSpPr/>
                <p:nvPr/>
              </p:nvSpPr>
              <p:spPr>
                <a:xfrm>
                  <a:off x="-8231771" y="-196590"/>
                  <a:ext cx="292092" cy="349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85" h="22929" extrusionOk="0">
                      <a:moveTo>
                        <a:pt x="13477" y="22930"/>
                      </a:moveTo>
                      <a:cubicBezTo>
                        <a:pt x="13265" y="21871"/>
                        <a:pt x="14196" y="21778"/>
                        <a:pt x="14564" y="21180"/>
                      </a:cubicBezTo>
                      <a:cubicBezTo>
                        <a:pt x="15706" y="19264"/>
                        <a:pt x="15310" y="16713"/>
                        <a:pt x="15816" y="14761"/>
                      </a:cubicBezTo>
                      <a:cubicBezTo>
                        <a:pt x="15245" y="13288"/>
                        <a:pt x="15466" y="12045"/>
                        <a:pt x="14693" y="10405"/>
                      </a:cubicBezTo>
                      <a:cubicBezTo>
                        <a:pt x="14370" y="9696"/>
                        <a:pt x="13597" y="9272"/>
                        <a:pt x="13182" y="8766"/>
                      </a:cubicBezTo>
                      <a:cubicBezTo>
                        <a:pt x="11248" y="6611"/>
                        <a:pt x="8550" y="5451"/>
                        <a:pt x="5760" y="5368"/>
                      </a:cubicBezTo>
                      <a:cubicBezTo>
                        <a:pt x="5401" y="5350"/>
                        <a:pt x="5226" y="5340"/>
                        <a:pt x="4857" y="5322"/>
                      </a:cubicBezTo>
                      <a:cubicBezTo>
                        <a:pt x="4121" y="5248"/>
                        <a:pt x="3320" y="5635"/>
                        <a:pt x="2647" y="5598"/>
                      </a:cubicBezTo>
                      <a:cubicBezTo>
                        <a:pt x="1929" y="5543"/>
                        <a:pt x="833" y="4456"/>
                        <a:pt x="4" y="2937"/>
                      </a:cubicBezTo>
                      <a:cubicBezTo>
                        <a:pt x="-106" y="929"/>
                        <a:pt x="1993" y="423"/>
                        <a:pt x="3844" y="165"/>
                      </a:cubicBezTo>
                      <a:cubicBezTo>
                        <a:pt x="7049" y="-489"/>
                        <a:pt x="11534" y="883"/>
                        <a:pt x="13993" y="2900"/>
                      </a:cubicBezTo>
                      <a:cubicBezTo>
                        <a:pt x="15936" y="4309"/>
                        <a:pt x="17639" y="6399"/>
                        <a:pt x="18367" y="8674"/>
                      </a:cubicBezTo>
                      <a:cubicBezTo>
                        <a:pt x="19131" y="10976"/>
                        <a:pt x="19426" y="13334"/>
                        <a:pt x="18966" y="15544"/>
                      </a:cubicBezTo>
                      <a:cubicBezTo>
                        <a:pt x="18616" y="17165"/>
                        <a:pt x="17667" y="18518"/>
                        <a:pt x="16857" y="19752"/>
                      </a:cubicBezTo>
                      <a:cubicBezTo>
                        <a:pt x="15982" y="21097"/>
                        <a:pt x="14812" y="22211"/>
                        <a:pt x="13477" y="229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51" name="Google Shape;1051;p21"/>
              <p:cNvGrpSpPr/>
              <p:nvPr/>
            </p:nvGrpSpPr>
            <p:grpSpPr>
              <a:xfrm rot="-6998048">
                <a:off x="-94779" y="1109241"/>
                <a:ext cx="418098" cy="345624"/>
                <a:chOff x="-8001538" y="4195657"/>
                <a:chExt cx="1024768" cy="847131"/>
              </a:xfrm>
            </p:grpSpPr>
            <p:sp>
              <p:nvSpPr>
                <p:cNvPr id="1052" name="Google Shape;1052;p21"/>
                <p:cNvSpPr/>
                <p:nvPr/>
              </p:nvSpPr>
              <p:spPr>
                <a:xfrm>
                  <a:off x="-7969400" y="4205735"/>
                  <a:ext cx="992289" cy="802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5" h="52690" extrusionOk="0">
                      <a:moveTo>
                        <a:pt x="56278" y="1382"/>
                      </a:moveTo>
                      <a:cubicBezTo>
                        <a:pt x="41119" y="-395"/>
                        <a:pt x="25372" y="3454"/>
                        <a:pt x="12747" y="12028"/>
                      </a:cubicBezTo>
                      <a:cubicBezTo>
                        <a:pt x="6199" y="16476"/>
                        <a:pt x="84" y="23033"/>
                        <a:pt x="1" y="30943"/>
                      </a:cubicBezTo>
                      <a:cubicBezTo>
                        <a:pt x="-91" y="39296"/>
                        <a:pt x="6751" y="46350"/>
                        <a:pt x="14404" y="49711"/>
                      </a:cubicBezTo>
                      <a:cubicBezTo>
                        <a:pt x="24939" y="54334"/>
                        <a:pt x="37694" y="53533"/>
                        <a:pt x="47566" y="47621"/>
                      </a:cubicBezTo>
                      <a:cubicBezTo>
                        <a:pt x="57438" y="41718"/>
                        <a:pt x="64179" y="30860"/>
                        <a:pt x="65091" y="19395"/>
                      </a:cubicBezTo>
                      <a:cubicBezTo>
                        <a:pt x="65634" y="12608"/>
                        <a:pt x="63617" y="4835"/>
                        <a:pt x="57613" y="1621"/>
                      </a:cubicBezTo>
                      <a:cubicBezTo>
                        <a:pt x="53690" y="-478"/>
                        <a:pt x="48938" y="-174"/>
                        <a:pt x="44545" y="516"/>
                      </a:cubicBezTo>
                      <a:cubicBezTo>
                        <a:pt x="33909" y="2202"/>
                        <a:pt x="23576" y="5848"/>
                        <a:pt x="14248" y="11217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3" name="Google Shape;1053;p21"/>
                <p:cNvSpPr/>
                <p:nvPr/>
              </p:nvSpPr>
              <p:spPr>
                <a:xfrm>
                  <a:off x="-8001538" y="4195657"/>
                  <a:ext cx="763321" cy="83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36" h="54552" extrusionOk="0">
                      <a:moveTo>
                        <a:pt x="50136" y="0"/>
                      </a:moveTo>
                      <a:cubicBezTo>
                        <a:pt x="48553" y="1363"/>
                        <a:pt x="46039" y="1289"/>
                        <a:pt x="43985" y="1768"/>
                      </a:cubicBezTo>
                      <a:cubicBezTo>
                        <a:pt x="37410" y="3333"/>
                        <a:pt x="29840" y="5765"/>
                        <a:pt x="23108" y="7901"/>
                      </a:cubicBezTo>
                      <a:cubicBezTo>
                        <a:pt x="18669" y="10351"/>
                        <a:pt x="14571" y="11990"/>
                        <a:pt x="10252" y="16503"/>
                      </a:cubicBezTo>
                      <a:cubicBezTo>
                        <a:pt x="8465" y="18482"/>
                        <a:pt x="7379" y="20914"/>
                        <a:pt x="6458" y="23161"/>
                      </a:cubicBezTo>
                      <a:cubicBezTo>
                        <a:pt x="4395" y="28060"/>
                        <a:pt x="4358" y="33466"/>
                        <a:pt x="6789" y="37656"/>
                      </a:cubicBezTo>
                      <a:cubicBezTo>
                        <a:pt x="9156" y="41910"/>
                        <a:pt x="13549" y="45088"/>
                        <a:pt x="18504" y="46883"/>
                      </a:cubicBezTo>
                      <a:cubicBezTo>
                        <a:pt x="19535" y="47261"/>
                        <a:pt x="20667" y="47629"/>
                        <a:pt x="21855" y="47979"/>
                      </a:cubicBezTo>
                      <a:cubicBezTo>
                        <a:pt x="24609" y="48790"/>
                        <a:pt x="28127" y="49084"/>
                        <a:pt x="30899" y="49582"/>
                      </a:cubicBezTo>
                      <a:cubicBezTo>
                        <a:pt x="33929" y="50134"/>
                        <a:pt x="36203" y="51764"/>
                        <a:pt x="36332" y="53495"/>
                      </a:cubicBezTo>
                      <a:cubicBezTo>
                        <a:pt x="33993" y="55144"/>
                        <a:pt x="28652" y="54591"/>
                        <a:pt x="23366" y="53680"/>
                      </a:cubicBezTo>
                      <a:cubicBezTo>
                        <a:pt x="18973" y="52943"/>
                        <a:pt x="13494" y="51239"/>
                        <a:pt x="8963" y="47795"/>
                      </a:cubicBezTo>
                      <a:cubicBezTo>
                        <a:pt x="4404" y="44480"/>
                        <a:pt x="997" y="39231"/>
                        <a:pt x="297" y="34359"/>
                      </a:cubicBezTo>
                      <a:cubicBezTo>
                        <a:pt x="-974" y="26927"/>
                        <a:pt x="1964" y="19523"/>
                        <a:pt x="6614" y="14523"/>
                      </a:cubicBezTo>
                      <a:cubicBezTo>
                        <a:pt x="11440" y="9366"/>
                        <a:pt x="17509" y="6216"/>
                        <a:pt x="23559" y="4356"/>
                      </a:cubicBezTo>
                      <a:cubicBezTo>
                        <a:pt x="28007" y="3002"/>
                        <a:pt x="32427" y="2606"/>
                        <a:pt x="36673" y="1961"/>
                      </a:cubicBezTo>
                      <a:cubicBezTo>
                        <a:pt x="41213" y="1280"/>
                        <a:pt x="45679" y="773"/>
                        <a:pt x="501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4" name="Google Shape;1054;p21"/>
                <p:cNvSpPr/>
                <p:nvPr/>
              </p:nvSpPr>
              <p:spPr>
                <a:xfrm>
                  <a:off x="-7357289" y="4239258"/>
                  <a:ext cx="380518" cy="803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3" h="52777" extrusionOk="0">
                      <a:moveTo>
                        <a:pt x="0" y="52777"/>
                      </a:moveTo>
                      <a:cubicBezTo>
                        <a:pt x="469" y="51451"/>
                        <a:pt x="1961" y="51267"/>
                        <a:pt x="2947" y="50521"/>
                      </a:cubicBezTo>
                      <a:cubicBezTo>
                        <a:pt x="6078" y="48136"/>
                        <a:pt x="8546" y="44259"/>
                        <a:pt x="11392" y="41432"/>
                      </a:cubicBezTo>
                      <a:cubicBezTo>
                        <a:pt x="12708" y="38789"/>
                        <a:pt x="14385" y="36984"/>
                        <a:pt x="15932" y="33705"/>
                      </a:cubicBezTo>
                      <a:cubicBezTo>
                        <a:pt x="16604" y="32306"/>
                        <a:pt x="16807" y="30712"/>
                        <a:pt x="17276" y="29340"/>
                      </a:cubicBezTo>
                      <a:cubicBezTo>
                        <a:pt x="19238" y="23336"/>
                        <a:pt x="20002" y="17368"/>
                        <a:pt x="19532" y="11125"/>
                      </a:cubicBezTo>
                      <a:cubicBezTo>
                        <a:pt x="19487" y="10434"/>
                        <a:pt x="19440" y="9835"/>
                        <a:pt x="19394" y="9080"/>
                      </a:cubicBezTo>
                      <a:cubicBezTo>
                        <a:pt x="19311" y="7432"/>
                        <a:pt x="18741" y="5525"/>
                        <a:pt x="18621" y="3978"/>
                      </a:cubicBezTo>
                      <a:cubicBezTo>
                        <a:pt x="18492" y="2293"/>
                        <a:pt x="19514" y="654"/>
                        <a:pt x="21117" y="0"/>
                      </a:cubicBezTo>
                      <a:cubicBezTo>
                        <a:pt x="23262" y="700"/>
                        <a:pt x="23861" y="3923"/>
                        <a:pt x="24395" y="6934"/>
                      </a:cubicBezTo>
                      <a:cubicBezTo>
                        <a:pt x="25454" y="12036"/>
                        <a:pt x="25021" y="19376"/>
                        <a:pt x="23778" y="24257"/>
                      </a:cubicBezTo>
                      <a:cubicBezTo>
                        <a:pt x="22922" y="28014"/>
                        <a:pt x="21623" y="31790"/>
                        <a:pt x="19772" y="35068"/>
                      </a:cubicBezTo>
                      <a:cubicBezTo>
                        <a:pt x="17893" y="38420"/>
                        <a:pt x="15793" y="41560"/>
                        <a:pt x="13224" y="44204"/>
                      </a:cubicBezTo>
                      <a:cubicBezTo>
                        <a:pt x="11336" y="46119"/>
                        <a:pt x="9108" y="47537"/>
                        <a:pt x="7045" y="48983"/>
                      </a:cubicBezTo>
                      <a:cubicBezTo>
                        <a:pt x="4835" y="50530"/>
                        <a:pt x="2468" y="51810"/>
                        <a:pt x="0" y="527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55" name="Google Shape;1055;p21"/>
              <p:cNvGrpSpPr/>
              <p:nvPr/>
            </p:nvGrpSpPr>
            <p:grpSpPr>
              <a:xfrm rot="-6998048">
                <a:off x="30964" y="2378444"/>
                <a:ext cx="166587" cy="171728"/>
                <a:chOff x="-6434258" y="3552189"/>
                <a:chExt cx="408309" cy="420910"/>
              </a:xfrm>
            </p:grpSpPr>
            <p:sp>
              <p:nvSpPr>
                <p:cNvPr id="1056" name="Google Shape;1056;p21"/>
                <p:cNvSpPr/>
                <p:nvPr/>
              </p:nvSpPr>
              <p:spPr>
                <a:xfrm>
                  <a:off x="-6393473" y="3585666"/>
                  <a:ext cx="360452" cy="36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8" extrusionOk="0">
                      <a:moveTo>
                        <a:pt x="9729" y="644"/>
                      </a:moveTo>
                      <a:cubicBezTo>
                        <a:pt x="4084" y="1583"/>
                        <a:pt x="-355" y="7219"/>
                        <a:pt x="22" y="12929"/>
                      </a:cubicBezTo>
                      <a:cubicBezTo>
                        <a:pt x="400" y="18639"/>
                        <a:pt x="5511" y="23630"/>
                        <a:pt x="11221" y="23906"/>
                      </a:cubicBezTo>
                      <a:cubicBezTo>
                        <a:pt x="16930" y="24183"/>
                        <a:pt x="22492" y="19734"/>
                        <a:pt x="23506" y="14108"/>
                      </a:cubicBezTo>
                      <a:cubicBezTo>
                        <a:pt x="24519" y="8481"/>
                        <a:pt x="20890" y="2385"/>
                        <a:pt x="15466" y="570"/>
                      </a:cubicBezTo>
                      <a:cubicBezTo>
                        <a:pt x="10042" y="-1244"/>
                        <a:pt x="3494" y="1417"/>
                        <a:pt x="842" y="6473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7" name="Google Shape;1057;p21"/>
                <p:cNvSpPr/>
                <p:nvPr/>
              </p:nvSpPr>
              <p:spPr>
                <a:xfrm>
                  <a:off x="-6434258" y="3561673"/>
                  <a:ext cx="351880" cy="41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2" h="27023" extrusionOk="0">
                      <a:moveTo>
                        <a:pt x="7738" y="0"/>
                      </a:moveTo>
                      <a:cubicBezTo>
                        <a:pt x="7674" y="1170"/>
                        <a:pt x="6596" y="1252"/>
                        <a:pt x="6044" y="1916"/>
                      </a:cubicBezTo>
                      <a:cubicBezTo>
                        <a:pt x="4312" y="4070"/>
                        <a:pt x="4193" y="7220"/>
                        <a:pt x="3484" y="9670"/>
                      </a:cubicBezTo>
                      <a:cubicBezTo>
                        <a:pt x="3907" y="11567"/>
                        <a:pt x="3594" y="13141"/>
                        <a:pt x="4460" y="15260"/>
                      </a:cubicBezTo>
                      <a:cubicBezTo>
                        <a:pt x="4810" y="16181"/>
                        <a:pt x="5675" y="16798"/>
                        <a:pt x="6191" y="17460"/>
                      </a:cubicBezTo>
                      <a:cubicBezTo>
                        <a:pt x="8558" y="20325"/>
                        <a:pt x="12149" y="21752"/>
                        <a:pt x="15768" y="21641"/>
                      </a:cubicBezTo>
                      <a:cubicBezTo>
                        <a:pt x="16202" y="21623"/>
                        <a:pt x="16487" y="21623"/>
                        <a:pt x="16938" y="21604"/>
                      </a:cubicBezTo>
                      <a:cubicBezTo>
                        <a:pt x="17905" y="21604"/>
                        <a:pt x="18909" y="21080"/>
                        <a:pt x="19765" y="20969"/>
                      </a:cubicBezTo>
                      <a:cubicBezTo>
                        <a:pt x="20686" y="20868"/>
                        <a:pt x="22049" y="21706"/>
                        <a:pt x="23099" y="23096"/>
                      </a:cubicBezTo>
                      <a:cubicBezTo>
                        <a:pt x="23320" y="25159"/>
                        <a:pt x="20870" y="26145"/>
                        <a:pt x="18632" y="26633"/>
                      </a:cubicBezTo>
                      <a:cubicBezTo>
                        <a:pt x="14783" y="27738"/>
                        <a:pt x="9175" y="26384"/>
                        <a:pt x="6099" y="23990"/>
                      </a:cubicBezTo>
                      <a:cubicBezTo>
                        <a:pt x="3668" y="22332"/>
                        <a:pt x="1596" y="19735"/>
                        <a:pt x="776" y="16936"/>
                      </a:cubicBezTo>
                      <a:cubicBezTo>
                        <a:pt x="-99" y="14099"/>
                        <a:pt x="-265" y="11180"/>
                        <a:pt x="435" y="8518"/>
                      </a:cubicBezTo>
                      <a:cubicBezTo>
                        <a:pt x="970" y="6575"/>
                        <a:pt x="2167" y="4973"/>
                        <a:pt x="3272" y="3527"/>
                      </a:cubicBezTo>
                      <a:cubicBezTo>
                        <a:pt x="4460" y="1980"/>
                        <a:pt x="6016" y="728"/>
                        <a:pt x="77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8" name="Google Shape;1058;p21"/>
                <p:cNvSpPr/>
                <p:nvPr/>
              </p:nvSpPr>
              <p:spPr>
                <a:xfrm>
                  <a:off x="-6272990" y="3552189"/>
                  <a:ext cx="247041" cy="296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6" h="19502" extrusionOk="0">
                      <a:moveTo>
                        <a:pt x="13639" y="19502"/>
                      </a:moveTo>
                      <a:cubicBezTo>
                        <a:pt x="12957" y="18756"/>
                        <a:pt x="13731" y="18425"/>
                        <a:pt x="13814" y="17882"/>
                      </a:cubicBezTo>
                      <a:cubicBezTo>
                        <a:pt x="14053" y="16141"/>
                        <a:pt x="12893" y="14327"/>
                        <a:pt x="13003" y="12715"/>
                      </a:cubicBezTo>
                      <a:cubicBezTo>
                        <a:pt x="12156" y="11702"/>
                        <a:pt x="12184" y="10708"/>
                        <a:pt x="11355" y="9520"/>
                      </a:cubicBezTo>
                      <a:cubicBezTo>
                        <a:pt x="11005" y="9004"/>
                        <a:pt x="10286" y="8783"/>
                        <a:pt x="9900" y="8405"/>
                      </a:cubicBezTo>
                      <a:cubicBezTo>
                        <a:pt x="8160" y="6812"/>
                        <a:pt x="6152" y="5818"/>
                        <a:pt x="3951" y="5431"/>
                      </a:cubicBezTo>
                      <a:cubicBezTo>
                        <a:pt x="3721" y="5403"/>
                        <a:pt x="3490" y="5320"/>
                        <a:pt x="3251" y="5265"/>
                      </a:cubicBezTo>
                      <a:cubicBezTo>
                        <a:pt x="2680" y="5090"/>
                        <a:pt x="1980" y="5283"/>
                        <a:pt x="1455" y="5081"/>
                      </a:cubicBezTo>
                      <a:cubicBezTo>
                        <a:pt x="902" y="4850"/>
                        <a:pt x="286" y="3451"/>
                        <a:pt x="0" y="1756"/>
                      </a:cubicBezTo>
                      <a:cubicBezTo>
                        <a:pt x="359" y="-159"/>
                        <a:pt x="2008" y="-30"/>
                        <a:pt x="3463" y="25"/>
                      </a:cubicBezTo>
                      <a:cubicBezTo>
                        <a:pt x="6004" y="-2"/>
                        <a:pt x="9311" y="1462"/>
                        <a:pt x="11189" y="3064"/>
                      </a:cubicBezTo>
                      <a:cubicBezTo>
                        <a:pt x="12662" y="4215"/>
                        <a:pt x="14035" y="5698"/>
                        <a:pt x="14799" y="7383"/>
                      </a:cubicBezTo>
                      <a:cubicBezTo>
                        <a:pt x="15591" y="9087"/>
                        <a:pt x="16199" y="10827"/>
                        <a:pt x="16227" y="12605"/>
                      </a:cubicBezTo>
                      <a:cubicBezTo>
                        <a:pt x="16245" y="13903"/>
                        <a:pt x="15711" y="15137"/>
                        <a:pt x="15379" y="16252"/>
                      </a:cubicBezTo>
                      <a:cubicBezTo>
                        <a:pt x="15002" y="17449"/>
                        <a:pt x="14422" y="18572"/>
                        <a:pt x="13639" y="1950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1454105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22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61" name="Google Shape;1061;p22"/>
          <p:cNvGrpSpPr/>
          <p:nvPr/>
        </p:nvGrpSpPr>
        <p:grpSpPr>
          <a:xfrm>
            <a:off x="-2841918" y="-1922602"/>
            <a:ext cx="14102345" cy="9831292"/>
            <a:chOff x="-2841918" y="-1441952"/>
            <a:chExt cx="14102345" cy="7373469"/>
          </a:xfrm>
        </p:grpSpPr>
        <p:grpSp>
          <p:nvGrpSpPr>
            <p:cNvPr id="1062" name="Google Shape;1062;p22"/>
            <p:cNvGrpSpPr/>
            <p:nvPr/>
          </p:nvGrpSpPr>
          <p:grpSpPr>
            <a:xfrm>
              <a:off x="7006157" y="-1441952"/>
              <a:ext cx="4254270" cy="4346644"/>
              <a:chOff x="-8067347" y="-3209329"/>
              <a:chExt cx="6682799" cy="6827904"/>
            </a:xfrm>
          </p:grpSpPr>
          <p:sp>
            <p:nvSpPr>
              <p:cNvPr id="1063" name="Google Shape;1063;p22"/>
              <p:cNvSpPr/>
              <p:nvPr/>
            </p:nvSpPr>
            <p:spPr>
              <a:xfrm>
                <a:off x="-7311884" y="-2667279"/>
                <a:ext cx="5301070" cy="5743813"/>
              </a:xfrm>
              <a:custGeom>
                <a:avLst/>
                <a:gdLst/>
                <a:ahLst/>
                <a:cxnLst/>
                <a:rect l="l" t="t" r="r" b="b"/>
                <a:pathLst>
                  <a:path w="13907" h="15069" extrusionOk="0">
                    <a:moveTo>
                      <a:pt x="7718" y="14985"/>
                    </a:moveTo>
                    <a:cubicBezTo>
                      <a:pt x="11431" y="14483"/>
                      <a:pt x="13907" y="11705"/>
                      <a:pt x="13602" y="7941"/>
                    </a:cubicBezTo>
                    <a:cubicBezTo>
                      <a:pt x="12988" y="330"/>
                      <a:pt x="972" y="0"/>
                      <a:pt x="303" y="8468"/>
                    </a:cubicBezTo>
                    <a:cubicBezTo>
                      <a:pt x="1" y="12317"/>
                      <a:pt x="3246" y="15069"/>
                      <a:pt x="6912" y="15028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64" name="Google Shape;1064;p22"/>
              <p:cNvSpPr/>
              <p:nvPr/>
            </p:nvSpPr>
            <p:spPr>
              <a:xfrm rot="1799996">
                <a:off x="-7099461" y="-2367125"/>
                <a:ext cx="4747026" cy="5143496"/>
              </a:xfrm>
              <a:custGeom>
                <a:avLst/>
                <a:gdLst/>
                <a:ahLst/>
                <a:cxnLst/>
                <a:rect l="l" t="t" r="r" b="b"/>
                <a:pathLst>
                  <a:path w="13907" h="15069" extrusionOk="0">
                    <a:moveTo>
                      <a:pt x="7718" y="14985"/>
                    </a:moveTo>
                    <a:cubicBezTo>
                      <a:pt x="11431" y="14483"/>
                      <a:pt x="13907" y="11705"/>
                      <a:pt x="13602" y="7941"/>
                    </a:cubicBezTo>
                    <a:cubicBezTo>
                      <a:pt x="12988" y="330"/>
                      <a:pt x="972" y="0"/>
                      <a:pt x="303" y="8468"/>
                    </a:cubicBezTo>
                    <a:cubicBezTo>
                      <a:pt x="1" y="12317"/>
                      <a:pt x="3246" y="15069"/>
                      <a:pt x="6912" y="15028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65" name="Google Shape;1065;p22"/>
              <p:cNvSpPr/>
              <p:nvPr/>
            </p:nvSpPr>
            <p:spPr>
              <a:xfrm rot="1799980">
                <a:off x="-6363386" y="-1834832"/>
                <a:ext cx="3764523" cy="4078919"/>
              </a:xfrm>
              <a:custGeom>
                <a:avLst/>
                <a:gdLst/>
                <a:ahLst/>
                <a:cxnLst/>
                <a:rect l="l" t="t" r="r" b="b"/>
                <a:pathLst>
                  <a:path w="13907" h="15069" extrusionOk="0">
                    <a:moveTo>
                      <a:pt x="7718" y="14985"/>
                    </a:moveTo>
                    <a:cubicBezTo>
                      <a:pt x="11431" y="14483"/>
                      <a:pt x="13907" y="11705"/>
                      <a:pt x="13602" y="7941"/>
                    </a:cubicBezTo>
                    <a:cubicBezTo>
                      <a:pt x="12988" y="330"/>
                      <a:pt x="972" y="0"/>
                      <a:pt x="303" y="8468"/>
                    </a:cubicBezTo>
                    <a:cubicBezTo>
                      <a:pt x="1" y="12317"/>
                      <a:pt x="3246" y="15069"/>
                      <a:pt x="6912" y="15028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066" name="Google Shape;1066;p22"/>
            <p:cNvGrpSpPr/>
            <p:nvPr/>
          </p:nvGrpSpPr>
          <p:grpSpPr>
            <a:xfrm>
              <a:off x="-2841918" y="1584873"/>
              <a:ext cx="4254270" cy="4346644"/>
              <a:chOff x="-8067347" y="-3209329"/>
              <a:chExt cx="6682799" cy="6827904"/>
            </a:xfrm>
          </p:grpSpPr>
          <p:sp>
            <p:nvSpPr>
              <p:cNvPr id="1067" name="Google Shape;1067;p22"/>
              <p:cNvSpPr/>
              <p:nvPr/>
            </p:nvSpPr>
            <p:spPr>
              <a:xfrm>
                <a:off x="-7311884" y="-2667279"/>
                <a:ext cx="5301070" cy="5743813"/>
              </a:xfrm>
              <a:custGeom>
                <a:avLst/>
                <a:gdLst/>
                <a:ahLst/>
                <a:cxnLst/>
                <a:rect l="l" t="t" r="r" b="b"/>
                <a:pathLst>
                  <a:path w="13907" h="15069" extrusionOk="0">
                    <a:moveTo>
                      <a:pt x="7718" y="14985"/>
                    </a:moveTo>
                    <a:cubicBezTo>
                      <a:pt x="11431" y="14483"/>
                      <a:pt x="13907" y="11705"/>
                      <a:pt x="13602" y="7941"/>
                    </a:cubicBezTo>
                    <a:cubicBezTo>
                      <a:pt x="12988" y="330"/>
                      <a:pt x="972" y="0"/>
                      <a:pt x="303" y="8468"/>
                    </a:cubicBezTo>
                    <a:cubicBezTo>
                      <a:pt x="1" y="12317"/>
                      <a:pt x="3246" y="15069"/>
                      <a:pt x="6912" y="15028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68" name="Google Shape;1068;p22"/>
              <p:cNvSpPr/>
              <p:nvPr/>
            </p:nvSpPr>
            <p:spPr>
              <a:xfrm rot="1799996">
                <a:off x="-7099461" y="-2367125"/>
                <a:ext cx="4747026" cy="5143496"/>
              </a:xfrm>
              <a:custGeom>
                <a:avLst/>
                <a:gdLst/>
                <a:ahLst/>
                <a:cxnLst/>
                <a:rect l="l" t="t" r="r" b="b"/>
                <a:pathLst>
                  <a:path w="13907" h="15069" extrusionOk="0">
                    <a:moveTo>
                      <a:pt x="7718" y="14985"/>
                    </a:moveTo>
                    <a:cubicBezTo>
                      <a:pt x="11431" y="14483"/>
                      <a:pt x="13907" y="11705"/>
                      <a:pt x="13602" y="7941"/>
                    </a:cubicBezTo>
                    <a:cubicBezTo>
                      <a:pt x="12988" y="330"/>
                      <a:pt x="972" y="0"/>
                      <a:pt x="303" y="8468"/>
                    </a:cubicBezTo>
                    <a:cubicBezTo>
                      <a:pt x="1" y="12317"/>
                      <a:pt x="3246" y="15069"/>
                      <a:pt x="6912" y="15028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69" name="Google Shape;1069;p22"/>
              <p:cNvSpPr/>
              <p:nvPr/>
            </p:nvSpPr>
            <p:spPr>
              <a:xfrm rot="1799980">
                <a:off x="-6363386" y="-1834832"/>
                <a:ext cx="3764523" cy="4078919"/>
              </a:xfrm>
              <a:custGeom>
                <a:avLst/>
                <a:gdLst/>
                <a:ahLst/>
                <a:cxnLst/>
                <a:rect l="l" t="t" r="r" b="b"/>
                <a:pathLst>
                  <a:path w="13907" h="15069" extrusionOk="0">
                    <a:moveTo>
                      <a:pt x="7718" y="14985"/>
                    </a:moveTo>
                    <a:cubicBezTo>
                      <a:pt x="11431" y="14483"/>
                      <a:pt x="13907" y="11705"/>
                      <a:pt x="13602" y="7941"/>
                    </a:cubicBezTo>
                    <a:cubicBezTo>
                      <a:pt x="12988" y="330"/>
                      <a:pt x="972" y="0"/>
                      <a:pt x="303" y="8468"/>
                    </a:cubicBezTo>
                    <a:cubicBezTo>
                      <a:pt x="1" y="12317"/>
                      <a:pt x="3246" y="15069"/>
                      <a:pt x="6912" y="15028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1070" name="Google Shape;1070;p22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1071" name="Google Shape;1071;p22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2" name="Google Shape;1072;p22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73" name="Google Shape;1073;p22"/>
          <p:cNvGrpSpPr/>
          <p:nvPr/>
        </p:nvGrpSpPr>
        <p:grpSpPr>
          <a:xfrm>
            <a:off x="-739940" y="260053"/>
            <a:ext cx="9990051" cy="5625184"/>
            <a:chOff x="-739940" y="195040"/>
            <a:chExt cx="9990051" cy="4218888"/>
          </a:xfrm>
        </p:grpSpPr>
        <p:grpSp>
          <p:nvGrpSpPr>
            <p:cNvPr id="1074" name="Google Shape;1074;p22"/>
            <p:cNvGrpSpPr/>
            <p:nvPr/>
          </p:nvGrpSpPr>
          <p:grpSpPr>
            <a:xfrm>
              <a:off x="-739940" y="1156920"/>
              <a:ext cx="1549987" cy="3257007"/>
              <a:chOff x="-739940" y="1156920"/>
              <a:chExt cx="1549987" cy="3257007"/>
            </a:xfrm>
          </p:grpSpPr>
          <p:grpSp>
            <p:nvGrpSpPr>
              <p:cNvPr id="1075" name="Google Shape;1075;p22"/>
              <p:cNvGrpSpPr/>
              <p:nvPr/>
            </p:nvGrpSpPr>
            <p:grpSpPr>
              <a:xfrm rot="-6998048">
                <a:off x="-619280" y="1348266"/>
                <a:ext cx="960718" cy="862923"/>
                <a:chOff x="-8479282" y="-2611131"/>
                <a:chExt cx="2354739" cy="2115042"/>
              </a:xfrm>
            </p:grpSpPr>
            <p:sp>
              <p:nvSpPr>
                <p:cNvPr id="1076" name="Google Shape;1076;p22"/>
                <p:cNvSpPr/>
                <p:nvPr/>
              </p:nvSpPr>
              <p:spPr>
                <a:xfrm>
                  <a:off x="-8404472" y="-2563709"/>
                  <a:ext cx="2271722" cy="2014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10" h="132345" extrusionOk="0">
                      <a:moveTo>
                        <a:pt x="137991" y="20812"/>
                      </a:moveTo>
                      <a:cubicBezTo>
                        <a:pt x="140496" y="20610"/>
                        <a:pt x="142964" y="20214"/>
                        <a:pt x="145138" y="18999"/>
                      </a:cubicBezTo>
                      <a:cubicBezTo>
                        <a:pt x="148185" y="17276"/>
                        <a:pt x="150285" y="13280"/>
                        <a:pt x="148628" y="10195"/>
                      </a:cubicBezTo>
                      <a:cubicBezTo>
                        <a:pt x="147532" y="8159"/>
                        <a:pt x="145220" y="7137"/>
                        <a:pt x="143056" y="6336"/>
                      </a:cubicBezTo>
                      <a:cubicBezTo>
                        <a:pt x="108292" y="-6511"/>
                        <a:pt x="66925" y="544"/>
                        <a:pt x="38395" y="24183"/>
                      </a:cubicBezTo>
                      <a:cubicBezTo>
                        <a:pt x="9856" y="47823"/>
                        <a:pt x="-4768" y="87155"/>
                        <a:pt x="1393" y="123705"/>
                      </a:cubicBezTo>
                      <a:cubicBezTo>
                        <a:pt x="1789" y="126045"/>
                        <a:pt x="2323" y="128503"/>
                        <a:pt x="3935" y="130235"/>
                      </a:cubicBezTo>
                      <a:cubicBezTo>
                        <a:pt x="7084" y="133633"/>
                        <a:pt x="13033" y="132611"/>
                        <a:pt x="16394" y="129415"/>
                      </a:cubicBezTo>
                      <a:cubicBezTo>
                        <a:pt x="19756" y="126229"/>
                        <a:pt x="21239" y="121597"/>
                        <a:pt x="22804" y="117241"/>
                      </a:cubicBezTo>
                      <a:cubicBezTo>
                        <a:pt x="27031" y="105462"/>
                        <a:pt x="32814" y="94310"/>
                        <a:pt x="39850" y="83987"/>
                      </a:cubicBezTo>
                      <a:cubicBezTo>
                        <a:pt x="55570" y="52354"/>
                        <a:pt x="86936" y="29138"/>
                        <a:pt x="121590" y="22664"/>
                      </a:cubicBezTo>
                      <a:lnTo>
                        <a:pt x="137991" y="208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1077;p22"/>
                <p:cNvSpPr/>
                <p:nvPr/>
              </p:nvSpPr>
              <p:spPr>
                <a:xfrm>
                  <a:off x="-8479282" y="-2397997"/>
                  <a:ext cx="866759" cy="1901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30" h="124920" extrusionOk="0">
                      <a:moveTo>
                        <a:pt x="56930" y="0"/>
                      </a:moveTo>
                      <a:cubicBezTo>
                        <a:pt x="55254" y="2274"/>
                        <a:pt x="52013" y="3481"/>
                        <a:pt x="49701" y="5387"/>
                      </a:cubicBezTo>
                      <a:cubicBezTo>
                        <a:pt x="42140" y="11180"/>
                        <a:pt x="35086" y="19753"/>
                        <a:pt x="28621" y="27360"/>
                      </a:cubicBezTo>
                      <a:cubicBezTo>
                        <a:pt x="24772" y="33420"/>
                        <a:pt x="20996" y="38264"/>
                        <a:pt x="17009" y="46331"/>
                      </a:cubicBezTo>
                      <a:cubicBezTo>
                        <a:pt x="15351" y="49830"/>
                        <a:pt x="14071" y="53450"/>
                        <a:pt x="12865" y="56912"/>
                      </a:cubicBezTo>
                      <a:cubicBezTo>
                        <a:pt x="7321" y="71730"/>
                        <a:pt x="4678" y="86998"/>
                        <a:pt x="5636" y="102562"/>
                      </a:cubicBezTo>
                      <a:cubicBezTo>
                        <a:pt x="5801" y="104127"/>
                        <a:pt x="6050" y="105775"/>
                        <a:pt x="6418" y="107442"/>
                      </a:cubicBezTo>
                      <a:cubicBezTo>
                        <a:pt x="7220" y="111338"/>
                        <a:pt x="9549" y="115344"/>
                        <a:pt x="11907" y="117922"/>
                      </a:cubicBezTo>
                      <a:cubicBezTo>
                        <a:pt x="14329" y="120786"/>
                        <a:pt x="16585" y="123042"/>
                        <a:pt x="16511" y="124838"/>
                      </a:cubicBezTo>
                      <a:cubicBezTo>
                        <a:pt x="14707" y="125216"/>
                        <a:pt x="11714" y="124295"/>
                        <a:pt x="9043" y="122011"/>
                      </a:cubicBezTo>
                      <a:cubicBezTo>
                        <a:pt x="6336" y="119773"/>
                        <a:pt x="4061" y="116338"/>
                        <a:pt x="2597" y="112701"/>
                      </a:cubicBezTo>
                      <a:cubicBezTo>
                        <a:pt x="46" y="106577"/>
                        <a:pt x="-332" y="98776"/>
                        <a:pt x="221" y="91557"/>
                      </a:cubicBezTo>
                      <a:cubicBezTo>
                        <a:pt x="534" y="84226"/>
                        <a:pt x="1943" y="77071"/>
                        <a:pt x="3287" y="71269"/>
                      </a:cubicBezTo>
                      <a:cubicBezTo>
                        <a:pt x="5452" y="62392"/>
                        <a:pt x="8610" y="53588"/>
                        <a:pt x="12745" y="45732"/>
                      </a:cubicBezTo>
                      <a:cubicBezTo>
                        <a:pt x="16972" y="37683"/>
                        <a:pt x="21816" y="30197"/>
                        <a:pt x="27535" y="23603"/>
                      </a:cubicBezTo>
                      <a:cubicBezTo>
                        <a:pt x="31679" y="18768"/>
                        <a:pt x="36339" y="14716"/>
                        <a:pt x="41008" y="10848"/>
                      </a:cubicBezTo>
                      <a:cubicBezTo>
                        <a:pt x="45944" y="6630"/>
                        <a:pt x="51395" y="3158"/>
                        <a:pt x="569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8" name="Google Shape;1078;p22"/>
                <p:cNvSpPr/>
                <p:nvPr/>
              </p:nvSpPr>
              <p:spPr>
                <a:xfrm>
                  <a:off x="-7515847" y="-2611131"/>
                  <a:ext cx="1390058" cy="223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01" h="14681" extrusionOk="0">
                      <a:moveTo>
                        <a:pt x="0" y="14681"/>
                      </a:moveTo>
                      <a:cubicBezTo>
                        <a:pt x="1059" y="13106"/>
                        <a:pt x="3297" y="12646"/>
                        <a:pt x="4954" y="11716"/>
                      </a:cubicBezTo>
                      <a:cubicBezTo>
                        <a:pt x="10323" y="8944"/>
                        <a:pt x="16705" y="5307"/>
                        <a:pt x="23216" y="4155"/>
                      </a:cubicBezTo>
                      <a:cubicBezTo>
                        <a:pt x="27646" y="2461"/>
                        <a:pt x="31679" y="1918"/>
                        <a:pt x="37536" y="1208"/>
                      </a:cubicBezTo>
                      <a:cubicBezTo>
                        <a:pt x="40059" y="794"/>
                        <a:pt x="42574" y="370"/>
                        <a:pt x="45023" y="122"/>
                      </a:cubicBezTo>
                      <a:cubicBezTo>
                        <a:pt x="55641" y="-394"/>
                        <a:pt x="65799" y="721"/>
                        <a:pt x="76224" y="3630"/>
                      </a:cubicBezTo>
                      <a:cubicBezTo>
                        <a:pt x="77310" y="3999"/>
                        <a:pt x="78388" y="4358"/>
                        <a:pt x="79585" y="4754"/>
                      </a:cubicBezTo>
                      <a:cubicBezTo>
                        <a:pt x="82283" y="5647"/>
                        <a:pt x="85515" y="6835"/>
                        <a:pt x="87891" y="8069"/>
                      </a:cubicBezTo>
                      <a:cubicBezTo>
                        <a:pt x="90461" y="9561"/>
                        <a:pt x="91750" y="11836"/>
                        <a:pt x="91161" y="13447"/>
                      </a:cubicBezTo>
                      <a:cubicBezTo>
                        <a:pt x="88518" y="14212"/>
                        <a:pt x="84484" y="11918"/>
                        <a:pt x="80202" y="10482"/>
                      </a:cubicBezTo>
                      <a:cubicBezTo>
                        <a:pt x="73074" y="7931"/>
                        <a:pt x="62769" y="5712"/>
                        <a:pt x="55476" y="5187"/>
                      </a:cubicBezTo>
                      <a:cubicBezTo>
                        <a:pt x="49895" y="4606"/>
                        <a:pt x="44204" y="4892"/>
                        <a:pt x="38779" y="5122"/>
                      </a:cubicBezTo>
                      <a:cubicBezTo>
                        <a:pt x="33199" y="5445"/>
                        <a:pt x="27857" y="6513"/>
                        <a:pt x="22590" y="7563"/>
                      </a:cubicBezTo>
                      <a:cubicBezTo>
                        <a:pt x="18768" y="8419"/>
                        <a:pt x="14992" y="9091"/>
                        <a:pt x="11355" y="10270"/>
                      </a:cubicBezTo>
                      <a:cubicBezTo>
                        <a:pt x="7515" y="11578"/>
                        <a:pt x="3757" y="13070"/>
                        <a:pt x="0" y="146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9" name="Google Shape;1079;p22"/>
                <p:cNvSpPr/>
                <p:nvPr/>
              </p:nvSpPr>
              <p:spPr>
                <a:xfrm>
                  <a:off x="-8170159" y="-2386503"/>
                  <a:ext cx="2045616" cy="1782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359" h="117074" extrusionOk="0">
                      <a:moveTo>
                        <a:pt x="0" y="117075"/>
                      </a:moveTo>
                      <a:cubicBezTo>
                        <a:pt x="644" y="113658"/>
                        <a:pt x="3085" y="110048"/>
                        <a:pt x="4706" y="106632"/>
                      </a:cubicBezTo>
                      <a:cubicBezTo>
                        <a:pt x="9835" y="95747"/>
                        <a:pt x="15213" y="82587"/>
                        <a:pt x="22507" y="71877"/>
                      </a:cubicBezTo>
                      <a:cubicBezTo>
                        <a:pt x="26964" y="63745"/>
                        <a:pt x="31716" y="57363"/>
                        <a:pt x="39277" y="48486"/>
                      </a:cubicBezTo>
                      <a:cubicBezTo>
                        <a:pt x="42592" y="44701"/>
                        <a:pt x="45824" y="40870"/>
                        <a:pt x="49379" y="37582"/>
                      </a:cubicBezTo>
                      <a:cubicBezTo>
                        <a:pt x="64712" y="23575"/>
                        <a:pt x="83517" y="13556"/>
                        <a:pt x="105011" y="12082"/>
                      </a:cubicBezTo>
                      <a:cubicBezTo>
                        <a:pt x="107111" y="11871"/>
                        <a:pt x="109330" y="11659"/>
                        <a:pt x="111660" y="11429"/>
                      </a:cubicBezTo>
                      <a:cubicBezTo>
                        <a:pt x="116946" y="10904"/>
                        <a:pt x="122637" y="8905"/>
                        <a:pt x="126183" y="6124"/>
                      </a:cubicBezTo>
                      <a:cubicBezTo>
                        <a:pt x="130170" y="3361"/>
                        <a:pt x="132454" y="212"/>
                        <a:pt x="134278" y="0"/>
                      </a:cubicBezTo>
                      <a:cubicBezTo>
                        <a:pt x="134710" y="2192"/>
                        <a:pt x="133430" y="6142"/>
                        <a:pt x="130161" y="9209"/>
                      </a:cubicBezTo>
                      <a:cubicBezTo>
                        <a:pt x="127003" y="12359"/>
                        <a:pt x="122204" y="14578"/>
                        <a:pt x="117489" y="15692"/>
                      </a:cubicBezTo>
                      <a:cubicBezTo>
                        <a:pt x="109468" y="17635"/>
                        <a:pt x="100351" y="17295"/>
                        <a:pt x="91897" y="19569"/>
                      </a:cubicBezTo>
                      <a:cubicBezTo>
                        <a:pt x="83351" y="21660"/>
                        <a:pt x="75266" y="25288"/>
                        <a:pt x="69087" y="29000"/>
                      </a:cubicBezTo>
                      <a:cubicBezTo>
                        <a:pt x="59509" y="34599"/>
                        <a:pt x="50889" y="42049"/>
                        <a:pt x="43467" y="49913"/>
                      </a:cubicBezTo>
                      <a:cubicBezTo>
                        <a:pt x="35851" y="57990"/>
                        <a:pt x="29524" y="66941"/>
                        <a:pt x="23695" y="75993"/>
                      </a:cubicBezTo>
                      <a:cubicBezTo>
                        <a:pt x="19422" y="82587"/>
                        <a:pt x="15296" y="89043"/>
                        <a:pt x="11594" y="95710"/>
                      </a:cubicBezTo>
                      <a:cubicBezTo>
                        <a:pt x="7901" y="102516"/>
                        <a:pt x="4098" y="109533"/>
                        <a:pt x="0" y="11707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80" name="Google Shape;1080;p22"/>
              <p:cNvGrpSpPr/>
              <p:nvPr/>
            </p:nvGrpSpPr>
            <p:grpSpPr>
              <a:xfrm rot="-6998048">
                <a:off x="174346" y="3598409"/>
                <a:ext cx="186769" cy="180834"/>
                <a:chOff x="-8397453" y="-196590"/>
                <a:chExt cx="457774" cy="443229"/>
              </a:xfrm>
            </p:grpSpPr>
            <p:sp>
              <p:nvSpPr>
                <p:cNvPr id="1081" name="Google Shape;1081;p22"/>
                <p:cNvSpPr/>
                <p:nvPr/>
              </p:nvSpPr>
              <p:spPr>
                <a:xfrm>
                  <a:off x="-8339435" y="-160159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1" y="23907"/>
                      </a:cubicBezTo>
                      <a:cubicBezTo>
                        <a:pt x="16931" y="24183"/>
                        <a:pt x="22493" y="19735"/>
                        <a:pt x="23506" y="14109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2" name="Google Shape;1082;p22"/>
                <p:cNvSpPr/>
                <p:nvPr/>
              </p:nvSpPr>
              <p:spPr>
                <a:xfrm>
                  <a:off x="-8397453" y="-175292"/>
                  <a:ext cx="339898" cy="421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5" h="27713" extrusionOk="0">
                      <a:moveTo>
                        <a:pt x="8715" y="0"/>
                      </a:moveTo>
                      <a:cubicBezTo>
                        <a:pt x="8972" y="1133"/>
                        <a:pt x="7895" y="1464"/>
                        <a:pt x="7434" y="2164"/>
                      </a:cubicBezTo>
                      <a:cubicBezTo>
                        <a:pt x="5961" y="4393"/>
                        <a:pt x="5335" y="7533"/>
                        <a:pt x="4110" y="9835"/>
                      </a:cubicBezTo>
                      <a:cubicBezTo>
                        <a:pt x="4128" y="11797"/>
                        <a:pt x="3557" y="13279"/>
                        <a:pt x="4110" y="15471"/>
                      </a:cubicBezTo>
                      <a:cubicBezTo>
                        <a:pt x="4377" y="16401"/>
                        <a:pt x="5132" y="17092"/>
                        <a:pt x="5611" y="17783"/>
                      </a:cubicBezTo>
                      <a:cubicBezTo>
                        <a:pt x="7794" y="20867"/>
                        <a:pt x="11219" y="22424"/>
                        <a:pt x="14903" y="22323"/>
                      </a:cubicBezTo>
                      <a:cubicBezTo>
                        <a:pt x="15354" y="22323"/>
                        <a:pt x="15649" y="22323"/>
                        <a:pt x="16119" y="22304"/>
                      </a:cubicBezTo>
                      <a:cubicBezTo>
                        <a:pt x="17113" y="22286"/>
                        <a:pt x="18246" y="21853"/>
                        <a:pt x="19204" y="21788"/>
                      </a:cubicBezTo>
                      <a:cubicBezTo>
                        <a:pt x="20235" y="21734"/>
                        <a:pt x="21524" y="22765"/>
                        <a:pt x="22325" y="24293"/>
                      </a:cubicBezTo>
                      <a:cubicBezTo>
                        <a:pt x="22234" y="26374"/>
                        <a:pt x="19867" y="26964"/>
                        <a:pt x="17665" y="27388"/>
                      </a:cubicBezTo>
                      <a:cubicBezTo>
                        <a:pt x="13963" y="28373"/>
                        <a:pt x="8079" y="27056"/>
                        <a:pt x="5114" y="24321"/>
                      </a:cubicBezTo>
                      <a:cubicBezTo>
                        <a:pt x="2774" y="22452"/>
                        <a:pt x="831" y="19781"/>
                        <a:pt x="251" y="16723"/>
                      </a:cubicBezTo>
                      <a:cubicBezTo>
                        <a:pt x="-338" y="13629"/>
                        <a:pt x="141" y="10554"/>
                        <a:pt x="1356" y="8141"/>
                      </a:cubicBezTo>
                      <a:cubicBezTo>
                        <a:pt x="2250" y="6363"/>
                        <a:pt x="3631" y="5065"/>
                        <a:pt x="4754" y="3757"/>
                      </a:cubicBezTo>
                      <a:cubicBezTo>
                        <a:pt x="5961" y="2348"/>
                        <a:pt x="7296" y="1123"/>
                        <a:pt x="871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3" name="Google Shape;1083;p22"/>
                <p:cNvSpPr/>
                <p:nvPr/>
              </p:nvSpPr>
              <p:spPr>
                <a:xfrm>
                  <a:off x="-8231771" y="-196590"/>
                  <a:ext cx="292092" cy="349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85" h="22929" extrusionOk="0">
                      <a:moveTo>
                        <a:pt x="13477" y="22930"/>
                      </a:moveTo>
                      <a:cubicBezTo>
                        <a:pt x="13265" y="21871"/>
                        <a:pt x="14196" y="21778"/>
                        <a:pt x="14564" y="21180"/>
                      </a:cubicBezTo>
                      <a:cubicBezTo>
                        <a:pt x="15706" y="19264"/>
                        <a:pt x="15310" y="16713"/>
                        <a:pt x="15816" y="14761"/>
                      </a:cubicBezTo>
                      <a:cubicBezTo>
                        <a:pt x="15245" y="13288"/>
                        <a:pt x="15466" y="12045"/>
                        <a:pt x="14693" y="10405"/>
                      </a:cubicBezTo>
                      <a:cubicBezTo>
                        <a:pt x="14370" y="9696"/>
                        <a:pt x="13597" y="9272"/>
                        <a:pt x="13182" y="8766"/>
                      </a:cubicBezTo>
                      <a:cubicBezTo>
                        <a:pt x="11248" y="6611"/>
                        <a:pt x="8550" y="5451"/>
                        <a:pt x="5760" y="5368"/>
                      </a:cubicBezTo>
                      <a:cubicBezTo>
                        <a:pt x="5401" y="5350"/>
                        <a:pt x="5226" y="5340"/>
                        <a:pt x="4857" y="5322"/>
                      </a:cubicBezTo>
                      <a:cubicBezTo>
                        <a:pt x="4121" y="5248"/>
                        <a:pt x="3320" y="5635"/>
                        <a:pt x="2647" y="5598"/>
                      </a:cubicBezTo>
                      <a:cubicBezTo>
                        <a:pt x="1929" y="5543"/>
                        <a:pt x="833" y="4456"/>
                        <a:pt x="4" y="2937"/>
                      </a:cubicBezTo>
                      <a:cubicBezTo>
                        <a:pt x="-106" y="929"/>
                        <a:pt x="1993" y="423"/>
                        <a:pt x="3844" y="165"/>
                      </a:cubicBezTo>
                      <a:cubicBezTo>
                        <a:pt x="7049" y="-489"/>
                        <a:pt x="11534" y="883"/>
                        <a:pt x="13993" y="2900"/>
                      </a:cubicBezTo>
                      <a:cubicBezTo>
                        <a:pt x="15936" y="4309"/>
                        <a:pt x="17639" y="6399"/>
                        <a:pt x="18367" y="8674"/>
                      </a:cubicBezTo>
                      <a:cubicBezTo>
                        <a:pt x="19131" y="10976"/>
                        <a:pt x="19426" y="13334"/>
                        <a:pt x="18966" y="15544"/>
                      </a:cubicBezTo>
                      <a:cubicBezTo>
                        <a:pt x="18616" y="17165"/>
                        <a:pt x="17667" y="18518"/>
                        <a:pt x="16857" y="19752"/>
                      </a:cubicBezTo>
                      <a:cubicBezTo>
                        <a:pt x="15982" y="21097"/>
                        <a:pt x="14812" y="22211"/>
                        <a:pt x="13477" y="229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84" name="Google Shape;1084;p22"/>
              <p:cNvGrpSpPr/>
              <p:nvPr/>
            </p:nvGrpSpPr>
            <p:grpSpPr>
              <a:xfrm rot="-6998048">
                <a:off x="262927" y="1459312"/>
                <a:ext cx="162037" cy="183108"/>
                <a:chOff x="-1099113" y="4612183"/>
                <a:chExt cx="397157" cy="448803"/>
              </a:xfrm>
            </p:grpSpPr>
            <p:sp>
              <p:nvSpPr>
                <p:cNvPr id="1085" name="Google Shape;1085;p22"/>
                <p:cNvSpPr/>
                <p:nvPr/>
              </p:nvSpPr>
              <p:spPr>
                <a:xfrm>
                  <a:off x="-1062408" y="4654247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0"/>
                        <a:pt x="11221" y="23907"/>
                      </a:cubicBezTo>
                      <a:cubicBezTo>
                        <a:pt x="16930" y="24183"/>
                        <a:pt x="22492" y="19735"/>
                        <a:pt x="23506" y="14108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6" name="Google Shape;1086;p22"/>
                <p:cNvSpPr/>
                <p:nvPr/>
              </p:nvSpPr>
              <p:spPr>
                <a:xfrm>
                  <a:off x="-1099113" y="4612183"/>
                  <a:ext cx="225878" cy="448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36" h="29478" extrusionOk="0">
                      <a:moveTo>
                        <a:pt x="10823" y="0"/>
                      </a:moveTo>
                      <a:cubicBezTo>
                        <a:pt x="10620" y="1105"/>
                        <a:pt x="9626" y="939"/>
                        <a:pt x="9018" y="1418"/>
                      </a:cubicBezTo>
                      <a:cubicBezTo>
                        <a:pt x="7093" y="2984"/>
                        <a:pt x="6329" y="5737"/>
                        <a:pt x="4984" y="7616"/>
                      </a:cubicBezTo>
                      <a:cubicBezTo>
                        <a:pt x="4855" y="9393"/>
                        <a:pt x="4109" y="10609"/>
                        <a:pt x="4109" y="12699"/>
                      </a:cubicBezTo>
                      <a:cubicBezTo>
                        <a:pt x="4091" y="13592"/>
                        <a:pt x="4625" y="14431"/>
                        <a:pt x="4791" y="15186"/>
                      </a:cubicBezTo>
                      <a:cubicBezTo>
                        <a:pt x="5657" y="18492"/>
                        <a:pt x="7701" y="21199"/>
                        <a:pt x="10482" y="23004"/>
                      </a:cubicBezTo>
                      <a:cubicBezTo>
                        <a:pt x="10823" y="23234"/>
                        <a:pt x="11025" y="23364"/>
                        <a:pt x="11375" y="23594"/>
                      </a:cubicBezTo>
                      <a:cubicBezTo>
                        <a:pt x="12084" y="24109"/>
                        <a:pt x="13125" y="24275"/>
                        <a:pt x="13807" y="24708"/>
                      </a:cubicBezTo>
                      <a:cubicBezTo>
                        <a:pt x="14525" y="25187"/>
                        <a:pt x="14948" y="26715"/>
                        <a:pt x="14810" y="28438"/>
                      </a:cubicBezTo>
                      <a:cubicBezTo>
                        <a:pt x="13714" y="30160"/>
                        <a:pt x="11532" y="29404"/>
                        <a:pt x="9672" y="28594"/>
                      </a:cubicBezTo>
                      <a:cubicBezTo>
                        <a:pt x="6347" y="27360"/>
                        <a:pt x="2875" y="23658"/>
                        <a:pt x="1540" y="20490"/>
                      </a:cubicBezTo>
                      <a:cubicBezTo>
                        <a:pt x="407" y="18151"/>
                        <a:pt x="-228" y="15351"/>
                        <a:pt x="76" y="12792"/>
                      </a:cubicBezTo>
                      <a:cubicBezTo>
                        <a:pt x="352" y="10185"/>
                        <a:pt x="1061" y="7708"/>
                        <a:pt x="2415" y="5645"/>
                      </a:cubicBezTo>
                      <a:cubicBezTo>
                        <a:pt x="3419" y="4144"/>
                        <a:pt x="4892" y="3113"/>
                        <a:pt x="6191" y="2136"/>
                      </a:cubicBezTo>
                      <a:cubicBezTo>
                        <a:pt x="7572" y="1086"/>
                        <a:pt x="9174" y="331"/>
                        <a:pt x="1082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7" name="Google Shape;1087;p22"/>
                <p:cNvSpPr/>
                <p:nvPr/>
              </p:nvSpPr>
              <p:spPr>
                <a:xfrm>
                  <a:off x="-868272" y="4630513"/>
                  <a:ext cx="147180" cy="320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7" h="21073" extrusionOk="0">
                      <a:moveTo>
                        <a:pt x="5026" y="21073"/>
                      </a:moveTo>
                      <a:cubicBezTo>
                        <a:pt x="4510" y="20208"/>
                        <a:pt x="5293" y="20152"/>
                        <a:pt x="5505" y="19738"/>
                      </a:cubicBezTo>
                      <a:cubicBezTo>
                        <a:pt x="6085" y="18329"/>
                        <a:pt x="5422" y="16487"/>
                        <a:pt x="6057" y="15207"/>
                      </a:cubicBezTo>
                      <a:cubicBezTo>
                        <a:pt x="5570" y="14120"/>
                        <a:pt x="5947" y="13319"/>
                        <a:pt x="5652" y="12066"/>
                      </a:cubicBezTo>
                      <a:cubicBezTo>
                        <a:pt x="5560" y="11533"/>
                        <a:pt x="4971" y="11081"/>
                        <a:pt x="4833" y="10621"/>
                      </a:cubicBezTo>
                      <a:cubicBezTo>
                        <a:pt x="4013" y="8631"/>
                        <a:pt x="3000" y="6956"/>
                        <a:pt x="1628" y="5584"/>
                      </a:cubicBezTo>
                      <a:cubicBezTo>
                        <a:pt x="1481" y="5455"/>
                        <a:pt x="1342" y="5298"/>
                        <a:pt x="1214" y="5123"/>
                      </a:cubicBezTo>
                      <a:cubicBezTo>
                        <a:pt x="919" y="4699"/>
                        <a:pt x="283" y="4524"/>
                        <a:pt x="72" y="4064"/>
                      </a:cubicBezTo>
                      <a:cubicBezTo>
                        <a:pt x="-186" y="3622"/>
                        <a:pt x="274" y="2139"/>
                        <a:pt x="1103" y="638"/>
                      </a:cubicBezTo>
                      <a:cubicBezTo>
                        <a:pt x="2493" y="-669"/>
                        <a:pt x="3534" y="316"/>
                        <a:pt x="4547" y="1080"/>
                      </a:cubicBezTo>
                      <a:cubicBezTo>
                        <a:pt x="6361" y="2351"/>
                        <a:pt x="7955" y="4994"/>
                        <a:pt x="8636" y="6928"/>
                      </a:cubicBezTo>
                      <a:cubicBezTo>
                        <a:pt x="9235" y="8392"/>
                        <a:pt x="9630" y="9976"/>
                        <a:pt x="9667" y="11514"/>
                      </a:cubicBezTo>
                      <a:cubicBezTo>
                        <a:pt x="9667" y="13089"/>
                        <a:pt x="9630" y="14645"/>
                        <a:pt x="9152" y="16091"/>
                      </a:cubicBezTo>
                      <a:cubicBezTo>
                        <a:pt x="8765" y="17150"/>
                        <a:pt x="7936" y="17988"/>
                        <a:pt x="7356" y="18826"/>
                      </a:cubicBezTo>
                      <a:cubicBezTo>
                        <a:pt x="6711" y="19738"/>
                        <a:pt x="5919" y="20493"/>
                        <a:pt x="5026" y="210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88" name="Google Shape;1088;p22"/>
              <p:cNvGrpSpPr/>
              <p:nvPr/>
            </p:nvGrpSpPr>
            <p:grpSpPr>
              <a:xfrm rot="-6998048">
                <a:off x="352809" y="3976779"/>
                <a:ext cx="418098" cy="345624"/>
                <a:chOff x="-8001538" y="4195657"/>
                <a:chExt cx="1024768" cy="847131"/>
              </a:xfrm>
            </p:grpSpPr>
            <p:sp>
              <p:nvSpPr>
                <p:cNvPr id="1089" name="Google Shape;1089;p22"/>
                <p:cNvSpPr/>
                <p:nvPr/>
              </p:nvSpPr>
              <p:spPr>
                <a:xfrm>
                  <a:off x="-7969400" y="4205735"/>
                  <a:ext cx="992289" cy="802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5" h="52690" extrusionOk="0">
                      <a:moveTo>
                        <a:pt x="56278" y="1382"/>
                      </a:moveTo>
                      <a:cubicBezTo>
                        <a:pt x="41119" y="-395"/>
                        <a:pt x="25372" y="3454"/>
                        <a:pt x="12747" y="12028"/>
                      </a:cubicBezTo>
                      <a:cubicBezTo>
                        <a:pt x="6199" y="16476"/>
                        <a:pt x="84" y="23033"/>
                        <a:pt x="1" y="30943"/>
                      </a:cubicBezTo>
                      <a:cubicBezTo>
                        <a:pt x="-91" y="39296"/>
                        <a:pt x="6751" y="46350"/>
                        <a:pt x="14404" y="49711"/>
                      </a:cubicBezTo>
                      <a:cubicBezTo>
                        <a:pt x="24939" y="54334"/>
                        <a:pt x="37694" y="53533"/>
                        <a:pt x="47566" y="47621"/>
                      </a:cubicBezTo>
                      <a:cubicBezTo>
                        <a:pt x="57438" y="41718"/>
                        <a:pt x="64179" y="30860"/>
                        <a:pt x="65091" y="19395"/>
                      </a:cubicBezTo>
                      <a:cubicBezTo>
                        <a:pt x="65634" y="12608"/>
                        <a:pt x="63617" y="4835"/>
                        <a:pt x="57613" y="1621"/>
                      </a:cubicBezTo>
                      <a:cubicBezTo>
                        <a:pt x="53690" y="-478"/>
                        <a:pt x="48938" y="-174"/>
                        <a:pt x="44545" y="516"/>
                      </a:cubicBezTo>
                      <a:cubicBezTo>
                        <a:pt x="33909" y="2202"/>
                        <a:pt x="23576" y="5848"/>
                        <a:pt x="14248" y="11217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0" name="Google Shape;1090;p22"/>
                <p:cNvSpPr/>
                <p:nvPr/>
              </p:nvSpPr>
              <p:spPr>
                <a:xfrm>
                  <a:off x="-8001538" y="4195657"/>
                  <a:ext cx="763321" cy="83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36" h="54552" extrusionOk="0">
                      <a:moveTo>
                        <a:pt x="50136" y="0"/>
                      </a:moveTo>
                      <a:cubicBezTo>
                        <a:pt x="48553" y="1363"/>
                        <a:pt x="46039" y="1289"/>
                        <a:pt x="43985" y="1768"/>
                      </a:cubicBezTo>
                      <a:cubicBezTo>
                        <a:pt x="37410" y="3333"/>
                        <a:pt x="29840" y="5765"/>
                        <a:pt x="23108" y="7901"/>
                      </a:cubicBezTo>
                      <a:cubicBezTo>
                        <a:pt x="18669" y="10351"/>
                        <a:pt x="14571" y="11990"/>
                        <a:pt x="10252" y="16503"/>
                      </a:cubicBezTo>
                      <a:cubicBezTo>
                        <a:pt x="8465" y="18482"/>
                        <a:pt x="7379" y="20914"/>
                        <a:pt x="6458" y="23161"/>
                      </a:cubicBezTo>
                      <a:cubicBezTo>
                        <a:pt x="4395" y="28060"/>
                        <a:pt x="4358" y="33466"/>
                        <a:pt x="6789" y="37656"/>
                      </a:cubicBezTo>
                      <a:cubicBezTo>
                        <a:pt x="9156" y="41910"/>
                        <a:pt x="13549" y="45088"/>
                        <a:pt x="18504" y="46883"/>
                      </a:cubicBezTo>
                      <a:cubicBezTo>
                        <a:pt x="19535" y="47261"/>
                        <a:pt x="20667" y="47629"/>
                        <a:pt x="21855" y="47979"/>
                      </a:cubicBezTo>
                      <a:cubicBezTo>
                        <a:pt x="24609" y="48790"/>
                        <a:pt x="28127" y="49084"/>
                        <a:pt x="30899" y="49582"/>
                      </a:cubicBezTo>
                      <a:cubicBezTo>
                        <a:pt x="33929" y="50134"/>
                        <a:pt x="36203" y="51764"/>
                        <a:pt x="36332" y="53495"/>
                      </a:cubicBezTo>
                      <a:cubicBezTo>
                        <a:pt x="33993" y="55144"/>
                        <a:pt x="28652" y="54591"/>
                        <a:pt x="23366" y="53680"/>
                      </a:cubicBezTo>
                      <a:cubicBezTo>
                        <a:pt x="18973" y="52943"/>
                        <a:pt x="13494" y="51239"/>
                        <a:pt x="8963" y="47795"/>
                      </a:cubicBezTo>
                      <a:cubicBezTo>
                        <a:pt x="4404" y="44480"/>
                        <a:pt x="997" y="39231"/>
                        <a:pt x="297" y="34359"/>
                      </a:cubicBezTo>
                      <a:cubicBezTo>
                        <a:pt x="-974" y="26927"/>
                        <a:pt x="1964" y="19523"/>
                        <a:pt x="6614" y="14523"/>
                      </a:cubicBezTo>
                      <a:cubicBezTo>
                        <a:pt x="11440" y="9366"/>
                        <a:pt x="17509" y="6216"/>
                        <a:pt x="23559" y="4356"/>
                      </a:cubicBezTo>
                      <a:cubicBezTo>
                        <a:pt x="28007" y="3002"/>
                        <a:pt x="32427" y="2606"/>
                        <a:pt x="36673" y="1961"/>
                      </a:cubicBezTo>
                      <a:cubicBezTo>
                        <a:pt x="41213" y="1280"/>
                        <a:pt x="45679" y="773"/>
                        <a:pt x="501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1" name="Google Shape;1091;p22"/>
                <p:cNvSpPr/>
                <p:nvPr/>
              </p:nvSpPr>
              <p:spPr>
                <a:xfrm>
                  <a:off x="-7357289" y="4239258"/>
                  <a:ext cx="380518" cy="803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3" h="52777" extrusionOk="0">
                      <a:moveTo>
                        <a:pt x="0" y="52777"/>
                      </a:moveTo>
                      <a:cubicBezTo>
                        <a:pt x="469" y="51451"/>
                        <a:pt x="1961" y="51267"/>
                        <a:pt x="2947" y="50521"/>
                      </a:cubicBezTo>
                      <a:cubicBezTo>
                        <a:pt x="6078" y="48136"/>
                        <a:pt x="8546" y="44259"/>
                        <a:pt x="11392" y="41432"/>
                      </a:cubicBezTo>
                      <a:cubicBezTo>
                        <a:pt x="12708" y="38789"/>
                        <a:pt x="14385" y="36984"/>
                        <a:pt x="15932" y="33705"/>
                      </a:cubicBezTo>
                      <a:cubicBezTo>
                        <a:pt x="16604" y="32306"/>
                        <a:pt x="16807" y="30712"/>
                        <a:pt x="17276" y="29340"/>
                      </a:cubicBezTo>
                      <a:cubicBezTo>
                        <a:pt x="19238" y="23336"/>
                        <a:pt x="20002" y="17368"/>
                        <a:pt x="19532" y="11125"/>
                      </a:cubicBezTo>
                      <a:cubicBezTo>
                        <a:pt x="19487" y="10434"/>
                        <a:pt x="19440" y="9835"/>
                        <a:pt x="19394" y="9080"/>
                      </a:cubicBezTo>
                      <a:cubicBezTo>
                        <a:pt x="19311" y="7432"/>
                        <a:pt x="18741" y="5525"/>
                        <a:pt x="18621" y="3978"/>
                      </a:cubicBezTo>
                      <a:cubicBezTo>
                        <a:pt x="18492" y="2293"/>
                        <a:pt x="19514" y="654"/>
                        <a:pt x="21117" y="0"/>
                      </a:cubicBezTo>
                      <a:cubicBezTo>
                        <a:pt x="23262" y="700"/>
                        <a:pt x="23861" y="3923"/>
                        <a:pt x="24395" y="6934"/>
                      </a:cubicBezTo>
                      <a:cubicBezTo>
                        <a:pt x="25454" y="12036"/>
                        <a:pt x="25021" y="19376"/>
                        <a:pt x="23778" y="24257"/>
                      </a:cubicBezTo>
                      <a:cubicBezTo>
                        <a:pt x="22922" y="28014"/>
                        <a:pt x="21623" y="31790"/>
                        <a:pt x="19772" y="35068"/>
                      </a:cubicBezTo>
                      <a:cubicBezTo>
                        <a:pt x="17893" y="38420"/>
                        <a:pt x="15793" y="41560"/>
                        <a:pt x="13224" y="44204"/>
                      </a:cubicBezTo>
                      <a:cubicBezTo>
                        <a:pt x="11336" y="46119"/>
                        <a:pt x="9108" y="47537"/>
                        <a:pt x="7045" y="48983"/>
                      </a:cubicBezTo>
                      <a:cubicBezTo>
                        <a:pt x="4835" y="50530"/>
                        <a:pt x="2468" y="51810"/>
                        <a:pt x="0" y="527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92" name="Google Shape;1092;p22"/>
            <p:cNvGrpSpPr/>
            <p:nvPr/>
          </p:nvGrpSpPr>
          <p:grpSpPr>
            <a:xfrm>
              <a:off x="8408112" y="195040"/>
              <a:ext cx="842000" cy="1689932"/>
              <a:chOff x="8408112" y="195040"/>
              <a:chExt cx="842000" cy="1689932"/>
            </a:xfrm>
          </p:grpSpPr>
          <p:grpSp>
            <p:nvGrpSpPr>
              <p:cNvPr id="1093" name="Google Shape;1093;p22"/>
              <p:cNvGrpSpPr/>
              <p:nvPr/>
            </p:nvGrpSpPr>
            <p:grpSpPr>
              <a:xfrm rot="-6998048">
                <a:off x="8477527" y="1143949"/>
                <a:ext cx="703170" cy="589308"/>
                <a:chOff x="-3567000" y="-2468681"/>
                <a:chExt cx="1723483" cy="1444405"/>
              </a:xfrm>
            </p:grpSpPr>
            <p:sp>
              <p:nvSpPr>
                <p:cNvPr id="1094" name="Google Shape;1094;p22"/>
                <p:cNvSpPr/>
                <p:nvPr/>
              </p:nvSpPr>
              <p:spPr>
                <a:xfrm>
                  <a:off x="-3537861" y="-2425902"/>
                  <a:ext cx="1694345" cy="1390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87" h="91323" extrusionOk="0">
                      <a:moveTo>
                        <a:pt x="88445" y="13418"/>
                      </a:moveTo>
                      <a:cubicBezTo>
                        <a:pt x="76418" y="3739"/>
                        <a:pt x="60616" y="-903"/>
                        <a:pt x="45246" y="166"/>
                      </a:cubicBezTo>
                      <a:cubicBezTo>
                        <a:pt x="37243" y="-332"/>
                        <a:pt x="29185" y="285"/>
                        <a:pt x="21366" y="2100"/>
                      </a:cubicBezTo>
                      <a:cubicBezTo>
                        <a:pt x="15693" y="3426"/>
                        <a:pt x="9984" y="5442"/>
                        <a:pt x="5692" y="9384"/>
                      </a:cubicBezTo>
                      <a:cubicBezTo>
                        <a:pt x="1401" y="13325"/>
                        <a:pt x="-1177" y="19560"/>
                        <a:pt x="535" y="25131"/>
                      </a:cubicBezTo>
                      <a:cubicBezTo>
                        <a:pt x="3271" y="34009"/>
                        <a:pt x="14202" y="36643"/>
                        <a:pt x="23134" y="39212"/>
                      </a:cubicBezTo>
                      <a:cubicBezTo>
                        <a:pt x="43505" y="45069"/>
                        <a:pt x="61730" y="58137"/>
                        <a:pt x="73812" y="75560"/>
                      </a:cubicBezTo>
                      <a:cubicBezTo>
                        <a:pt x="78463" y="82264"/>
                        <a:pt x="83399" y="90359"/>
                        <a:pt x="91512" y="91253"/>
                      </a:cubicBezTo>
                      <a:cubicBezTo>
                        <a:pt x="96752" y="91823"/>
                        <a:pt x="101955" y="88904"/>
                        <a:pt x="105187" y="84733"/>
                      </a:cubicBezTo>
                      <a:cubicBezTo>
                        <a:pt x="108411" y="80552"/>
                        <a:pt x="109921" y="75293"/>
                        <a:pt x="110685" y="70072"/>
                      </a:cubicBezTo>
                      <a:cubicBezTo>
                        <a:pt x="113743" y="49056"/>
                        <a:pt x="104976" y="26724"/>
                        <a:pt x="88445" y="134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5" name="Google Shape;1095;p22"/>
                <p:cNvSpPr/>
                <p:nvPr/>
              </p:nvSpPr>
              <p:spPr>
                <a:xfrm>
                  <a:off x="-2747827" y="-2458984"/>
                  <a:ext cx="874615" cy="712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46" h="46828" extrusionOk="0">
                      <a:moveTo>
                        <a:pt x="57447" y="46828"/>
                      </a:moveTo>
                      <a:cubicBezTo>
                        <a:pt x="56304" y="45603"/>
                        <a:pt x="56544" y="43724"/>
                        <a:pt x="56084" y="42187"/>
                      </a:cubicBezTo>
                      <a:cubicBezTo>
                        <a:pt x="54582" y="37288"/>
                        <a:pt x="51166" y="32406"/>
                        <a:pt x="48670" y="27765"/>
                      </a:cubicBezTo>
                      <a:cubicBezTo>
                        <a:pt x="46073" y="24938"/>
                        <a:pt x="44415" y="22157"/>
                        <a:pt x="40935" y="18924"/>
                      </a:cubicBezTo>
                      <a:cubicBezTo>
                        <a:pt x="39452" y="17515"/>
                        <a:pt x="37610" y="16558"/>
                        <a:pt x="36072" y="15425"/>
                      </a:cubicBezTo>
                      <a:cubicBezTo>
                        <a:pt x="29294" y="10618"/>
                        <a:pt x="21945" y="7515"/>
                        <a:pt x="13805" y="6050"/>
                      </a:cubicBezTo>
                      <a:cubicBezTo>
                        <a:pt x="12921" y="5893"/>
                        <a:pt x="12101" y="5755"/>
                        <a:pt x="11143" y="5590"/>
                      </a:cubicBezTo>
                      <a:cubicBezTo>
                        <a:pt x="8997" y="5194"/>
                        <a:pt x="6373" y="5268"/>
                        <a:pt x="4347" y="5028"/>
                      </a:cubicBezTo>
                      <a:cubicBezTo>
                        <a:pt x="2137" y="4761"/>
                        <a:pt x="341" y="3453"/>
                        <a:pt x="0" y="1740"/>
                      </a:cubicBezTo>
                      <a:cubicBezTo>
                        <a:pt x="1538" y="-230"/>
                        <a:pt x="5765" y="-129"/>
                        <a:pt x="9734" y="156"/>
                      </a:cubicBezTo>
                      <a:cubicBezTo>
                        <a:pt x="16485" y="433"/>
                        <a:pt x="25565" y="3370"/>
                        <a:pt x="31228" y="6630"/>
                      </a:cubicBezTo>
                      <a:cubicBezTo>
                        <a:pt x="35630" y="9006"/>
                        <a:pt x="39839" y="12017"/>
                        <a:pt x="43227" y="15517"/>
                      </a:cubicBezTo>
                      <a:cubicBezTo>
                        <a:pt x="46709" y="19081"/>
                        <a:pt x="49747" y="22921"/>
                        <a:pt x="52022" y="27121"/>
                      </a:cubicBezTo>
                      <a:cubicBezTo>
                        <a:pt x="53671" y="30187"/>
                        <a:pt x="54629" y="33456"/>
                        <a:pt x="55586" y="36587"/>
                      </a:cubicBezTo>
                      <a:cubicBezTo>
                        <a:pt x="56617" y="39949"/>
                        <a:pt x="57244" y="43384"/>
                        <a:pt x="57447" y="4682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1096;p22"/>
                <p:cNvSpPr/>
                <p:nvPr/>
              </p:nvSpPr>
              <p:spPr>
                <a:xfrm>
                  <a:off x="-3493833" y="-2468681"/>
                  <a:ext cx="600581" cy="28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7" h="18778" extrusionOk="0">
                      <a:moveTo>
                        <a:pt x="10" y="18779"/>
                      </a:moveTo>
                      <a:cubicBezTo>
                        <a:pt x="-119" y="17609"/>
                        <a:pt x="1050" y="17305"/>
                        <a:pt x="1621" y="16633"/>
                      </a:cubicBezTo>
                      <a:cubicBezTo>
                        <a:pt x="3491" y="14570"/>
                        <a:pt x="5342" y="11476"/>
                        <a:pt x="8178" y="10131"/>
                      </a:cubicBezTo>
                      <a:cubicBezTo>
                        <a:pt x="9679" y="8400"/>
                        <a:pt x="11466" y="7663"/>
                        <a:pt x="13897" y="6318"/>
                      </a:cubicBezTo>
                      <a:cubicBezTo>
                        <a:pt x="14928" y="5693"/>
                        <a:pt x="15868" y="4873"/>
                        <a:pt x="16899" y="4320"/>
                      </a:cubicBezTo>
                      <a:cubicBezTo>
                        <a:pt x="21448" y="2156"/>
                        <a:pt x="26127" y="821"/>
                        <a:pt x="31256" y="195"/>
                      </a:cubicBezTo>
                      <a:cubicBezTo>
                        <a:pt x="31873" y="158"/>
                        <a:pt x="32306" y="139"/>
                        <a:pt x="32941" y="112"/>
                      </a:cubicBezTo>
                      <a:cubicBezTo>
                        <a:pt x="34295" y="56"/>
                        <a:pt x="35944" y="-109"/>
                        <a:pt x="37214" y="112"/>
                      </a:cubicBezTo>
                      <a:cubicBezTo>
                        <a:pt x="38614" y="434"/>
                        <a:pt x="39517" y="1972"/>
                        <a:pt x="39443" y="3675"/>
                      </a:cubicBezTo>
                      <a:cubicBezTo>
                        <a:pt x="38347" y="5462"/>
                        <a:pt x="36303" y="5048"/>
                        <a:pt x="34258" y="5260"/>
                      </a:cubicBezTo>
                      <a:cubicBezTo>
                        <a:pt x="30851" y="5536"/>
                        <a:pt x="26182" y="6263"/>
                        <a:pt x="23033" y="7203"/>
                      </a:cubicBezTo>
                      <a:cubicBezTo>
                        <a:pt x="20592" y="7847"/>
                        <a:pt x="18262" y="8916"/>
                        <a:pt x="15969" y="9781"/>
                      </a:cubicBezTo>
                      <a:cubicBezTo>
                        <a:pt x="13630" y="10711"/>
                        <a:pt x="11549" y="12000"/>
                        <a:pt x="9384" y="13124"/>
                      </a:cubicBezTo>
                      <a:cubicBezTo>
                        <a:pt x="7838" y="13981"/>
                        <a:pt x="6124" y="14588"/>
                        <a:pt x="4660" y="15546"/>
                      </a:cubicBezTo>
                      <a:cubicBezTo>
                        <a:pt x="3426" y="16412"/>
                        <a:pt x="1925" y="17453"/>
                        <a:pt x="10" y="1876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1097;p22"/>
                <p:cNvSpPr/>
                <p:nvPr/>
              </p:nvSpPr>
              <p:spPr>
                <a:xfrm>
                  <a:off x="-3567000" y="-2131624"/>
                  <a:ext cx="937921" cy="610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4" h="40068" extrusionOk="0">
                      <a:moveTo>
                        <a:pt x="0" y="0"/>
                      </a:moveTo>
                      <a:cubicBezTo>
                        <a:pt x="1390" y="829"/>
                        <a:pt x="1612" y="2578"/>
                        <a:pt x="2505" y="3822"/>
                      </a:cubicBezTo>
                      <a:cubicBezTo>
                        <a:pt x="5378" y="7763"/>
                        <a:pt x="10286" y="10471"/>
                        <a:pt x="14274" y="13372"/>
                      </a:cubicBezTo>
                      <a:cubicBezTo>
                        <a:pt x="17635" y="14688"/>
                        <a:pt x="20177" y="16328"/>
                        <a:pt x="24395" y="17921"/>
                      </a:cubicBezTo>
                      <a:cubicBezTo>
                        <a:pt x="26209" y="18612"/>
                        <a:pt x="28161" y="18869"/>
                        <a:pt x="29920" y="19440"/>
                      </a:cubicBezTo>
                      <a:cubicBezTo>
                        <a:pt x="37591" y="21908"/>
                        <a:pt x="45069" y="24164"/>
                        <a:pt x="52547" y="28465"/>
                      </a:cubicBezTo>
                      <a:cubicBezTo>
                        <a:pt x="53293" y="28935"/>
                        <a:pt x="54122" y="29423"/>
                        <a:pt x="54904" y="30031"/>
                      </a:cubicBezTo>
                      <a:cubicBezTo>
                        <a:pt x="56764" y="31329"/>
                        <a:pt x="59039" y="32987"/>
                        <a:pt x="60448" y="34682"/>
                      </a:cubicBezTo>
                      <a:cubicBezTo>
                        <a:pt x="62014" y="36560"/>
                        <a:pt x="61894" y="38936"/>
                        <a:pt x="60660" y="40068"/>
                      </a:cubicBezTo>
                      <a:cubicBezTo>
                        <a:pt x="58256" y="40013"/>
                        <a:pt x="56231" y="37306"/>
                        <a:pt x="53413" y="35381"/>
                      </a:cubicBezTo>
                      <a:cubicBezTo>
                        <a:pt x="48845" y="32038"/>
                        <a:pt x="41422" y="28732"/>
                        <a:pt x="36017" y="26715"/>
                      </a:cubicBezTo>
                      <a:cubicBezTo>
                        <a:pt x="31909" y="25122"/>
                        <a:pt x="27544" y="23769"/>
                        <a:pt x="23474" y="21908"/>
                      </a:cubicBezTo>
                      <a:cubicBezTo>
                        <a:pt x="19321" y="20030"/>
                        <a:pt x="15232" y="18087"/>
                        <a:pt x="11594" y="15434"/>
                      </a:cubicBezTo>
                      <a:cubicBezTo>
                        <a:pt x="8942" y="13491"/>
                        <a:pt x="6787" y="11069"/>
                        <a:pt x="4788" y="8647"/>
                      </a:cubicBezTo>
                      <a:cubicBezTo>
                        <a:pt x="2643" y="6078"/>
                        <a:pt x="958" y="3122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1098;p22"/>
                <p:cNvSpPr/>
                <p:nvPr/>
              </p:nvSpPr>
              <p:spPr>
                <a:xfrm>
                  <a:off x="-2619869" y="-1548122"/>
                  <a:ext cx="729643" cy="523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24" h="34407" extrusionOk="0">
                      <a:moveTo>
                        <a:pt x="47384" y="17377"/>
                      </a:moveTo>
                      <a:cubicBezTo>
                        <a:pt x="48416" y="18565"/>
                        <a:pt x="47698" y="20269"/>
                        <a:pt x="47449" y="21623"/>
                      </a:cubicBezTo>
                      <a:cubicBezTo>
                        <a:pt x="47062" y="23842"/>
                        <a:pt x="46334" y="26310"/>
                        <a:pt x="44843" y="28493"/>
                      </a:cubicBezTo>
                      <a:cubicBezTo>
                        <a:pt x="43397" y="30684"/>
                        <a:pt x="41076" y="32480"/>
                        <a:pt x="38543" y="33097"/>
                      </a:cubicBezTo>
                      <a:cubicBezTo>
                        <a:pt x="35210" y="34810"/>
                        <a:pt x="31600" y="34847"/>
                        <a:pt x="27124" y="33190"/>
                      </a:cubicBezTo>
                      <a:cubicBezTo>
                        <a:pt x="25209" y="32462"/>
                        <a:pt x="23247" y="31633"/>
                        <a:pt x="21700" y="30408"/>
                      </a:cubicBezTo>
                      <a:cubicBezTo>
                        <a:pt x="18376" y="27728"/>
                        <a:pt x="15954" y="24542"/>
                        <a:pt x="13550" y="21604"/>
                      </a:cubicBezTo>
                      <a:cubicBezTo>
                        <a:pt x="11091" y="18556"/>
                        <a:pt x="8706" y="15582"/>
                        <a:pt x="6257" y="12524"/>
                      </a:cubicBezTo>
                      <a:cubicBezTo>
                        <a:pt x="5741" y="11833"/>
                        <a:pt x="5253" y="11198"/>
                        <a:pt x="4691" y="10452"/>
                      </a:cubicBezTo>
                      <a:cubicBezTo>
                        <a:pt x="3466" y="8758"/>
                        <a:pt x="1762" y="6897"/>
                        <a:pt x="740" y="5212"/>
                      </a:cubicBezTo>
                      <a:cubicBezTo>
                        <a:pt x="-383" y="3361"/>
                        <a:pt x="-190" y="1179"/>
                        <a:pt x="1063" y="0"/>
                      </a:cubicBezTo>
                      <a:cubicBezTo>
                        <a:pt x="3457" y="73"/>
                        <a:pt x="5446" y="3113"/>
                        <a:pt x="7693" y="5783"/>
                      </a:cubicBezTo>
                      <a:cubicBezTo>
                        <a:pt x="11450" y="10277"/>
                        <a:pt x="16377" y="16816"/>
                        <a:pt x="19794" y="21282"/>
                      </a:cubicBezTo>
                      <a:cubicBezTo>
                        <a:pt x="22382" y="24662"/>
                        <a:pt x="25181" y="27627"/>
                        <a:pt x="28238" y="29257"/>
                      </a:cubicBezTo>
                      <a:cubicBezTo>
                        <a:pt x="31324" y="30952"/>
                        <a:pt x="35108" y="30905"/>
                        <a:pt x="38359" y="29754"/>
                      </a:cubicBezTo>
                      <a:cubicBezTo>
                        <a:pt x="40726" y="28953"/>
                        <a:pt x="43019" y="27627"/>
                        <a:pt x="44594" y="25463"/>
                      </a:cubicBezTo>
                      <a:cubicBezTo>
                        <a:pt x="46224" y="23170"/>
                        <a:pt x="47255" y="20370"/>
                        <a:pt x="47384" y="173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99" name="Google Shape;1099;p22"/>
              <p:cNvGrpSpPr/>
              <p:nvPr/>
            </p:nvGrpSpPr>
            <p:grpSpPr>
              <a:xfrm rot="-6998048">
                <a:off x="8906091" y="215966"/>
                <a:ext cx="158457" cy="180876"/>
                <a:chOff x="-6943287" y="3579287"/>
                <a:chExt cx="388381" cy="443330"/>
              </a:xfrm>
            </p:grpSpPr>
            <p:sp>
              <p:nvSpPr>
                <p:cNvPr id="1100" name="Google Shape;1100;p22"/>
                <p:cNvSpPr/>
                <p:nvPr/>
              </p:nvSpPr>
              <p:spPr>
                <a:xfrm>
                  <a:off x="-6927485" y="3619996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8" y="645"/>
                      </a:moveTo>
                      <a:cubicBezTo>
                        <a:pt x="4083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0" y="23907"/>
                      </a:cubicBezTo>
                      <a:cubicBezTo>
                        <a:pt x="16930" y="24183"/>
                        <a:pt x="22493" y="19735"/>
                        <a:pt x="23506" y="14108"/>
                      </a:cubicBezTo>
                      <a:cubicBezTo>
                        <a:pt x="24518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p22"/>
                <p:cNvSpPr/>
                <p:nvPr/>
              </p:nvSpPr>
              <p:spPr>
                <a:xfrm>
                  <a:off x="-6943287" y="3669078"/>
                  <a:ext cx="274537" cy="353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32" h="23221" extrusionOk="0">
                      <a:moveTo>
                        <a:pt x="6991" y="0"/>
                      </a:moveTo>
                      <a:cubicBezTo>
                        <a:pt x="7046" y="1077"/>
                        <a:pt x="6116" y="1032"/>
                        <a:pt x="5665" y="1565"/>
                      </a:cubicBezTo>
                      <a:cubicBezTo>
                        <a:pt x="4274" y="3297"/>
                        <a:pt x="4338" y="5866"/>
                        <a:pt x="3602" y="7717"/>
                      </a:cubicBezTo>
                      <a:cubicBezTo>
                        <a:pt x="3988" y="9237"/>
                        <a:pt x="3620" y="10434"/>
                        <a:pt x="4200" y="12128"/>
                      </a:cubicBezTo>
                      <a:cubicBezTo>
                        <a:pt x="4440" y="12856"/>
                        <a:pt x="5167" y="13353"/>
                        <a:pt x="5517" y="13887"/>
                      </a:cubicBezTo>
                      <a:cubicBezTo>
                        <a:pt x="7202" y="16190"/>
                        <a:pt x="9762" y="17543"/>
                        <a:pt x="12498" y="17820"/>
                      </a:cubicBezTo>
                      <a:cubicBezTo>
                        <a:pt x="12856" y="17866"/>
                        <a:pt x="13022" y="17884"/>
                        <a:pt x="13382" y="17930"/>
                      </a:cubicBezTo>
                      <a:cubicBezTo>
                        <a:pt x="14100" y="18050"/>
                        <a:pt x="14910" y="17718"/>
                        <a:pt x="15564" y="17801"/>
                      </a:cubicBezTo>
                      <a:cubicBezTo>
                        <a:pt x="16255" y="17902"/>
                        <a:pt x="17286" y="19054"/>
                        <a:pt x="18032" y="20619"/>
                      </a:cubicBezTo>
                      <a:cubicBezTo>
                        <a:pt x="18032" y="22627"/>
                        <a:pt x="15905" y="23023"/>
                        <a:pt x="14036" y="23152"/>
                      </a:cubicBezTo>
                      <a:cubicBezTo>
                        <a:pt x="10794" y="23594"/>
                        <a:pt x="6420" y="21872"/>
                        <a:pt x="4145" y="19634"/>
                      </a:cubicBezTo>
                      <a:cubicBezTo>
                        <a:pt x="2331" y="18050"/>
                        <a:pt x="839" y="15793"/>
                        <a:pt x="360" y="13436"/>
                      </a:cubicBezTo>
                      <a:cubicBezTo>
                        <a:pt x="-146" y="11060"/>
                        <a:pt x="-156" y="8675"/>
                        <a:pt x="572" y="6548"/>
                      </a:cubicBezTo>
                      <a:cubicBezTo>
                        <a:pt x="1115" y="4982"/>
                        <a:pt x="2239" y="3766"/>
                        <a:pt x="3205" y="2652"/>
                      </a:cubicBezTo>
                      <a:cubicBezTo>
                        <a:pt x="4246" y="1446"/>
                        <a:pt x="5563" y="506"/>
                        <a:pt x="69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1102;p22"/>
                <p:cNvSpPr/>
                <p:nvPr/>
              </p:nvSpPr>
              <p:spPr>
                <a:xfrm>
                  <a:off x="-6816106" y="3579287"/>
                  <a:ext cx="261200" cy="27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6" h="18256" extrusionOk="0">
                      <a:moveTo>
                        <a:pt x="14753" y="18257"/>
                      </a:moveTo>
                      <a:cubicBezTo>
                        <a:pt x="14062" y="17511"/>
                        <a:pt x="14836" y="17179"/>
                        <a:pt x="14909" y="16626"/>
                      </a:cubicBezTo>
                      <a:cubicBezTo>
                        <a:pt x="15121" y="14877"/>
                        <a:pt x="13896" y="13118"/>
                        <a:pt x="13933" y="11525"/>
                      </a:cubicBezTo>
                      <a:cubicBezTo>
                        <a:pt x="13040" y="10576"/>
                        <a:pt x="13012" y="9582"/>
                        <a:pt x="12100" y="8476"/>
                      </a:cubicBezTo>
                      <a:cubicBezTo>
                        <a:pt x="11723" y="7997"/>
                        <a:pt x="10986" y="7841"/>
                        <a:pt x="10581" y="7510"/>
                      </a:cubicBezTo>
                      <a:cubicBezTo>
                        <a:pt x="8739" y="6128"/>
                        <a:pt x="6640" y="5410"/>
                        <a:pt x="4466" y="5364"/>
                      </a:cubicBezTo>
                      <a:cubicBezTo>
                        <a:pt x="4245" y="5364"/>
                        <a:pt x="4006" y="5327"/>
                        <a:pt x="3766" y="5309"/>
                      </a:cubicBezTo>
                      <a:cubicBezTo>
                        <a:pt x="3195" y="5226"/>
                        <a:pt x="2551" y="5539"/>
                        <a:pt x="2017" y="5419"/>
                      </a:cubicBezTo>
                      <a:cubicBezTo>
                        <a:pt x="1446" y="5281"/>
                        <a:pt x="607" y="4028"/>
                        <a:pt x="0" y="2408"/>
                      </a:cubicBezTo>
                      <a:cubicBezTo>
                        <a:pt x="0" y="455"/>
                        <a:pt x="1676" y="280"/>
                        <a:pt x="3140" y="105"/>
                      </a:cubicBezTo>
                      <a:cubicBezTo>
                        <a:pt x="5672" y="-337"/>
                        <a:pt x="9209" y="667"/>
                        <a:pt x="11290" y="2067"/>
                      </a:cubicBezTo>
                      <a:cubicBezTo>
                        <a:pt x="12911" y="3053"/>
                        <a:pt x="14458" y="4424"/>
                        <a:pt x="15370" y="6073"/>
                      </a:cubicBezTo>
                      <a:cubicBezTo>
                        <a:pt x="16309" y="7730"/>
                        <a:pt x="17027" y="9453"/>
                        <a:pt x="17147" y="11249"/>
                      </a:cubicBezTo>
                      <a:cubicBezTo>
                        <a:pt x="17230" y="12565"/>
                        <a:pt x="16742" y="13827"/>
                        <a:pt x="16447" y="14951"/>
                      </a:cubicBezTo>
                      <a:cubicBezTo>
                        <a:pt x="16106" y="16184"/>
                        <a:pt x="15535" y="17317"/>
                        <a:pt x="14753" y="1825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03" name="Google Shape;1103;p22"/>
              <p:cNvGrpSpPr/>
              <p:nvPr/>
            </p:nvGrpSpPr>
            <p:grpSpPr>
              <a:xfrm rot="-6998048">
                <a:off x="8587889" y="793419"/>
                <a:ext cx="166587" cy="171728"/>
                <a:chOff x="-6434258" y="3552189"/>
                <a:chExt cx="408309" cy="420910"/>
              </a:xfrm>
            </p:grpSpPr>
            <p:sp>
              <p:nvSpPr>
                <p:cNvPr id="1104" name="Google Shape;1104;p22"/>
                <p:cNvSpPr/>
                <p:nvPr/>
              </p:nvSpPr>
              <p:spPr>
                <a:xfrm>
                  <a:off x="-6393473" y="3585666"/>
                  <a:ext cx="360452" cy="36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8" extrusionOk="0">
                      <a:moveTo>
                        <a:pt x="9729" y="644"/>
                      </a:moveTo>
                      <a:cubicBezTo>
                        <a:pt x="4084" y="1583"/>
                        <a:pt x="-355" y="7219"/>
                        <a:pt x="22" y="12929"/>
                      </a:cubicBezTo>
                      <a:cubicBezTo>
                        <a:pt x="400" y="18639"/>
                        <a:pt x="5511" y="23630"/>
                        <a:pt x="11221" y="23906"/>
                      </a:cubicBezTo>
                      <a:cubicBezTo>
                        <a:pt x="16930" y="24183"/>
                        <a:pt x="22492" y="19734"/>
                        <a:pt x="23506" y="14108"/>
                      </a:cubicBezTo>
                      <a:cubicBezTo>
                        <a:pt x="24519" y="8481"/>
                        <a:pt x="20890" y="2385"/>
                        <a:pt x="15466" y="570"/>
                      </a:cubicBezTo>
                      <a:cubicBezTo>
                        <a:pt x="10042" y="-1244"/>
                        <a:pt x="3494" y="1417"/>
                        <a:pt x="842" y="6473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1105;p22"/>
                <p:cNvSpPr/>
                <p:nvPr/>
              </p:nvSpPr>
              <p:spPr>
                <a:xfrm>
                  <a:off x="-6434258" y="3561673"/>
                  <a:ext cx="351880" cy="41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2" h="27023" extrusionOk="0">
                      <a:moveTo>
                        <a:pt x="7738" y="0"/>
                      </a:moveTo>
                      <a:cubicBezTo>
                        <a:pt x="7674" y="1170"/>
                        <a:pt x="6596" y="1252"/>
                        <a:pt x="6044" y="1916"/>
                      </a:cubicBezTo>
                      <a:cubicBezTo>
                        <a:pt x="4312" y="4070"/>
                        <a:pt x="4193" y="7220"/>
                        <a:pt x="3484" y="9670"/>
                      </a:cubicBezTo>
                      <a:cubicBezTo>
                        <a:pt x="3907" y="11567"/>
                        <a:pt x="3594" y="13141"/>
                        <a:pt x="4460" y="15260"/>
                      </a:cubicBezTo>
                      <a:cubicBezTo>
                        <a:pt x="4810" y="16181"/>
                        <a:pt x="5675" y="16798"/>
                        <a:pt x="6191" y="17460"/>
                      </a:cubicBezTo>
                      <a:cubicBezTo>
                        <a:pt x="8558" y="20325"/>
                        <a:pt x="12149" y="21752"/>
                        <a:pt x="15768" y="21641"/>
                      </a:cubicBezTo>
                      <a:cubicBezTo>
                        <a:pt x="16202" y="21623"/>
                        <a:pt x="16487" y="21623"/>
                        <a:pt x="16938" y="21604"/>
                      </a:cubicBezTo>
                      <a:cubicBezTo>
                        <a:pt x="17905" y="21604"/>
                        <a:pt x="18909" y="21080"/>
                        <a:pt x="19765" y="20969"/>
                      </a:cubicBezTo>
                      <a:cubicBezTo>
                        <a:pt x="20686" y="20868"/>
                        <a:pt x="22049" y="21706"/>
                        <a:pt x="23099" y="23096"/>
                      </a:cubicBezTo>
                      <a:cubicBezTo>
                        <a:pt x="23320" y="25159"/>
                        <a:pt x="20870" y="26145"/>
                        <a:pt x="18632" y="26633"/>
                      </a:cubicBezTo>
                      <a:cubicBezTo>
                        <a:pt x="14783" y="27738"/>
                        <a:pt x="9175" y="26384"/>
                        <a:pt x="6099" y="23990"/>
                      </a:cubicBezTo>
                      <a:cubicBezTo>
                        <a:pt x="3668" y="22332"/>
                        <a:pt x="1596" y="19735"/>
                        <a:pt x="776" y="16936"/>
                      </a:cubicBezTo>
                      <a:cubicBezTo>
                        <a:pt x="-99" y="14099"/>
                        <a:pt x="-265" y="11180"/>
                        <a:pt x="435" y="8518"/>
                      </a:cubicBezTo>
                      <a:cubicBezTo>
                        <a:pt x="970" y="6575"/>
                        <a:pt x="2167" y="4973"/>
                        <a:pt x="3272" y="3527"/>
                      </a:cubicBezTo>
                      <a:cubicBezTo>
                        <a:pt x="4460" y="1980"/>
                        <a:pt x="6016" y="728"/>
                        <a:pt x="77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22"/>
                <p:cNvSpPr/>
                <p:nvPr/>
              </p:nvSpPr>
              <p:spPr>
                <a:xfrm>
                  <a:off x="-6272990" y="3552189"/>
                  <a:ext cx="247041" cy="296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6" h="19502" extrusionOk="0">
                      <a:moveTo>
                        <a:pt x="13639" y="19502"/>
                      </a:moveTo>
                      <a:cubicBezTo>
                        <a:pt x="12957" y="18756"/>
                        <a:pt x="13731" y="18425"/>
                        <a:pt x="13814" y="17882"/>
                      </a:cubicBezTo>
                      <a:cubicBezTo>
                        <a:pt x="14053" y="16141"/>
                        <a:pt x="12893" y="14327"/>
                        <a:pt x="13003" y="12715"/>
                      </a:cubicBezTo>
                      <a:cubicBezTo>
                        <a:pt x="12156" y="11702"/>
                        <a:pt x="12184" y="10708"/>
                        <a:pt x="11355" y="9520"/>
                      </a:cubicBezTo>
                      <a:cubicBezTo>
                        <a:pt x="11005" y="9004"/>
                        <a:pt x="10286" y="8783"/>
                        <a:pt x="9900" y="8405"/>
                      </a:cubicBezTo>
                      <a:cubicBezTo>
                        <a:pt x="8160" y="6812"/>
                        <a:pt x="6152" y="5818"/>
                        <a:pt x="3951" y="5431"/>
                      </a:cubicBezTo>
                      <a:cubicBezTo>
                        <a:pt x="3721" y="5403"/>
                        <a:pt x="3490" y="5320"/>
                        <a:pt x="3251" y="5265"/>
                      </a:cubicBezTo>
                      <a:cubicBezTo>
                        <a:pt x="2680" y="5090"/>
                        <a:pt x="1980" y="5283"/>
                        <a:pt x="1455" y="5081"/>
                      </a:cubicBezTo>
                      <a:cubicBezTo>
                        <a:pt x="902" y="4850"/>
                        <a:pt x="286" y="3451"/>
                        <a:pt x="0" y="1756"/>
                      </a:cubicBezTo>
                      <a:cubicBezTo>
                        <a:pt x="359" y="-159"/>
                        <a:pt x="2008" y="-30"/>
                        <a:pt x="3463" y="25"/>
                      </a:cubicBezTo>
                      <a:cubicBezTo>
                        <a:pt x="6004" y="-2"/>
                        <a:pt x="9311" y="1462"/>
                        <a:pt x="11189" y="3064"/>
                      </a:cubicBezTo>
                      <a:cubicBezTo>
                        <a:pt x="12662" y="4215"/>
                        <a:pt x="14035" y="5698"/>
                        <a:pt x="14799" y="7383"/>
                      </a:cubicBezTo>
                      <a:cubicBezTo>
                        <a:pt x="15591" y="9087"/>
                        <a:pt x="16199" y="10827"/>
                        <a:pt x="16227" y="12605"/>
                      </a:cubicBezTo>
                      <a:cubicBezTo>
                        <a:pt x="16245" y="13903"/>
                        <a:pt x="15711" y="15137"/>
                        <a:pt x="15379" y="16252"/>
                      </a:cubicBezTo>
                      <a:cubicBezTo>
                        <a:pt x="15002" y="17449"/>
                        <a:pt x="14422" y="18572"/>
                        <a:pt x="13639" y="1950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96150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23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109" name="Google Shape;1109;p23"/>
          <p:cNvGrpSpPr/>
          <p:nvPr/>
        </p:nvGrpSpPr>
        <p:grpSpPr>
          <a:xfrm rot="317006">
            <a:off x="-3674157" y="1089025"/>
            <a:ext cx="6415639" cy="8554185"/>
            <a:chOff x="3530153" y="-1603550"/>
            <a:chExt cx="9173436" cy="9173436"/>
          </a:xfrm>
        </p:grpSpPr>
        <p:sp>
          <p:nvSpPr>
            <p:cNvPr id="1110" name="Google Shape;1110;p23"/>
            <p:cNvSpPr/>
            <p:nvPr/>
          </p:nvSpPr>
          <p:spPr>
            <a:xfrm>
              <a:off x="4067651" y="-508312"/>
              <a:ext cx="8098397" cy="6982372"/>
            </a:xfrm>
            <a:custGeom>
              <a:avLst/>
              <a:gdLst/>
              <a:ahLst/>
              <a:cxnLst/>
              <a:rect l="l" t="t" r="r" b="b"/>
              <a:pathLst>
                <a:path w="461250" h="397686" extrusionOk="0">
                  <a:moveTo>
                    <a:pt x="460553" y="216844"/>
                  </a:moveTo>
                  <a:cubicBezTo>
                    <a:pt x="456832" y="251682"/>
                    <a:pt x="439980" y="283933"/>
                    <a:pt x="419250" y="312177"/>
                  </a:cubicBezTo>
                  <a:cubicBezTo>
                    <a:pt x="397065" y="342419"/>
                    <a:pt x="369310" y="369697"/>
                    <a:pt x="334904" y="384597"/>
                  </a:cubicBezTo>
                  <a:cubicBezTo>
                    <a:pt x="295195" y="401790"/>
                    <a:pt x="249186" y="401053"/>
                    <a:pt x="207893" y="388161"/>
                  </a:cubicBezTo>
                  <a:cubicBezTo>
                    <a:pt x="166590" y="375268"/>
                    <a:pt x="129643" y="350919"/>
                    <a:pt x="97043" y="322472"/>
                  </a:cubicBezTo>
                  <a:cubicBezTo>
                    <a:pt x="61321" y="291290"/>
                    <a:pt x="29697" y="254040"/>
                    <a:pt x="12310" y="209919"/>
                  </a:cubicBezTo>
                  <a:cubicBezTo>
                    <a:pt x="1029" y="181297"/>
                    <a:pt x="-3944" y="149360"/>
                    <a:pt x="3608" y="119523"/>
                  </a:cubicBezTo>
                  <a:cubicBezTo>
                    <a:pt x="16694" y="67897"/>
                    <a:pt x="65437" y="31465"/>
                    <a:pt x="116870" y="17633"/>
                  </a:cubicBezTo>
                  <a:cubicBezTo>
                    <a:pt x="154848" y="7421"/>
                    <a:pt x="194420" y="7328"/>
                    <a:pt x="233890" y="9907"/>
                  </a:cubicBezTo>
                  <a:cubicBezTo>
                    <a:pt x="244996" y="7780"/>
                    <a:pt x="256102" y="4851"/>
                    <a:pt x="267135" y="2678"/>
                  </a:cubicBezTo>
                  <a:cubicBezTo>
                    <a:pt x="291714" y="-2166"/>
                    <a:pt x="320510" y="-1936"/>
                    <a:pt x="337777" y="16188"/>
                  </a:cubicBezTo>
                  <a:cubicBezTo>
                    <a:pt x="354169" y="33390"/>
                    <a:pt x="354428" y="60806"/>
                    <a:pt x="368370" y="80062"/>
                  </a:cubicBezTo>
                  <a:cubicBezTo>
                    <a:pt x="382405" y="99429"/>
                    <a:pt x="407417" y="107008"/>
                    <a:pt x="425945" y="122129"/>
                  </a:cubicBezTo>
                  <a:cubicBezTo>
                    <a:pt x="453094" y="144268"/>
                    <a:pt x="464283" y="181997"/>
                    <a:pt x="460553" y="216844"/>
                  </a:cubicBezTo>
                  <a:close/>
                </a:path>
              </a:pathLst>
            </a:custGeom>
            <a:solidFill>
              <a:srgbClr val="7CD2DA">
                <a:alpha val="82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3"/>
            <p:cNvSpPr/>
            <p:nvPr/>
          </p:nvSpPr>
          <p:spPr>
            <a:xfrm rot="2700000">
              <a:off x="4633557" y="-20117"/>
              <a:ext cx="6966628" cy="6006570"/>
            </a:xfrm>
            <a:custGeom>
              <a:avLst/>
              <a:gdLst/>
              <a:ahLst/>
              <a:cxnLst/>
              <a:rect l="l" t="t" r="r" b="b"/>
              <a:pathLst>
                <a:path w="461250" h="397686" extrusionOk="0">
                  <a:moveTo>
                    <a:pt x="460553" y="216844"/>
                  </a:moveTo>
                  <a:cubicBezTo>
                    <a:pt x="456832" y="251682"/>
                    <a:pt x="439980" y="283933"/>
                    <a:pt x="419250" y="312177"/>
                  </a:cubicBezTo>
                  <a:cubicBezTo>
                    <a:pt x="397065" y="342419"/>
                    <a:pt x="369310" y="369697"/>
                    <a:pt x="334904" y="384597"/>
                  </a:cubicBezTo>
                  <a:cubicBezTo>
                    <a:pt x="295195" y="401790"/>
                    <a:pt x="249186" y="401053"/>
                    <a:pt x="207893" y="388161"/>
                  </a:cubicBezTo>
                  <a:cubicBezTo>
                    <a:pt x="166590" y="375268"/>
                    <a:pt x="129643" y="350919"/>
                    <a:pt x="97043" y="322472"/>
                  </a:cubicBezTo>
                  <a:cubicBezTo>
                    <a:pt x="61321" y="291290"/>
                    <a:pt x="29697" y="254040"/>
                    <a:pt x="12310" y="209919"/>
                  </a:cubicBezTo>
                  <a:cubicBezTo>
                    <a:pt x="1029" y="181297"/>
                    <a:pt x="-3944" y="149360"/>
                    <a:pt x="3608" y="119523"/>
                  </a:cubicBezTo>
                  <a:cubicBezTo>
                    <a:pt x="16694" y="67897"/>
                    <a:pt x="65437" y="31465"/>
                    <a:pt x="116870" y="17633"/>
                  </a:cubicBezTo>
                  <a:cubicBezTo>
                    <a:pt x="154848" y="7421"/>
                    <a:pt x="194420" y="7328"/>
                    <a:pt x="233890" y="9907"/>
                  </a:cubicBezTo>
                  <a:cubicBezTo>
                    <a:pt x="244996" y="7780"/>
                    <a:pt x="256102" y="4851"/>
                    <a:pt x="267135" y="2678"/>
                  </a:cubicBezTo>
                  <a:cubicBezTo>
                    <a:pt x="291714" y="-2166"/>
                    <a:pt x="320510" y="-1936"/>
                    <a:pt x="337777" y="16188"/>
                  </a:cubicBezTo>
                  <a:cubicBezTo>
                    <a:pt x="354169" y="33390"/>
                    <a:pt x="354428" y="60806"/>
                    <a:pt x="368370" y="80062"/>
                  </a:cubicBezTo>
                  <a:cubicBezTo>
                    <a:pt x="382405" y="99429"/>
                    <a:pt x="407417" y="107008"/>
                    <a:pt x="425945" y="122129"/>
                  </a:cubicBezTo>
                  <a:cubicBezTo>
                    <a:pt x="453094" y="144268"/>
                    <a:pt x="464283" y="181997"/>
                    <a:pt x="460553" y="216844"/>
                  </a:cubicBezTo>
                  <a:close/>
                </a:path>
              </a:pathLst>
            </a:custGeom>
            <a:solidFill>
              <a:srgbClr val="7CD2DA">
                <a:alpha val="183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3"/>
            <p:cNvSpPr/>
            <p:nvPr/>
          </p:nvSpPr>
          <p:spPr>
            <a:xfrm rot="10800000">
              <a:off x="5356187" y="603224"/>
              <a:ext cx="5521163" cy="4760301"/>
            </a:xfrm>
            <a:custGeom>
              <a:avLst/>
              <a:gdLst/>
              <a:ahLst/>
              <a:cxnLst/>
              <a:rect l="l" t="t" r="r" b="b"/>
              <a:pathLst>
                <a:path w="461250" h="397686" extrusionOk="0">
                  <a:moveTo>
                    <a:pt x="460553" y="216844"/>
                  </a:moveTo>
                  <a:cubicBezTo>
                    <a:pt x="456832" y="251682"/>
                    <a:pt x="439980" y="283933"/>
                    <a:pt x="419250" y="312177"/>
                  </a:cubicBezTo>
                  <a:cubicBezTo>
                    <a:pt x="397065" y="342419"/>
                    <a:pt x="369310" y="369697"/>
                    <a:pt x="334904" y="384597"/>
                  </a:cubicBezTo>
                  <a:cubicBezTo>
                    <a:pt x="295195" y="401790"/>
                    <a:pt x="249186" y="401053"/>
                    <a:pt x="207893" y="388161"/>
                  </a:cubicBezTo>
                  <a:cubicBezTo>
                    <a:pt x="166590" y="375268"/>
                    <a:pt x="129643" y="350919"/>
                    <a:pt x="97043" y="322472"/>
                  </a:cubicBezTo>
                  <a:cubicBezTo>
                    <a:pt x="61321" y="291290"/>
                    <a:pt x="29697" y="254040"/>
                    <a:pt x="12310" y="209919"/>
                  </a:cubicBezTo>
                  <a:cubicBezTo>
                    <a:pt x="1029" y="181297"/>
                    <a:pt x="-3944" y="149360"/>
                    <a:pt x="3608" y="119523"/>
                  </a:cubicBezTo>
                  <a:cubicBezTo>
                    <a:pt x="16694" y="67897"/>
                    <a:pt x="65437" y="31465"/>
                    <a:pt x="116870" y="17633"/>
                  </a:cubicBezTo>
                  <a:cubicBezTo>
                    <a:pt x="154848" y="7421"/>
                    <a:pt x="194420" y="7328"/>
                    <a:pt x="233890" y="9907"/>
                  </a:cubicBezTo>
                  <a:cubicBezTo>
                    <a:pt x="244996" y="7780"/>
                    <a:pt x="256102" y="4851"/>
                    <a:pt x="267135" y="2678"/>
                  </a:cubicBezTo>
                  <a:cubicBezTo>
                    <a:pt x="291714" y="-2166"/>
                    <a:pt x="320510" y="-1936"/>
                    <a:pt x="337777" y="16188"/>
                  </a:cubicBezTo>
                  <a:cubicBezTo>
                    <a:pt x="354169" y="33390"/>
                    <a:pt x="354428" y="60806"/>
                    <a:pt x="368370" y="80062"/>
                  </a:cubicBezTo>
                  <a:cubicBezTo>
                    <a:pt x="382405" y="99429"/>
                    <a:pt x="407417" y="107008"/>
                    <a:pt x="425945" y="122129"/>
                  </a:cubicBezTo>
                  <a:cubicBezTo>
                    <a:pt x="453094" y="144268"/>
                    <a:pt x="464283" y="181997"/>
                    <a:pt x="460553" y="216844"/>
                  </a:cubicBezTo>
                  <a:close/>
                </a:path>
              </a:pathLst>
            </a:custGeom>
            <a:solidFill>
              <a:srgbClr val="7CD2DA">
                <a:alpha val="53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3" name="Google Shape;1113;p23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1114" name="Google Shape;1114;p23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5" name="Google Shape;1115;p23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16" name="Google Shape;1116;p23"/>
          <p:cNvGrpSpPr/>
          <p:nvPr/>
        </p:nvGrpSpPr>
        <p:grpSpPr>
          <a:xfrm>
            <a:off x="-771289" y="471896"/>
            <a:ext cx="9899205" cy="6083293"/>
            <a:chOff x="-771289" y="353922"/>
            <a:chExt cx="9899205" cy="4562470"/>
          </a:xfrm>
        </p:grpSpPr>
        <p:grpSp>
          <p:nvGrpSpPr>
            <p:cNvPr id="1117" name="Google Shape;1117;p23"/>
            <p:cNvGrpSpPr/>
            <p:nvPr/>
          </p:nvGrpSpPr>
          <p:grpSpPr>
            <a:xfrm>
              <a:off x="8608573" y="353922"/>
              <a:ext cx="519343" cy="830448"/>
              <a:chOff x="8608573" y="353922"/>
              <a:chExt cx="519343" cy="830448"/>
            </a:xfrm>
          </p:grpSpPr>
          <p:grpSp>
            <p:nvGrpSpPr>
              <p:cNvPr id="1118" name="Google Shape;1118;p23"/>
              <p:cNvGrpSpPr/>
              <p:nvPr/>
            </p:nvGrpSpPr>
            <p:grpSpPr>
              <a:xfrm>
                <a:off x="8608573" y="1017729"/>
                <a:ext cx="154297" cy="166641"/>
                <a:chOff x="7333129" y="-1203464"/>
                <a:chExt cx="231053" cy="249538"/>
              </a:xfrm>
            </p:grpSpPr>
            <p:sp>
              <p:nvSpPr>
                <p:cNvPr id="1119" name="Google Shape;1119;p23"/>
                <p:cNvSpPr/>
                <p:nvPr/>
              </p:nvSpPr>
              <p:spPr>
                <a:xfrm>
                  <a:off x="7354083" y="-1186101"/>
                  <a:ext cx="210099" cy="20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8" y="5068"/>
                        <a:pt x="-911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p23"/>
                <p:cNvSpPr/>
                <p:nvPr/>
              </p:nvSpPr>
              <p:spPr>
                <a:xfrm>
                  <a:off x="7333129" y="-1192373"/>
                  <a:ext cx="172863" cy="238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6" h="28548" extrusionOk="0">
                      <a:moveTo>
                        <a:pt x="6634" y="0"/>
                      </a:moveTo>
                      <a:cubicBezTo>
                        <a:pt x="6837" y="1160"/>
                        <a:pt x="5787" y="1353"/>
                        <a:pt x="5363" y="2035"/>
                      </a:cubicBezTo>
                      <a:cubicBezTo>
                        <a:pt x="4037" y="4254"/>
                        <a:pt x="4258" y="7247"/>
                        <a:pt x="3613" y="9568"/>
                      </a:cubicBezTo>
                      <a:cubicBezTo>
                        <a:pt x="4129" y="11355"/>
                        <a:pt x="3825" y="12828"/>
                        <a:pt x="4580" y="14873"/>
                      </a:cubicBezTo>
                      <a:cubicBezTo>
                        <a:pt x="4884" y="15757"/>
                        <a:pt x="5704" y="16383"/>
                        <a:pt x="6136" y="17064"/>
                      </a:cubicBezTo>
                      <a:cubicBezTo>
                        <a:pt x="8163" y="20002"/>
                        <a:pt x="11156" y="21936"/>
                        <a:pt x="14517" y="22709"/>
                      </a:cubicBezTo>
                      <a:cubicBezTo>
                        <a:pt x="14931" y="22811"/>
                        <a:pt x="15180" y="22875"/>
                        <a:pt x="15604" y="22976"/>
                      </a:cubicBezTo>
                      <a:cubicBezTo>
                        <a:pt x="16488" y="23225"/>
                        <a:pt x="17565" y="23023"/>
                        <a:pt x="18385" y="23207"/>
                      </a:cubicBezTo>
                      <a:cubicBezTo>
                        <a:pt x="19269" y="23418"/>
                        <a:pt x="20227" y="24772"/>
                        <a:pt x="20696" y="26522"/>
                      </a:cubicBezTo>
                      <a:cubicBezTo>
                        <a:pt x="20236" y="28603"/>
                        <a:pt x="17823" y="28640"/>
                        <a:pt x="15696" y="28502"/>
                      </a:cubicBezTo>
                      <a:cubicBezTo>
                        <a:pt x="11994" y="28474"/>
                        <a:pt x="7251" y="26080"/>
                        <a:pt x="4801" y="23437"/>
                      </a:cubicBezTo>
                      <a:cubicBezTo>
                        <a:pt x="2849" y="21540"/>
                        <a:pt x="1237" y="19017"/>
                        <a:pt x="611" y="16401"/>
                      </a:cubicBezTo>
                      <a:cubicBezTo>
                        <a:pt x="-52" y="13740"/>
                        <a:pt x="-236" y="11051"/>
                        <a:pt x="363" y="8546"/>
                      </a:cubicBezTo>
                      <a:cubicBezTo>
                        <a:pt x="814" y="6713"/>
                        <a:pt x="1891" y="5175"/>
                        <a:pt x="2822" y="3748"/>
                      </a:cubicBezTo>
                      <a:cubicBezTo>
                        <a:pt x="3834" y="2219"/>
                        <a:pt x="5133" y="921"/>
                        <a:pt x="66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23"/>
                <p:cNvSpPr/>
                <p:nvPr/>
              </p:nvSpPr>
              <p:spPr>
                <a:xfrm>
                  <a:off x="7437306" y="-1203464"/>
                  <a:ext cx="113510" cy="166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0" h="19884" extrusionOk="0">
                      <a:moveTo>
                        <a:pt x="11326" y="19884"/>
                      </a:moveTo>
                      <a:cubicBezTo>
                        <a:pt x="10506" y="19221"/>
                        <a:pt x="11261" y="18890"/>
                        <a:pt x="11326" y="18402"/>
                      </a:cubicBezTo>
                      <a:cubicBezTo>
                        <a:pt x="11399" y="16809"/>
                        <a:pt x="10082" y="15234"/>
                        <a:pt x="10248" y="13751"/>
                      </a:cubicBezTo>
                      <a:cubicBezTo>
                        <a:pt x="9383" y="12858"/>
                        <a:pt x="9465" y="11937"/>
                        <a:pt x="8738" y="10813"/>
                      </a:cubicBezTo>
                      <a:cubicBezTo>
                        <a:pt x="8462" y="10316"/>
                        <a:pt x="7716" y="10095"/>
                        <a:pt x="7412" y="9690"/>
                      </a:cubicBezTo>
                      <a:cubicBezTo>
                        <a:pt x="5901" y="8023"/>
                        <a:pt x="4299" y="6743"/>
                        <a:pt x="2457" y="5886"/>
                      </a:cubicBezTo>
                      <a:cubicBezTo>
                        <a:pt x="2264" y="5813"/>
                        <a:pt x="2071" y="5702"/>
                        <a:pt x="1877" y="5582"/>
                      </a:cubicBezTo>
                      <a:cubicBezTo>
                        <a:pt x="1435" y="5269"/>
                        <a:pt x="754" y="5316"/>
                        <a:pt x="376" y="4947"/>
                      </a:cubicBezTo>
                      <a:cubicBezTo>
                        <a:pt x="-38" y="4607"/>
                        <a:pt x="-112" y="2976"/>
                        <a:pt x="164" y="1217"/>
                      </a:cubicBezTo>
                      <a:cubicBezTo>
                        <a:pt x="1066" y="-569"/>
                        <a:pt x="2439" y="29"/>
                        <a:pt x="3710" y="416"/>
                      </a:cubicBezTo>
                      <a:cubicBezTo>
                        <a:pt x="5948" y="1015"/>
                        <a:pt x="8462" y="3041"/>
                        <a:pt x="9815" y="4708"/>
                      </a:cubicBezTo>
                      <a:cubicBezTo>
                        <a:pt x="10920" y="5933"/>
                        <a:pt x="11887" y="7351"/>
                        <a:pt x="12468" y="8852"/>
                      </a:cubicBezTo>
                      <a:cubicBezTo>
                        <a:pt x="13038" y="10390"/>
                        <a:pt x="13554" y="11937"/>
                        <a:pt x="13591" y="13530"/>
                      </a:cubicBezTo>
                      <a:cubicBezTo>
                        <a:pt x="13591" y="14709"/>
                        <a:pt x="13075" y="15832"/>
                        <a:pt x="12808" y="16863"/>
                      </a:cubicBezTo>
                      <a:cubicBezTo>
                        <a:pt x="12514" y="17960"/>
                        <a:pt x="12007" y="18991"/>
                        <a:pt x="11335" y="1988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22" name="Google Shape;1122;p23"/>
              <p:cNvGrpSpPr/>
              <p:nvPr/>
            </p:nvGrpSpPr>
            <p:grpSpPr>
              <a:xfrm>
                <a:off x="8762878" y="353922"/>
                <a:ext cx="365038" cy="362160"/>
                <a:chOff x="5921225" y="-1241229"/>
                <a:chExt cx="546628" cy="542317"/>
              </a:xfrm>
            </p:grpSpPr>
            <p:sp>
              <p:nvSpPr>
                <p:cNvPr id="1123" name="Google Shape;1123;p23"/>
                <p:cNvSpPr/>
                <p:nvPr/>
              </p:nvSpPr>
              <p:spPr>
                <a:xfrm>
                  <a:off x="5944935" y="-1235992"/>
                  <a:ext cx="518690" cy="525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0" h="62898" extrusionOk="0">
                      <a:moveTo>
                        <a:pt x="45688" y="378"/>
                      </a:moveTo>
                      <a:cubicBezTo>
                        <a:pt x="30152" y="4043"/>
                        <a:pt x="16053" y="13455"/>
                        <a:pt x="6705" y="26385"/>
                      </a:cubicBezTo>
                      <a:cubicBezTo>
                        <a:pt x="1862" y="33089"/>
                        <a:pt x="-1804" y="41718"/>
                        <a:pt x="941" y="49527"/>
                      </a:cubicBezTo>
                      <a:cubicBezTo>
                        <a:pt x="3832" y="57769"/>
                        <a:pt x="13078" y="62254"/>
                        <a:pt x="21799" y="62825"/>
                      </a:cubicBezTo>
                      <a:cubicBezTo>
                        <a:pt x="33808" y="63598"/>
                        <a:pt x="46047" y="58267"/>
                        <a:pt x="53644" y="48928"/>
                      </a:cubicBezTo>
                      <a:cubicBezTo>
                        <a:pt x="61232" y="39600"/>
                        <a:pt x="63986" y="26523"/>
                        <a:pt x="60790" y="14929"/>
                      </a:cubicBezTo>
                      <a:cubicBezTo>
                        <a:pt x="58903" y="8059"/>
                        <a:pt x="54142" y="1152"/>
                        <a:pt x="47097" y="129"/>
                      </a:cubicBezTo>
                      <a:cubicBezTo>
                        <a:pt x="42483" y="-533"/>
                        <a:pt x="37934" y="1455"/>
                        <a:pt x="33854" y="3712"/>
                      </a:cubicBezTo>
                      <a:cubicBezTo>
                        <a:pt x="24000" y="9164"/>
                        <a:pt x="15150" y="16439"/>
                        <a:pt x="7903" y="25059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4" name="Google Shape;1124;p23"/>
                <p:cNvSpPr/>
                <p:nvPr/>
              </p:nvSpPr>
              <p:spPr>
                <a:xfrm>
                  <a:off x="5921225" y="-1224985"/>
                  <a:ext cx="377617" cy="526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10" h="62984" extrusionOk="0">
                      <a:moveTo>
                        <a:pt x="39685" y="0"/>
                      </a:moveTo>
                      <a:cubicBezTo>
                        <a:pt x="38617" y="1907"/>
                        <a:pt x="36121" y="2726"/>
                        <a:pt x="34270" y="3942"/>
                      </a:cubicBezTo>
                      <a:cubicBezTo>
                        <a:pt x="28367" y="7828"/>
                        <a:pt x="21801" y="12921"/>
                        <a:pt x="15944" y="17424"/>
                      </a:cubicBezTo>
                      <a:cubicBezTo>
                        <a:pt x="12454" y="21411"/>
                        <a:pt x="9019" y="24496"/>
                        <a:pt x="6385" y="30464"/>
                      </a:cubicBezTo>
                      <a:cubicBezTo>
                        <a:pt x="5335" y="33052"/>
                        <a:pt x="5142" y="35823"/>
                        <a:pt x="5031" y="38365"/>
                      </a:cubicBezTo>
                      <a:cubicBezTo>
                        <a:pt x="4755" y="43918"/>
                        <a:pt x="6643" y="49241"/>
                        <a:pt x="10529" y="52501"/>
                      </a:cubicBezTo>
                      <a:cubicBezTo>
                        <a:pt x="14378" y="55844"/>
                        <a:pt x="19830" y="57391"/>
                        <a:pt x="25337" y="57382"/>
                      </a:cubicBezTo>
                      <a:cubicBezTo>
                        <a:pt x="26479" y="57382"/>
                        <a:pt x="27732" y="57345"/>
                        <a:pt x="29021" y="57253"/>
                      </a:cubicBezTo>
                      <a:cubicBezTo>
                        <a:pt x="32014" y="57069"/>
                        <a:pt x="35587" y="56102"/>
                        <a:pt x="38479" y="55595"/>
                      </a:cubicBezTo>
                      <a:cubicBezTo>
                        <a:pt x="41656" y="55052"/>
                        <a:pt x="44474" y="55853"/>
                        <a:pt x="45210" y="57501"/>
                      </a:cubicBezTo>
                      <a:cubicBezTo>
                        <a:pt x="43498" y="59960"/>
                        <a:pt x="38055" y="61324"/>
                        <a:pt x="32530" y="62318"/>
                      </a:cubicBezTo>
                      <a:cubicBezTo>
                        <a:pt x="27953" y="63165"/>
                        <a:pt x="21958" y="63450"/>
                        <a:pt x="16267" y="61673"/>
                      </a:cubicBezTo>
                      <a:cubicBezTo>
                        <a:pt x="10603" y="60043"/>
                        <a:pt x="5381" y="56102"/>
                        <a:pt x="2950" y="51562"/>
                      </a:cubicBezTo>
                      <a:cubicBezTo>
                        <a:pt x="-955" y="44710"/>
                        <a:pt x="-706" y="36394"/>
                        <a:pt x="2075" y="29810"/>
                      </a:cubicBezTo>
                      <a:cubicBezTo>
                        <a:pt x="4967" y="23023"/>
                        <a:pt x="9820" y="17755"/>
                        <a:pt x="15106" y="13768"/>
                      </a:cubicBezTo>
                      <a:cubicBezTo>
                        <a:pt x="19001" y="10849"/>
                        <a:pt x="23192" y="8878"/>
                        <a:pt x="27133" y="6732"/>
                      </a:cubicBezTo>
                      <a:cubicBezTo>
                        <a:pt x="31369" y="4439"/>
                        <a:pt x="35578" y="2339"/>
                        <a:pt x="3968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23"/>
                <p:cNvSpPr/>
                <p:nvPr/>
              </p:nvSpPr>
              <p:spPr>
                <a:xfrm>
                  <a:off x="6354409" y="-1241229"/>
                  <a:ext cx="113444" cy="49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82" h="59418" extrusionOk="0">
                      <a:moveTo>
                        <a:pt x="0" y="59419"/>
                      </a:moveTo>
                      <a:cubicBezTo>
                        <a:pt x="0" y="57945"/>
                        <a:pt x="1381" y="57236"/>
                        <a:pt x="2090" y="56149"/>
                      </a:cubicBezTo>
                      <a:cubicBezTo>
                        <a:pt x="4310" y="52687"/>
                        <a:pt x="5360" y="48000"/>
                        <a:pt x="7146" y="44196"/>
                      </a:cubicBezTo>
                      <a:cubicBezTo>
                        <a:pt x="7496" y="41130"/>
                        <a:pt x="8500" y="38754"/>
                        <a:pt x="8850" y="34987"/>
                      </a:cubicBezTo>
                      <a:cubicBezTo>
                        <a:pt x="9016" y="33366"/>
                        <a:pt x="8638" y="31727"/>
                        <a:pt x="8611" y="30217"/>
                      </a:cubicBezTo>
                      <a:cubicBezTo>
                        <a:pt x="8399" y="23614"/>
                        <a:pt x="7008" y="17481"/>
                        <a:pt x="4328" y="11504"/>
                      </a:cubicBezTo>
                      <a:cubicBezTo>
                        <a:pt x="4034" y="10841"/>
                        <a:pt x="3776" y="10261"/>
                        <a:pt x="3463" y="9552"/>
                      </a:cubicBezTo>
                      <a:cubicBezTo>
                        <a:pt x="2791" y="7958"/>
                        <a:pt x="1556" y="6282"/>
                        <a:pt x="884" y="4809"/>
                      </a:cubicBezTo>
                      <a:cubicBezTo>
                        <a:pt x="156" y="3197"/>
                        <a:pt x="571" y="1227"/>
                        <a:pt x="1916" y="2"/>
                      </a:cubicBezTo>
                      <a:cubicBezTo>
                        <a:pt x="4283" y="-81"/>
                        <a:pt x="6014" y="2875"/>
                        <a:pt x="7616" y="5647"/>
                      </a:cubicBezTo>
                      <a:cubicBezTo>
                        <a:pt x="10480" y="10288"/>
                        <a:pt x="12672" y="17646"/>
                        <a:pt x="13188" y="22895"/>
                      </a:cubicBezTo>
                      <a:cubicBezTo>
                        <a:pt x="13694" y="26901"/>
                        <a:pt x="13758" y="31064"/>
                        <a:pt x="13114" y="34950"/>
                      </a:cubicBezTo>
                      <a:cubicBezTo>
                        <a:pt x="12469" y="38919"/>
                        <a:pt x="11530" y="42750"/>
                        <a:pt x="9946" y="46268"/>
                      </a:cubicBezTo>
                      <a:cubicBezTo>
                        <a:pt x="8777" y="48828"/>
                        <a:pt x="7091" y="51011"/>
                        <a:pt x="5581" y="53175"/>
                      </a:cubicBezTo>
                      <a:cubicBezTo>
                        <a:pt x="3951" y="55477"/>
                        <a:pt x="2081" y="57586"/>
                        <a:pt x="0" y="5941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26" name="Google Shape;1126;p23"/>
            <p:cNvGrpSpPr/>
            <p:nvPr/>
          </p:nvGrpSpPr>
          <p:grpSpPr>
            <a:xfrm>
              <a:off x="-771289" y="2277897"/>
              <a:ext cx="1396105" cy="2638495"/>
              <a:chOff x="-771289" y="2277897"/>
              <a:chExt cx="1396105" cy="2638495"/>
            </a:xfrm>
          </p:grpSpPr>
          <p:grpSp>
            <p:nvGrpSpPr>
              <p:cNvPr id="1127" name="Google Shape;1127;p23"/>
              <p:cNvGrpSpPr/>
              <p:nvPr/>
            </p:nvGrpSpPr>
            <p:grpSpPr>
              <a:xfrm rot="8100000">
                <a:off x="-481108" y="3639017"/>
                <a:ext cx="815743" cy="1158647"/>
                <a:chOff x="-4505985" y="-7188563"/>
                <a:chExt cx="1800866" cy="2557875"/>
              </a:xfrm>
            </p:grpSpPr>
            <p:sp>
              <p:nvSpPr>
                <p:cNvPr id="1128" name="Google Shape;1128;p23"/>
                <p:cNvSpPr/>
                <p:nvPr/>
              </p:nvSpPr>
              <p:spPr>
                <a:xfrm>
                  <a:off x="-4441678" y="-7147768"/>
                  <a:ext cx="1727491" cy="2477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48" h="172175" extrusionOk="0">
                      <a:moveTo>
                        <a:pt x="111600" y="16044"/>
                      </a:moveTo>
                      <a:cubicBezTo>
                        <a:pt x="113985" y="14948"/>
                        <a:pt x="116278" y="13677"/>
                        <a:pt x="117973" y="11707"/>
                      </a:cubicBezTo>
                      <a:cubicBezTo>
                        <a:pt x="120358" y="8926"/>
                        <a:pt x="120984" y="4247"/>
                        <a:pt x="118267" y="1807"/>
                      </a:cubicBezTo>
                      <a:cubicBezTo>
                        <a:pt x="116462" y="195"/>
                        <a:pt x="113829" y="20"/>
                        <a:pt x="111416" y="2"/>
                      </a:cubicBezTo>
                      <a:cubicBezTo>
                        <a:pt x="72664" y="-210"/>
                        <a:pt x="34529" y="21496"/>
                        <a:pt x="14932" y="54916"/>
                      </a:cubicBezTo>
                      <a:cubicBezTo>
                        <a:pt x="-4674" y="88344"/>
                        <a:pt x="-4996" y="132217"/>
                        <a:pt x="14104" y="165931"/>
                      </a:cubicBezTo>
                      <a:cubicBezTo>
                        <a:pt x="15328" y="168086"/>
                        <a:pt x="16728" y="170305"/>
                        <a:pt x="18938" y="171447"/>
                      </a:cubicBezTo>
                      <a:cubicBezTo>
                        <a:pt x="23248" y="173657"/>
                        <a:pt x="28727" y="170526"/>
                        <a:pt x="30892" y="166198"/>
                      </a:cubicBezTo>
                      <a:cubicBezTo>
                        <a:pt x="33056" y="161861"/>
                        <a:pt x="32862" y="156786"/>
                        <a:pt x="32844" y="151942"/>
                      </a:cubicBezTo>
                      <a:cubicBezTo>
                        <a:pt x="32789" y="138856"/>
                        <a:pt x="34492" y="125835"/>
                        <a:pt x="37715" y="113181"/>
                      </a:cubicBezTo>
                      <a:cubicBezTo>
                        <a:pt x="41869" y="76483"/>
                        <a:pt x="64403" y="42465"/>
                        <a:pt x="96147" y="23724"/>
                      </a:cubicBezTo>
                      <a:lnTo>
                        <a:pt x="111600" y="1604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9" name="Google Shape;1129;p23"/>
                <p:cNvSpPr/>
                <p:nvPr/>
              </p:nvSpPr>
              <p:spPr>
                <a:xfrm>
                  <a:off x="-4009472" y="-7188563"/>
                  <a:ext cx="1283041" cy="550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62" h="38227" extrusionOk="0">
                      <a:moveTo>
                        <a:pt x="0" y="38228"/>
                      </a:moveTo>
                      <a:cubicBezTo>
                        <a:pt x="479" y="36303"/>
                        <a:pt x="2514" y="35051"/>
                        <a:pt x="3812" y="33540"/>
                      </a:cubicBezTo>
                      <a:cubicBezTo>
                        <a:pt x="8104" y="28899"/>
                        <a:pt x="13077" y="23042"/>
                        <a:pt x="19063" y="19589"/>
                      </a:cubicBezTo>
                      <a:cubicBezTo>
                        <a:pt x="22811" y="16338"/>
                        <a:pt x="26577" y="14367"/>
                        <a:pt x="32084" y="11576"/>
                      </a:cubicBezTo>
                      <a:cubicBezTo>
                        <a:pt x="34423" y="10269"/>
                        <a:pt x="36744" y="8961"/>
                        <a:pt x="39065" y="7838"/>
                      </a:cubicBezTo>
                      <a:cubicBezTo>
                        <a:pt x="49314" y="3537"/>
                        <a:pt x="59693" y="1004"/>
                        <a:pt x="70983" y="139"/>
                      </a:cubicBezTo>
                      <a:cubicBezTo>
                        <a:pt x="72181" y="111"/>
                        <a:pt x="73369" y="74"/>
                        <a:pt x="74685" y="47"/>
                      </a:cubicBezTo>
                      <a:cubicBezTo>
                        <a:pt x="77651" y="-45"/>
                        <a:pt x="81261" y="-27"/>
                        <a:pt x="84033" y="341"/>
                      </a:cubicBezTo>
                      <a:cubicBezTo>
                        <a:pt x="87081" y="894"/>
                        <a:pt x="89171" y="2662"/>
                        <a:pt x="89162" y="4458"/>
                      </a:cubicBezTo>
                      <a:cubicBezTo>
                        <a:pt x="86841" y="6162"/>
                        <a:pt x="82053" y="5342"/>
                        <a:pt x="77338" y="5462"/>
                      </a:cubicBezTo>
                      <a:cubicBezTo>
                        <a:pt x="69418" y="5498"/>
                        <a:pt x="58505" y="7009"/>
                        <a:pt x="51147" y="9081"/>
                      </a:cubicBezTo>
                      <a:cubicBezTo>
                        <a:pt x="45456" y="10499"/>
                        <a:pt x="39958" y="12820"/>
                        <a:pt x="34718" y="14984"/>
                      </a:cubicBezTo>
                      <a:cubicBezTo>
                        <a:pt x="29349" y="17295"/>
                        <a:pt x="24487" y="20251"/>
                        <a:pt x="19680" y="23162"/>
                      </a:cubicBezTo>
                      <a:cubicBezTo>
                        <a:pt x="16235" y="25363"/>
                        <a:pt x="12754" y="27370"/>
                        <a:pt x="9605" y="29829"/>
                      </a:cubicBezTo>
                      <a:cubicBezTo>
                        <a:pt x="6290" y="32490"/>
                        <a:pt x="3122" y="35299"/>
                        <a:pt x="0" y="3822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p23"/>
                <p:cNvSpPr/>
                <p:nvPr/>
              </p:nvSpPr>
              <p:spPr>
                <a:xfrm>
                  <a:off x="-4017602" y="-7106528"/>
                  <a:ext cx="1312483" cy="23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08" h="163009" extrusionOk="0">
                      <a:moveTo>
                        <a:pt x="169" y="163010"/>
                      </a:moveTo>
                      <a:cubicBezTo>
                        <a:pt x="-421" y="159418"/>
                        <a:pt x="694" y="155007"/>
                        <a:pt x="1062" y="151066"/>
                      </a:cubicBezTo>
                      <a:cubicBezTo>
                        <a:pt x="2222" y="138541"/>
                        <a:pt x="2803" y="123678"/>
                        <a:pt x="6145" y="110555"/>
                      </a:cubicBezTo>
                      <a:cubicBezTo>
                        <a:pt x="7619" y="100977"/>
                        <a:pt x="10013" y="93002"/>
                        <a:pt x="14277" y="81583"/>
                      </a:cubicBezTo>
                      <a:cubicBezTo>
                        <a:pt x="16183" y="76684"/>
                        <a:pt x="17988" y="71757"/>
                        <a:pt x="20309" y="67263"/>
                      </a:cubicBezTo>
                      <a:cubicBezTo>
                        <a:pt x="30375" y="48016"/>
                        <a:pt x="45284" y="31458"/>
                        <a:pt x="65876" y="22332"/>
                      </a:cubicBezTo>
                      <a:cubicBezTo>
                        <a:pt x="67865" y="21374"/>
                        <a:pt x="69964" y="20371"/>
                        <a:pt x="72175" y="19311"/>
                      </a:cubicBezTo>
                      <a:cubicBezTo>
                        <a:pt x="77184" y="16908"/>
                        <a:pt x="82056" y="12911"/>
                        <a:pt x="84552" y="8905"/>
                      </a:cubicBezTo>
                      <a:cubicBezTo>
                        <a:pt x="87480" y="4761"/>
                        <a:pt x="88604" y="856"/>
                        <a:pt x="90326" y="0"/>
                      </a:cubicBezTo>
                      <a:cubicBezTo>
                        <a:pt x="91541" y="1998"/>
                        <a:pt x="91689" y="6336"/>
                        <a:pt x="89571" y="10526"/>
                      </a:cubicBezTo>
                      <a:cubicBezTo>
                        <a:pt x="87591" y="14753"/>
                        <a:pt x="83677" y="18648"/>
                        <a:pt x="79431" y="21420"/>
                      </a:cubicBezTo>
                      <a:cubicBezTo>
                        <a:pt x="72239" y="26200"/>
                        <a:pt x="63159" y="29119"/>
                        <a:pt x="55672" y="34368"/>
                      </a:cubicBezTo>
                      <a:cubicBezTo>
                        <a:pt x="48028" y="39479"/>
                        <a:pt x="41370" y="45926"/>
                        <a:pt x="36618" y="51773"/>
                      </a:cubicBezTo>
                      <a:cubicBezTo>
                        <a:pt x="29205" y="60697"/>
                        <a:pt x="23394" y="71103"/>
                        <a:pt x="18909" y="81472"/>
                      </a:cubicBezTo>
                      <a:cubicBezTo>
                        <a:pt x="14305" y="92128"/>
                        <a:pt x="11284" y="103179"/>
                        <a:pt x="8789" y="114165"/>
                      </a:cubicBezTo>
                      <a:cubicBezTo>
                        <a:pt x="6947" y="122177"/>
                        <a:pt x="5197" y="129995"/>
                        <a:pt x="3935" y="137860"/>
                      </a:cubicBezTo>
                      <a:cubicBezTo>
                        <a:pt x="2738" y="145909"/>
                        <a:pt x="1495" y="154160"/>
                        <a:pt x="169" y="1630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23"/>
                <p:cNvSpPr/>
                <p:nvPr/>
              </p:nvSpPr>
              <p:spPr>
                <a:xfrm>
                  <a:off x="-4505985" y="-6615429"/>
                  <a:ext cx="473201" cy="1984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4" h="137925" extrusionOk="0">
                      <a:moveTo>
                        <a:pt x="28022" y="0"/>
                      </a:moveTo>
                      <a:cubicBezTo>
                        <a:pt x="27184" y="2836"/>
                        <a:pt x="24430" y="5175"/>
                        <a:pt x="22846" y="7883"/>
                      </a:cubicBezTo>
                      <a:cubicBezTo>
                        <a:pt x="17487" y="16281"/>
                        <a:pt x="13609" y="27222"/>
                        <a:pt x="9972" y="37002"/>
                      </a:cubicBezTo>
                      <a:cubicBezTo>
                        <a:pt x="8351" y="44342"/>
                        <a:pt x="6371" y="50438"/>
                        <a:pt x="5340" y="59785"/>
                      </a:cubicBezTo>
                      <a:cubicBezTo>
                        <a:pt x="4962" y="63819"/>
                        <a:pt x="4999" y="67834"/>
                        <a:pt x="5045" y="71674"/>
                      </a:cubicBezTo>
                      <a:cubicBezTo>
                        <a:pt x="4898" y="88214"/>
                        <a:pt x="7743" y="104164"/>
                        <a:pt x="14245" y="119110"/>
                      </a:cubicBezTo>
                      <a:cubicBezTo>
                        <a:pt x="14963" y="120584"/>
                        <a:pt x="15801" y="122121"/>
                        <a:pt x="16759" y="123622"/>
                      </a:cubicBezTo>
                      <a:cubicBezTo>
                        <a:pt x="18932" y="127159"/>
                        <a:pt x="22653" y="130272"/>
                        <a:pt x="25894" y="131957"/>
                      </a:cubicBezTo>
                      <a:cubicBezTo>
                        <a:pt x="29302" y="133909"/>
                        <a:pt x="32322" y="135318"/>
                        <a:pt x="32884" y="137114"/>
                      </a:cubicBezTo>
                      <a:cubicBezTo>
                        <a:pt x="31245" y="138136"/>
                        <a:pt x="27976" y="138293"/>
                        <a:pt x="24541" y="137003"/>
                      </a:cubicBezTo>
                      <a:cubicBezTo>
                        <a:pt x="21078" y="135769"/>
                        <a:pt x="17625" y="133209"/>
                        <a:pt x="14890" y="130161"/>
                      </a:cubicBezTo>
                      <a:cubicBezTo>
                        <a:pt x="10193" y="125059"/>
                        <a:pt x="7034" y="117517"/>
                        <a:pt x="4999" y="110232"/>
                      </a:cubicBezTo>
                      <a:cubicBezTo>
                        <a:pt x="2688" y="102920"/>
                        <a:pt x="1518" y="95378"/>
                        <a:pt x="772" y="89199"/>
                      </a:cubicBezTo>
                      <a:cubicBezTo>
                        <a:pt x="-268" y="79695"/>
                        <a:pt x="-305" y="69915"/>
                        <a:pt x="956" y="60725"/>
                      </a:cubicBezTo>
                      <a:cubicBezTo>
                        <a:pt x="2236" y="51304"/>
                        <a:pt x="4327" y="42214"/>
                        <a:pt x="7578" y="33686"/>
                      </a:cubicBezTo>
                      <a:cubicBezTo>
                        <a:pt x="9917" y="27452"/>
                        <a:pt x="13057" y="21807"/>
                        <a:pt x="16271" y="16346"/>
                      </a:cubicBezTo>
                      <a:cubicBezTo>
                        <a:pt x="19595" y="10434"/>
                        <a:pt x="23712" y="5083"/>
                        <a:pt x="280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32" name="Google Shape;1132;p23"/>
              <p:cNvGrpSpPr/>
              <p:nvPr/>
            </p:nvGrpSpPr>
            <p:grpSpPr>
              <a:xfrm rot="2087085">
                <a:off x="-410494" y="2470158"/>
                <a:ext cx="845587" cy="547749"/>
                <a:chOff x="-254794" y="-8390575"/>
                <a:chExt cx="1866886" cy="1209320"/>
              </a:xfrm>
            </p:grpSpPr>
            <p:sp>
              <p:nvSpPr>
                <p:cNvPr id="1133" name="Google Shape;1133;p23"/>
                <p:cNvSpPr/>
                <p:nvPr/>
              </p:nvSpPr>
              <p:spPr>
                <a:xfrm>
                  <a:off x="-229238" y="-8329031"/>
                  <a:ext cx="1841330" cy="1137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59" h="79080" extrusionOk="0">
                      <a:moveTo>
                        <a:pt x="84918" y="3301"/>
                      </a:moveTo>
                      <a:cubicBezTo>
                        <a:pt x="69649" y="-1911"/>
                        <a:pt x="52446" y="-834"/>
                        <a:pt x="37730" y="5705"/>
                      </a:cubicBezTo>
                      <a:cubicBezTo>
                        <a:pt x="29691" y="8062"/>
                        <a:pt x="21983" y="11553"/>
                        <a:pt x="14956" y="16139"/>
                      </a:cubicBezTo>
                      <a:cubicBezTo>
                        <a:pt x="9854" y="19463"/>
                        <a:pt x="4964" y="23487"/>
                        <a:pt x="2156" y="28893"/>
                      </a:cubicBezTo>
                      <a:cubicBezTo>
                        <a:pt x="-653" y="34299"/>
                        <a:pt x="-966" y="41353"/>
                        <a:pt x="2708" y="46206"/>
                      </a:cubicBezTo>
                      <a:cubicBezTo>
                        <a:pt x="8565" y="53960"/>
                        <a:pt x="20251" y="52634"/>
                        <a:pt x="29949" y="51971"/>
                      </a:cubicBezTo>
                      <a:cubicBezTo>
                        <a:pt x="52060" y="50461"/>
                        <a:pt x="74640" y="56787"/>
                        <a:pt x="92736" y="69588"/>
                      </a:cubicBezTo>
                      <a:cubicBezTo>
                        <a:pt x="99698" y="74515"/>
                        <a:pt x="107443" y="80712"/>
                        <a:pt x="115722" y="78687"/>
                      </a:cubicBezTo>
                      <a:cubicBezTo>
                        <a:pt x="121082" y="77379"/>
                        <a:pt x="125152" y="72654"/>
                        <a:pt x="126828" y="67396"/>
                      </a:cubicBezTo>
                      <a:cubicBezTo>
                        <a:pt x="128504" y="62138"/>
                        <a:pt x="128108" y="56428"/>
                        <a:pt x="126994" y="51023"/>
                      </a:cubicBezTo>
                      <a:cubicBezTo>
                        <a:pt x="122509" y="29298"/>
                        <a:pt x="105924" y="10484"/>
                        <a:pt x="84918" y="33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p23"/>
                <p:cNvSpPr/>
                <p:nvPr/>
              </p:nvSpPr>
              <p:spPr>
                <a:xfrm>
                  <a:off x="404869" y="-8390575"/>
                  <a:ext cx="1043836" cy="443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39" h="30813" extrusionOk="0">
                      <a:moveTo>
                        <a:pt x="72540" y="30813"/>
                      </a:moveTo>
                      <a:cubicBezTo>
                        <a:pt x="70974" y="30021"/>
                        <a:pt x="70551" y="28087"/>
                        <a:pt x="69547" y="26742"/>
                      </a:cubicBezTo>
                      <a:cubicBezTo>
                        <a:pt x="66314" y="22460"/>
                        <a:pt x="61222" y="18878"/>
                        <a:pt x="57115" y="15213"/>
                      </a:cubicBezTo>
                      <a:cubicBezTo>
                        <a:pt x="53560" y="13362"/>
                        <a:pt x="50926" y="11216"/>
                        <a:pt x="46349" y="9282"/>
                      </a:cubicBezTo>
                      <a:cubicBezTo>
                        <a:pt x="44387" y="8426"/>
                        <a:pt x="42242" y="8149"/>
                        <a:pt x="40326" y="7579"/>
                      </a:cubicBezTo>
                      <a:cubicBezTo>
                        <a:pt x="31946" y="5276"/>
                        <a:pt x="23612" y="4853"/>
                        <a:pt x="15093" y="6317"/>
                      </a:cubicBezTo>
                      <a:cubicBezTo>
                        <a:pt x="14182" y="6482"/>
                        <a:pt x="13307" y="6630"/>
                        <a:pt x="12312" y="6814"/>
                      </a:cubicBezTo>
                      <a:cubicBezTo>
                        <a:pt x="10065" y="7191"/>
                        <a:pt x="7514" y="8196"/>
                        <a:pt x="5442" y="8693"/>
                      </a:cubicBezTo>
                      <a:cubicBezTo>
                        <a:pt x="3177" y="9218"/>
                        <a:pt x="948" y="8573"/>
                        <a:pt x="0" y="7007"/>
                      </a:cubicBezTo>
                      <a:cubicBezTo>
                        <a:pt x="810" y="4512"/>
                        <a:pt x="5000" y="3103"/>
                        <a:pt x="8997" y="1979"/>
                      </a:cubicBezTo>
                      <a:cubicBezTo>
                        <a:pt x="15738" y="-157"/>
                        <a:pt x="25702" y="-516"/>
                        <a:pt x="32434" y="672"/>
                      </a:cubicBezTo>
                      <a:cubicBezTo>
                        <a:pt x="37610" y="1427"/>
                        <a:pt x="42813" y="2891"/>
                        <a:pt x="47399" y="5119"/>
                      </a:cubicBezTo>
                      <a:cubicBezTo>
                        <a:pt x="52096" y="7385"/>
                        <a:pt x="56451" y="10065"/>
                        <a:pt x="60181" y="13380"/>
                      </a:cubicBezTo>
                      <a:cubicBezTo>
                        <a:pt x="62898" y="15811"/>
                        <a:pt x="64997" y="18666"/>
                        <a:pt x="67060" y="21411"/>
                      </a:cubicBezTo>
                      <a:cubicBezTo>
                        <a:pt x="69270" y="24348"/>
                        <a:pt x="71122" y="27507"/>
                        <a:pt x="72540" y="3081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5" name="Google Shape;1135;p23"/>
                <p:cNvSpPr/>
                <p:nvPr/>
              </p:nvSpPr>
              <p:spPr>
                <a:xfrm>
                  <a:off x="-206142" y="-8260998"/>
                  <a:ext cx="482324" cy="45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18" h="31633" extrusionOk="0">
                      <a:moveTo>
                        <a:pt x="154" y="31634"/>
                      </a:moveTo>
                      <a:cubicBezTo>
                        <a:pt x="-389" y="30528"/>
                        <a:pt x="652" y="29810"/>
                        <a:pt x="974" y="28954"/>
                      </a:cubicBezTo>
                      <a:cubicBezTo>
                        <a:pt x="2070" y="26265"/>
                        <a:pt x="2797" y="22554"/>
                        <a:pt x="5100" y="20224"/>
                      </a:cubicBezTo>
                      <a:cubicBezTo>
                        <a:pt x="5965" y="17995"/>
                        <a:pt x="7448" y="16623"/>
                        <a:pt x="9354" y="14431"/>
                      </a:cubicBezTo>
                      <a:cubicBezTo>
                        <a:pt x="10137" y="13446"/>
                        <a:pt x="10782" y="12304"/>
                        <a:pt x="11592" y="11392"/>
                      </a:cubicBezTo>
                      <a:cubicBezTo>
                        <a:pt x="15285" y="7635"/>
                        <a:pt x="19411" y="4660"/>
                        <a:pt x="24227" y="2210"/>
                      </a:cubicBezTo>
                      <a:cubicBezTo>
                        <a:pt x="24816" y="1962"/>
                        <a:pt x="25240" y="1787"/>
                        <a:pt x="25857" y="1529"/>
                      </a:cubicBezTo>
                      <a:cubicBezTo>
                        <a:pt x="27165" y="995"/>
                        <a:pt x="28721" y="240"/>
                        <a:pt x="30056" y="19"/>
                      </a:cubicBezTo>
                      <a:cubicBezTo>
                        <a:pt x="31548" y="-166"/>
                        <a:pt x="32985" y="1022"/>
                        <a:pt x="33519" y="2726"/>
                      </a:cubicBezTo>
                      <a:cubicBezTo>
                        <a:pt x="33077" y="4872"/>
                        <a:pt x="30922" y="5203"/>
                        <a:pt x="28988" y="6124"/>
                      </a:cubicBezTo>
                      <a:cubicBezTo>
                        <a:pt x="25737" y="7607"/>
                        <a:pt x="21418" y="10001"/>
                        <a:pt x="18646" y="12046"/>
                      </a:cubicBezTo>
                      <a:cubicBezTo>
                        <a:pt x="16482" y="13547"/>
                        <a:pt x="14567" y="15435"/>
                        <a:pt x="12633" y="17102"/>
                      </a:cubicBezTo>
                      <a:cubicBezTo>
                        <a:pt x="10662" y="18852"/>
                        <a:pt x="9078" y="20868"/>
                        <a:pt x="7356" y="22738"/>
                      </a:cubicBezTo>
                      <a:cubicBezTo>
                        <a:pt x="6140" y="24128"/>
                        <a:pt x="4676" y="25344"/>
                        <a:pt x="3580" y="26808"/>
                      </a:cubicBezTo>
                      <a:cubicBezTo>
                        <a:pt x="2668" y="28097"/>
                        <a:pt x="1554" y="29663"/>
                        <a:pt x="154" y="3163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6" name="Google Shape;1136;p23"/>
                <p:cNvSpPr/>
                <p:nvPr/>
              </p:nvSpPr>
              <p:spPr>
                <a:xfrm>
                  <a:off x="831708" y="-7518672"/>
                  <a:ext cx="777535" cy="337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33" h="23448" extrusionOk="0">
                      <a:moveTo>
                        <a:pt x="52094" y="665"/>
                      </a:moveTo>
                      <a:cubicBezTo>
                        <a:pt x="53531" y="1457"/>
                        <a:pt x="53439" y="3400"/>
                        <a:pt x="53678" y="4818"/>
                      </a:cubicBezTo>
                      <a:cubicBezTo>
                        <a:pt x="54092" y="7139"/>
                        <a:pt x="54249" y="9819"/>
                        <a:pt x="53568" y="12508"/>
                      </a:cubicBezTo>
                      <a:cubicBezTo>
                        <a:pt x="52923" y="15179"/>
                        <a:pt x="51284" y="17766"/>
                        <a:pt x="49027" y="19277"/>
                      </a:cubicBezTo>
                      <a:cubicBezTo>
                        <a:pt x="46357" y="22150"/>
                        <a:pt x="42821" y="23476"/>
                        <a:pt x="37829" y="23448"/>
                      </a:cubicBezTo>
                      <a:cubicBezTo>
                        <a:pt x="35684" y="23412"/>
                        <a:pt x="33464" y="23301"/>
                        <a:pt x="31512" y="22647"/>
                      </a:cubicBezTo>
                      <a:cubicBezTo>
                        <a:pt x="27285" y="21201"/>
                        <a:pt x="23767" y="18936"/>
                        <a:pt x="20360" y="16910"/>
                      </a:cubicBezTo>
                      <a:cubicBezTo>
                        <a:pt x="16860" y="14792"/>
                        <a:pt x="13453" y="12720"/>
                        <a:pt x="9944" y="10593"/>
                      </a:cubicBezTo>
                      <a:cubicBezTo>
                        <a:pt x="9189" y="10105"/>
                        <a:pt x="8489" y="9644"/>
                        <a:pt x="7660" y="9119"/>
                      </a:cubicBezTo>
                      <a:cubicBezTo>
                        <a:pt x="5855" y="7894"/>
                        <a:pt x="3516" y="6679"/>
                        <a:pt x="1905" y="5390"/>
                      </a:cubicBezTo>
                      <a:cubicBezTo>
                        <a:pt x="137" y="3971"/>
                        <a:pt x="-453" y="1761"/>
                        <a:pt x="357" y="159"/>
                      </a:cubicBezTo>
                      <a:cubicBezTo>
                        <a:pt x="2743" y="-624"/>
                        <a:pt x="5782" y="1651"/>
                        <a:pt x="8940" y="3483"/>
                      </a:cubicBezTo>
                      <a:cubicBezTo>
                        <a:pt x="14245" y="6550"/>
                        <a:pt x="21419" y="11219"/>
                        <a:pt x="26364" y="14396"/>
                      </a:cubicBezTo>
                      <a:cubicBezTo>
                        <a:pt x="30112" y="16790"/>
                        <a:pt x="33925" y="18706"/>
                        <a:pt x="37507" y="19222"/>
                      </a:cubicBezTo>
                      <a:cubicBezTo>
                        <a:pt x="41135" y="19783"/>
                        <a:pt x="44856" y="18383"/>
                        <a:pt x="47628" y="16091"/>
                      </a:cubicBezTo>
                      <a:cubicBezTo>
                        <a:pt x="49672" y="14461"/>
                        <a:pt x="51449" y="12333"/>
                        <a:pt x="52223" y="9644"/>
                      </a:cubicBezTo>
                      <a:cubicBezTo>
                        <a:pt x="53033" y="6780"/>
                        <a:pt x="53042" y="3658"/>
                        <a:pt x="52094" y="6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7" name="Google Shape;1137;p23"/>
                <p:cNvSpPr/>
                <p:nvPr/>
              </p:nvSpPr>
              <p:spPr>
                <a:xfrm>
                  <a:off x="-254794" y="-7733723"/>
                  <a:ext cx="1068242" cy="257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35" h="17899" extrusionOk="0">
                      <a:moveTo>
                        <a:pt x="0" y="0"/>
                      </a:moveTo>
                      <a:cubicBezTo>
                        <a:pt x="1658" y="322"/>
                        <a:pt x="2505" y="1961"/>
                        <a:pt x="3822" y="2864"/>
                      </a:cubicBezTo>
                      <a:cubicBezTo>
                        <a:pt x="8058" y="5710"/>
                        <a:pt x="13841" y="6621"/>
                        <a:pt x="18796" y="8040"/>
                      </a:cubicBezTo>
                      <a:cubicBezTo>
                        <a:pt x="22572" y="8132"/>
                        <a:pt x="25656" y="8841"/>
                        <a:pt x="30372" y="8905"/>
                      </a:cubicBezTo>
                      <a:cubicBezTo>
                        <a:pt x="32398" y="8942"/>
                        <a:pt x="34414" y="8491"/>
                        <a:pt x="36348" y="8426"/>
                      </a:cubicBezTo>
                      <a:cubicBezTo>
                        <a:pt x="44765" y="8113"/>
                        <a:pt x="52925" y="7662"/>
                        <a:pt x="61811" y="9209"/>
                      </a:cubicBezTo>
                      <a:cubicBezTo>
                        <a:pt x="62723" y="9402"/>
                        <a:pt x="63699" y="9587"/>
                        <a:pt x="64685" y="9900"/>
                      </a:cubicBezTo>
                      <a:cubicBezTo>
                        <a:pt x="66978" y="10508"/>
                        <a:pt x="69805" y="11327"/>
                        <a:pt x="71785" y="12488"/>
                      </a:cubicBezTo>
                      <a:cubicBezTo>
                        <a:pt x="73986" y="13768"/>
                        <a:pt x="74723" y="16153"/>
                        <a:pt x="73921" y="17709"/>
                      </a:cubicBezTo>
                      <a:cubicBezTo>
                        <a:pt x="71545" y="18510"/>
                        <a:pt x="68589" y="16576"/>
                        <a:pt x="65127" y="15692"/>
                      </a:cubicBezTo>
                      <a:cubicBezTo>
                        <a:pt x="59435" y="14044"/>
                        <a:pt x="50963" y="13445"/>
                        <a:pt x="44941" y="13390"/>
                      </a:cubicBezTo>
                      <a:cubicBezTo>
                        <a:pt x="40336" y="13298"/>
                        <a:pt x="35556" y="13519"/>
                        <a:pt x="30897" y="13141"/>
                      </a:cubicBezTo>
                      <a:cubicBezTo>
                        <a:pt x="26145" y="12782"/>
                        <a:pt x="21430" y="12331"/>
                        <a:pt x="16908" y="11023"/>
                      </a:cubicBezTo>
                      <a:cubicBezTo>
                        <a:pt x="13611" y="10056"/>
                        <a:pt x="10618" y="8445"/>
                        <a:pt x="7800" y="6787"/>
                      </a:cubicBezTo>
                      <a:cubicBezTo>
                        <a:pt x="4770" y="5028"/>
                        <a:pt x="2063" y="2735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2409759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24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140" name="Google Shape;1140;p24"/>
          <p:cNvGrpSpPr/>
          <p:nvPr/>
        </p:nvGrpSpPr>
        <p:grpSpPr>
          <a:xfrm>
            <a:off x="7236848" y="-1198123"/>
            <a:ext cx="5103326" cy="5837996"/>
            <a:chOff x="7236848" y="-898593"/>
            <a:chExt cx="5103326" cy="4378497"/>
          </a:xfrm>
        </p:grpSpPr>
        <p:sp>
          <p:nvSpPr>
            <p:cNvPr id="1141" name="Google Shape;1141;p24"/>
            <p:cNvSpPr/>
            <p:nvPr/>
          </p:nvSpPr>
          <p:spPr>
            <a:xfrm>
              <a:off x="7236848" y="-676820"/>
              <a:ext cx="5103326" cy="4156724"/>
            </a:xfrm>
            <a:custGeom>
              <a:avLst/>
              <a:gdLst/>
              <a:ahLst/>
              <a:cxnLst/>
              <a:rect l="l" t="t" r="r" b="b"/>
              <a:pathLst>
                <a:path w="27486" h="22388" extrusionOk="0">
                  <a:moveTo>
                    <a:pt x="8141" y="1"/>
                  </a:moveTo>
                  <a:cubicBezTo>
                    <a:pt x="7793" y="1"/>
                    <a:pt x="7419" y="35"/>
                    <a:pt x="7012" y="108"/>
                  </a:cubicBezTo>
                  <a:cubicBezTo>
                    <a:pt x="0" y="1366"/>
                    <a:pt x="1041" y="22388"/>
                    <a:pt x="12919" y="22388"/>
                  </a:cubicBezTo>
                  <a:cubicBezTo>
                    <a:pt x="13229" y="22388"/>
                    <a:pt x="13548" y="22374"/>
                    <a:pt x="13873" y="22344"/>
                  </a:cubicBezTo>
                  <a:cubicBezTo>
                    <a:pt x="26643" y="21187"/>
                    <a:pt x="27485" y="9760"/>
                    <a:pt x="19809" y="7489"/>
                  </a:cubicBezTo>
                  <a:cubicBezTo>
                    <a:pt x="12698" y="5382"/>
                    <a:pt x="12506" y="1"/>
                    <a:pt x="8141" y="1"/>
                  </a:cubicBezTo>
                  <a:close/>
                </a:path>
              </a:pathLst>
            </a:custGeom>
            <a:solidFill>
              <a:srgbClr val="7CD2DA">
                <a:alpha val="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2" name="Google Shape;1142;p24"/>
            <p:cNvSpPr/>
            <p:nvPr/>
          </p:nvSpPr>
          <p:spPr>
            <a:xfrm rot="10800000">
              <a:off x="7236866" y="-225503"/>
              <a:ext cx="4487571" cy="3655233"/>
            </a:xfrm>
            <a:custGeom>
              <a:avLst/>
              <a:gdLst/>
              <a:ahLst/>
              <a:cxnLst/>
              <a:rect l="l" t="t" r="r" b="b"/>
              <a:pathLst>
                <a:path w="27486" h="22388" extrusionOk="0">
                  <a:moveTo>
                    <a:pt x="8141" y="1"/>
                  </a:moveTo>
                  <a:cubicBezTo>
                    <a:pt x="7793" y="1"/>
                    <a:pt x="7419" y="35"/>
                    <a:pt x="7012" y="108"/>
                  </a:cubicBezTo>
                  <a:cubicBezTo>
                    <a:pt x="0" y="1366"/>
                    <a:pt x="1041" y="22388"/>
                    <a:pt x="12919" y="22388"/>
                  </a:cubicBezTo>
                  <a:cubicBezTo>
                    <a:pt x="13229" y="22388"/>
                    <a:pt x="13548" y="22374"/>
                    <a:pt x="13873" y="22344"/>
                  </a:cubicBezTo>
                  <a:cubicBezTo>
                    <a:pt x="26643" y="21187"/>
                    <a:pt x="27485" y="9760"/>
                    <a:pt x="19809" y="7489"/>
                  </a:cubicBezTo>
                  <a:cubicBezTo>
                    <a:pt x="12698" y="5382"/>
                    <a:pt x="12506" y="1"/>
                    <a:pt x="8141" y="1"/>
                  </a:cubicBezTo>
                  <a:close/>
                </a:path>
              </a:pathLst>
            </a:custGeom>
            <a:solidFill>
              <a:srgbClr val="7CD2DA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3" name="Google Shape;1143;p24"/>
            <p:cNvSpPr/>
            <p:nvPr/>
          </p:nvSpPr>
          <p:spPr>
            <a:xfrm rot="-2700000">
              <a:off x="7925860" y="-108303"/>
              <a:ext cx="3373426" cy="2747736"/>
            </a:xfrm>
            <a:custGeom>
              <a:avLst/>
              <a:gdLst/>
              <a:ahLst/>
              <a:cxnLst/>
              <a:rect l="l" t="t" r="r" b="b"/>
              <a:pathLst>
                <a:path w="27486" h="22388" extrusionOk="0">
                  <a:moveTo>
                    <a:pt x="8141" y="1"/>
                  </a:moveTo>
                  <a:cubicBezTo>
                    <a:pt x="7793" y="1"/>
                    <a:pt x="7419" y="35"/>
                    <a:pt x="7012" y="108"/>
                  </a:cubicBezTo>
                  <a:cubicBezTo>
                    <a:pt x="0" y="1366"/>
                    <a:pt x="1041" y="22388"/>
                    <a:pt x="12919" y="22388"/>
                  </a:cubicBezTo>
                  <a:cubicBezTo>
                    <a:pt x="13229" y="22388"/>
                    <a:pt x="13548" y="22374"/>
                    <a:pt x="13873" y="22344"/>
                  </a:cubicBezTo>
                  <a:cubicBezTo>
                    <a:pt x="26643" y="21187"/>
                    <a:pt x="27485" y="9760"/>
                    <a:pt x="19809" y="7489"/>
                  </a:cubicBezTo>
                  <a:cubicBezTo>
                    <a:pt x="12698" y="5382"/>
                    <a:pt x="12506" y="1"/>
                    <a:pt x="8141" y="1"/>
                  </a:cubicBezTo>
                  <a:close/>
                </a:path>
              </a:pathLst>
            </a:custGeom>
            <a:solidFill>
              <a:srgbClr val="7CD2DA">
                <a:alpha val="53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144" name="Google Shape;1144;p24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1145" name="Google Shape;1145;p24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6" name="Google Shape;1146;p24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47" name="Google Shape;1147;p24"/>
          <p:cNvGrpSpPr/>
          <p:nvPr/>
        </p:nvGrpSpPr>
        <p:grpSpPr>
          <a:xfrm>
            <a:off x="-7" y="327453"/>
            <a:ext cx="9436892" cy="6169667"/>
            <a:chOff x="-7" y="245590"/>
            <a:chExt cx="9436892" cy="4627250"/>
          </a:xfrm>
        </p:grpSpPr>
        <p:grpSp>
          <p:nvGrpSpPr>
            <p:cNvPr id="1148" name="Google Shape;1148;p24"/>
            <p:cNvGrpSpPr/>
            <p:nvPr/>
          </p:nvGrpSpPr>
          <p:grpSpPr>
            <a:xfrm>
              <a:off x="-7" y="817976"/>
              <a:ext cx="496379" cy="4054863"/>
              <a:chOff x="-7" y="817976"/>
              <a:chExt cx="496379" cy="4054863"/>
            </a:xfrm>
          </p:grpSpPr>
          <p:grpSp>
            <p:nvGrpSpPr>
              <p:cNvPr id="1149" name="Google Shape;1149;p24"/>
              <p:cNvGrpSpPr/>
              <p:nvPr/>
            </p:nvGrpSpPr>
            <p:grpSpPr>
              <a:xfrm rot="-6998048">
                <a:off x="154796" y="3913659"/>
                <a:ext cx="186769" cy="180834"/>
                <a:chOff x="-8397453" y="-196590"/>
                <a:chExt cx="457774" cy="443229"/>
              </a:xfrm>
            </p:grpSpPr>
            <p:sp>
              <p:nvSpPr>
                <p:cNvPr id="1150" name="Google Shape;1150;p24"/>
                <p:cNvSpPr/>
                <p:nvPr/>
              </p:nvSpPr>
              <p:spPr>
                <a:xfrm>
                  <a:off x="-8339435" y="-160159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1" y="23907"/>
                      </a:cubicBezTo>
                      <a:cubicBezTo>
                        <a:pt x="16931" y="24183"/>
                        <a:pt x="22493" y="19735"/>
                        <a:pt x="23506" y="14109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1" name="Google Shape;1151;p24"/>
                <p:cNvSpPr/>
                <p:nvPr/>
              </p:nvSpPr>
              <p:spPr>
                <a:xfrm>
                  <a:off x="-8397453" y="-175292"/>
                  <a:ext cx="339898" cy="421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5" h="27713" extrusionOk="0">
                      <a:moveTo>
                        <a:pt x="8715" y="0"/>
                      </a:moveTo>
                      <a:cubicBezTo>
                        <a:pt x="8972" y="1133"/>
                        <a:pt x="7895" y="1464"/>
                        <a:pt x="7434" y="2164"/>
                      </a:cubicBezTo>
                      <a:cubicBezTo>
                        <a:pt x="5961" y="4393"/>
                        <a:pt x="5335" y="7533"/>
                        <a:pt x="4110" y="9835"/>
                      </a:cubicBezTo>
                      <a:cubicBezTo>
                        <a:pt x="4128" y="11797"/>
                        <a:pt x="3557" y="13279"/>
                        <a:pt x="4110" y="15471"/>
                      </a:cubicBezTo>
                      <a:cubicBezTo>
                        <a:pt x="4377" y="16401"/>
                        <a:pt x="5132" y="17092"/>
                        <a:pt x="5611" y="17783"/>
                      </a:cubicBezTo>
                      <a:cubicBezTo>
                        <a:pt x="7794" y="20867"/>
                        <a:pt x="11219" y="22424"/>
                        <a:pt x="14903" y="22323"/>
                      </a:cubicBezTo>
                      <a:cubicBezTo>
                        <a:pt x="15354" y="22323"/>
                        <a:pt x="15649" y="22323"/>
                        <a:pt x="16119" y="22304"/>
                      </a:cubicBezTo>
                      <a:cubicBezTo>
                        <a:pt x="17113" y="22286"/>
                        <a:pt x="18246" y="21853"/>
                        <a:pt x="19204" y="21788"/>
                      </a:cubicBezTo>
                      <a:cubicBezTo>
                        <a:pt x="20235" y="21734"/>
                        <a:pt x="21524" y="22765"/>
                        <a:pt x="22325" y="24293"/>
                      </a:cubicBezTo>
                      <a:cubicBezTo>
                        <a:pt x="22234" y="26374"/>
                        <a:pt x="19867" y="26964"/>
                        <a:pt x="17665" y="27388"/>
                      </a:cubicBezTo>
                      <a:cubicBezTo>
                        <a:pt x="13963" y="28373"/>
                        <a:pt x="8079" y="27056"/>
                        <a:pt x="5114" y="24321"/>
                      </a:cubicBezTo>
                      <a:cubicBezTo>
                        <a:pt x="2774" y="22452"/>
                        <a:pt x="831" y="19781"/>
                        <a:pt x="251" y="16723"/>
                      </a:cubicBezTo>
                      <a:cubicBezTo>
                        <a:pt x="-338" y="13629"/>
                        <a:pt x="141" y="10554"/>
                        <a:pt x="1356" y="8141"/>
                      </a:cubicBezTo>
                      <a:cubicBezTo>
                        <a:pt x="2250" y="6363"/>
                        <a:pt x="3631" y="5065"/>
                        <a:pt x="4754" y="3757"/>
                      </a:cubicBezTo>
                      <a:cubicBezTo>
                        <a:pt x="5961" y="2348"/>
                        <a:pt x="7296" y="1123"/>
                        <a:pt x="871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2" name="Google Shape;1152;p24"/>
                <p:cNvSpPr/>
                <p:nvPr/>
              </p:nvSpPr>
              <p:spPr>
                <a:xfrm>
                  <a:off x="-8231771" y="-196590"/>
                  <a:ext cx="292092" cy="349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85" h="22929" extrusionOk="0">
                      <a:moveTo>
                        <a:pt x="13477" y="22930"/>
                      </a:moveTo>
                      <a:cubicBezTo>
                        <a:pt x="13265" y="21871"/>
                        <a:pt x="14196" y="21778"/>
                        <a:pt x="14564" y="21180"/>
                      </a:cubicBezTo>
                      <a:cubicBezTo>
                        <a:pt x="15706" y="19264"/>
                        <a:pt x="15310" y="16713"/>
                        <a:pt x="15816" y="14761"/>
                      </a:cubicBezTo>
                      <a:cubicBezTo>
                        <a:pt x="15245" y="13288"/>
                        <a:pt x="15466" y="12045"/>
                        <a:pt x="14693" y="10405"/>
                      </a:cubicBezTo>
                      <a:cubicBezTo>
                        <a:pt x="14370" y="9696"/>
                        <a:pt x="13597" y="9272"/>
                        <a:pt x="13182" y="8766"/>
                      </a:cubicBezTo>
                      <a:cubicBezTo>
                        <a:pt x="11248" y="6611"/>
                        <a:pt x="8550" y="5451"/>
                        <a:pt x="5760" y="5368"/>
                      </a:cubicBezTo>
                      <a:cubicBezTo>
                        <a:pt x="5401" y="5350"/>
                        <a:pt x="5226" y="5340"/>
                        <a:pt x="4857" y="5322"/>
                      </a:cubicBezTo>
                      <a:cubicBezTo>
                        <a:pt x="4121" y="5248"/>
                        <a:pt x="3320" y="5635"/>
                        <a:pt x="2647" y="5598"/>
                      </a:cubicBezTo>
                      <a:cubicBezTo>
                        <a:pt x="1929" y="5543"/>
                        <a:pt x="833" y="4456"/>
                        <a:pt x="4" y="2937"/>
                      </a:cubicBezTo>
                      <a:cubicBezTo>
                        <a:pt x="-106" y="929"/>
                        <a:pt x="1993" y="423"/>
                        <a:pt x="3844" y="165"/>
                      </a:cubicBezTo>
                      <a:cubicBezTo>
                        <a:pt x="7049" y="-489"/>
                        <a:pt x="11534" y="883"/>
                        <a:pt x="13993" y="2900"/>
                      </a:cubicBezTo>
                      <a:cubicBezTo>
                        <a:pt x="15936" y="4309"/>
                        <a:pt x="17639" y="6399"/>
                        <a:pt x="18367" y="8674"/>
                      </a:cubicBezTo>
                      <a:cubicBezTo>
                        <a:pt x="19131" y="10976"/>
                        <a:pt x="19426" y="13334"/>
                        <a:pt x="18966" y="15544"/>
                      </a:cubicBezTo>
                      <a:cubicBezTo>
                        <a:pt x="18616" y="17165"/>
                        <a:pt x="17667" y="18518"/>
                        <a:pt x="16857" y="19752"/>
                      </a:cubicBezTo>
                      <a:cubicBezTo>
                        <a:pt x="15982" y="21097"/>
                        <a:pt x="14812" y="22211"/>
                        <a:pt x="13477" y="229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53" name="Google Shape;1153;p24"/>
              <p:cNvGrpSpPr/>
              <p:nvPr/>
            </p:nvGrpSpPr>
            <p:grpSpPr>
              <a:xfrm rot="-6998048">
                <a:off x="189552" y="839887"/>
                <a:ext cx="162037" cy="183108"/>
                <a:chOff x="-1099113" y="4612183"/>
                <a:chExt cx="397157" cy="448803"/>
              </a:xfrm>
            </p:grpSpPr>
            <p:sp>
              <p:nvSpPr>
                <p:cNvPr id="1154" name="Google Shape;1154;p24"/>
                <p:cNvSpPr/>
                <p:nvPr/>
              </p:nvSpPr>
              <p:spPr>
                <a:xfrm>
                  <a:off x="-1062408" y="4654247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0"/>
                        <a:pt x="11221" y="23907"/>
                      </a:cubicBezTo>
                      <a:cubicBezTo>
                        <a:pt x="16930" y="24183"/>
                        <a:pt x="22492" y="19735"/>
                        <a:pt x="23506" y="14108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5" name="Google Shape;1155;p24"/>
                <p:cNvSpPr/>
                <p:nvPr/>
              </p:nvSpPr>
              <p:spPr>
                <a:xfrm>
                  <a:off x="-1099113" y="4612183"/>
                  <a:ext cx="225878" cy="448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36" h="29478" extrusionOk="0">
                      <a:moveTo>
                        <a:pt x="10823" y="0"/>
                      </a:moveTo>
                      <a:cubicBezTo>
                        <a:pt x="10620" y="1105"/>
                        <a:pt x="9626" y="939"/>
                        <a:pt x="9018" y="1418"/>
                      </a:cubicBezTo>
                      <a:cubicBezTo>
                        <a:pt x="7093" y="2984"/>
                        <a:pt x="6329" y="5737"/>
                        <a:pt x="4984" y="7616"/>
                      </a:cubicBezTo>
                      <a:cubicBezTo>
                        <a:pt x="4855" y="9393"/>
                        <a:pt x="4109" y="10609"/>
                        <a:pt x="4109" y="12699"/>
                      </a:cubicBezTo>
                      <a:cubicBezTo>
                        <a:pt x="4091" y="13592"/>
                        <a:pt x="4625" y="14431"/>
                        <a:pt x="4791" y="15186"/>
                      </a:cubicBezTo>
                      <a:cubicBezTo>
                        <a:pt x="5657" y="18492"/>
                        <a:pt x="7701" y="21199"/>
                        <a:pt x="10482" y="23004"/>
                      </a:cubicBezTo>
                      <a:cubicBezTo>
                        <a:pt x="10823" y="23234"/>
                        <a:pt x="11025" y="23364"/>
                        <a:pt x="11375" y="23594"/>
                      </a:cubicBezTo>
                      <a:cubicBezTo>
                        <a:pt x="12084" y="24109"/>
                        <a:pt x="13125" y="24275"/>
                        <a:pt x="13807" y="24708"/>
                      </a:cubicBezTo>
                      <a:cubicBezTo>
                        <a:pt x="14525" y="25187"/>
                        <a:pt x="14948" y="26715"/>
                        <a:pt x="14810" y="28438"/>
                      </a:cubicBezTo>
                      <a:cubicBezTo>
                        <a:pt x="13714" y="30160"/>
                        <a:pt x="11532" y="29404"/>
                        <a:pt x="9672" y="28594"/>
                      </a:cubicBezTo>
                      <a:cubicBezTo>
                        <a:pt x="6347" y="27360"/>
                        <a:pt x="2875" y="23658"/>
                        <a:pt x="1540" y="20490"/>
                      </a:cubicBezTo>
                      <a:cubicBezTo>
                        <a:pt x="407" y="18151"/>
                        <a:pt x="-228" y="15351"/>
                        <a:pt x="76" y="12792"/>
                      </a:cubicBezTo>
                      <a:cubicBezTo>
                        <a:pt x="352" y="10185"/>
                        <a:pt x="1061" y="7708"/>
                        <a:pt x="2415" y="5645"/>
                      </a:cubicBezTo>
                      <a:cubicBezTo>
                        <a:pt x="3419" y="4144"/>
                        <a:pt x="4892" y="3113"/>
                        <a:pt x="6191" y="2136"/>
                      </a:cubicBezTo>
                      <a:cubicBezTo>
                        <a:pt x="7572" y="1086"/>
                        <a:pt x="9174" y="331"/>
                        <a:pt x="1082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6" name="Google Shape;1156;p24"/>
                <p:cNvSpPr/>
                <p:nvPr/>
              </p:nvSpPr>
              <p:spPr>
                <a:xfrm>
                  <a:off x="-868272" y="4630513"/>
                  <a:ext cx="147180" cy="320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7" h="21073" extrusionOk="0">
                      <a:moveTo>
                        <a:pt x="5026" y="21073"/>
                      </a:moveTo>
                      <a:cubicBezTo>
                        <a:pt x="4510" y="20208"/>
                        <a:pt x="5293" y="20152"/>
                        <a:pt x="5505" y="19738"/>
                      </a:cubicBezTo>
                      <a:cubicBezTo>
                        <a:pt x="6085" y="18329"/>
                        <a:pt x="5422" y="16487"/>
                        <a:pt x="6057" y="15207"/>
                      </a:cubicBezTo>
                      <a:cubicBezTo>
                        <a:pt x="5570" y="14120"/>
                        <a:pt x="5947" y="13319"/>
                        <a:pt x="5652" y="12066"/>
                      </a:cubicBezTo>
                      <a:cubicBezTo>
                        <a:pt x="5560" y="11533"/>
                        <a:pt x="4971" y="11081"/>
                        <a:pt x="4833" y="10621"/>
                      </a:cubicBezTo>
                      <a:cubicBezTo>
                        <a:pt x="4013" y="8631"/>
                        <a:pt x="3000" y="6956"/>
                        <a:pt x="1628" y="5584"/>
                      </a:cubicBezTo>
                      <a:cubicBezTo>
                        <a:pt x="1481" y="5455"/>
                        <a:pt x="1342" y="5298"/>
                        <a:pt x="1214" y="5123"/>
                      </a:cubicBezTo>
                      <a:cubicBezTo>
                        <a:pt x="919" y="4699"/>
                        <a:pt x="283" y="4524"/>
                        <a:pt x="72" y="4064"/>
                      </a:cubicBezTo>
                      <a:cubicBezTo>
                        <a:pt x="-186" y="3622"/>
                        <a:pt x="274" y="2139"/>
                        <a:pt x="1103" y="638"/>
                      </a:cubicBezTo>
                      <a:cubicBezTo>
                        <a:pt x="2493" y="-669"/>
                        <a:pt x="3534" y="316"/>
                        <a:pt x="4547" y="1080"/>
                      </a:cubicBezTo>
                      <a:cubicBezTo>
                        <a:pt x="6361" y="2351"/>
                        <a:pt x="7955" y="4994"/>
                        <a:pt x="8636" y="6928"/>
                      </a:cubicBezTo>
                      <a:cubicBezTo>
                        <a:pt x="9235" y="8392"/>
                        <a:pt x="9630" y="9976"/>
                        <a:pt x="9667" y="11514"/>
                      </a:cubicBezTo>
                      <a:cubicBezTo>
                        <a:pt x="9667" y="13089"/>
                        <a:pt x="9630" y="14645"/>
                        <a:pt x="9152" y="16091"/>
                      </a:cubicBezTo>
                      <a:cubicBezTo>
                        <a:pt x="8765" y="17150"/>
                        <a:pt x="7936" y="17988"/>
                        <a:pt x="7356" y="18826"/>
                      </a:cubicBezTo>
                      <a:cubicBezTo>
                        <a:pt x="6711" y="19738"/>
                        <a:pt x="5919" y="20493"/>
                        <a:pt x="5026" y="210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57" name="Google Shape;1157;p24"/>
              <p:cNvGrpSpPr/>
              <p:nvPr/>
            </p:nvGrpSpPr>
            <p:grpSpPr>
              <a:xfrm rot="-6998048">
                <a:off x="39134" y="4435691"/>
                <a:ext cx="418098" cy="345624"/>
                <a:chOff x="-8001538" y="4195657"/>
                <a:chExt cx="1024768" cy="847131"/>
              </a:xfrm>
            </p:grpSpPr>
            <p:sp>
              <p:nvSpPr>
                <p:cNvPr id="1158" name="Google Shape;1158;p24"/>
                <p:cNvSpPr/>
                <p:nvPr/>
              </p:nvSpPr>
              <p:spPr>
                <a:xfrm>
                  <a:off x="-7969400" y="4205735"/>
                  <a:ext cx="992289" cy="802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5" h="52690" extrusionOk="0">
                      <a:moveTo>
                        <a:pt x="56278" y="1382"/>
                      </a:moveTo>
                      <a:cubicBezTo>
                        <a:pt x="41119" y="-395"/>
                        <a:pt x="25372" y="3454"/>
                        <a:pt x="12747" y="12028"/>
                      </a:cubicBezTo>
                      <a:cubicBezTo>
                        <a:pt x="6199" y="16476"/>
                        <a:pt x="84" y="23033"/>
                        <a:pt x="1" y="30943"/>
                      </a:cubicBezTo>
                      <a:cubicBezTo>
                        <a:pt x="-91" y="39296"/>
                        <a:pt x="6751" y="46350"/>
                        <a:pt x="14404" y="49711"/>
                      </a:cubicBezTo>
                      <a:cubicBezTo>
                        <a:pt x="24939" y="54334"/>
                        <a:pt x="37694" y="53533"/>
                        <a:pt x="47566" y="47621"/>
                      </a:cubicBezTo>
                      <a:cubicBezTo>
                        <a:pt x="57438" y="41718"/>
                        <a:pt x="64179" y="30860"/>
                        <a:pt x="65091" y="19395"/>
                      </a:cubicBezTo>
                      <a:cubicBezTo>
                        <a:pt x="65634" y="12608"/>
                        <a:pt x="63617" y="4835"/>
                        <a:pt x="57613" y="1621"/>
                      </a:cubicBezTo>
                      <a:cubicBezTo>
                        <a:pt x="53690" y="-478"/>
                        <a:pt x="48938" y="-174"/>
                        <a:pt x="44545" y="516"/>
                      </a:cubicBezTo>
                      <a:cubicBezTo>
                        <a:pt x="33909" y="2202"/>
                        <a:pt x="23576" y="5848"/>
                        <a:pt x="14248" y="11217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9" name="Google Shape;1159;p24"/>
                <p:cNvSpPr/>
                <p:nvPr/>
              </p:nvSpPr>
              <p:spPr>
                <a:xfrm>
                  <a:off x="-8001538" y="4195657"/>
                  <a:ext cx="763321" cy="83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36" h="54552" extrusionOk="0">
                      <a:moveTo>
                        <a:pt x="50136" y="0"/>
                      </a:moveTo>
                      <a:cubicBezTo>
                        <a:pt x="48553" y="1363"/>
                        <a:pt x="46039" y="1289"/>
                        <a:pt x="43985" y="1768"/>
                      </a:cubicBezTo>
                      <a:cubicBezTo>
                        <a:pt x="37410" y="3333"/>
                        <a:pt x="29840" y="5765"/>
                        <a:pt x="23108" y="7901"/>
                      </a:cubicBezTo>
                      <a:cubicBezTo>
                        <a:pt x="18669" y="10351"/>
                        <a:pt x="14571" y="11990"/>
                        <a:pt x="10252" y="16503"/>
                      </a:cubicBezTo>
                      <a:cubicBezTo>
                        <a:pt x="8465" y="18482"/>
                        <a:pt x="7379" y="20914"/>
                        <a:pt x="6458" y="23161"/>
                      </a:cubicBezTo>
                      <a:cubicBezTo>
                        <a:pt x="4395" y="28060"/>
                        <a:pt x="4358" y="33466"/>
                        <a:pt x="6789" y="37656"/>
                      </a:cubicBezTo>
                      <a:cubicBezTo>
                        <a:pt x="9156" y="41910"/>
                        <a:pt x="13549" y="45088"/>
                        <a:pt x="18504" y="46883"/>
                      </a:cubicBezTo>
                      <a:cubicBezTo>
                        <a:pt x="19535" y="47261"/>
                        <a:pt x="20667" y="47629"/>
                        <a:pt x="21855" y="47979"/>
                      </a:cubicBezTo>
                      <a:cubicBezTo>
                        <a:pt x="24609" y="48790"/>
                        <a:pt x="28127" y="49084"/>
                        <a:pt x="30899" y="49582"/>
                      </a:cubicBezTo>
                      <a:cubicBezTo>
                        <a:pt x="33929" y="50134"/>
                        <a:pt x="36203" y="51764"/>
                        <a:pt x="36332" y="53495"/>
                      </a:cubicBezTo>
                      <a:cubicBezTo>
                        <a:pt x="33993" y="55144"/>
                        <a:pt x="28652" y="54591"/>
                        <a:pt x="23366" y="53680"/>
                      </a:cubicBezTo>
                      <a:cubicBezTo>
                        <a:pt x="18973" y="52943"/>
                        <a:pt x="13494" y="51239"/>
                        <a:pt x="8963" y="47795"/>
                      </a:cubicBezTo>
                      <a:cubicBezTo>
                        <a:pt x="4404" y="44480"/>
                        <a:pt x="997" y="39231"/>
                        <a:pt x="297" y="34359"/>
                      </a:cubicBezTo>
                      <a:cubicBezTo>
                        <a:pt x="-974" y="26927"/>
                        <a:pt x="1964" y="19523"/>
                        <a:pt x="6614" y="14523"/>
                      </a:cubicBezTo>
                      <a:cubicBezTo>
                        <a:pt x="11440" y="9366"/>
                        <a:pt x="17509" y="6216"/>
                        <a:pt x="23559" y="4356"/>
                      </a:cubicBezTo>
                      <a:cubicBezTo>
                        <a:pt x="28007" y="3002"/>
                        <a:pt x="32427" y="2606"/>
                        <a:pt x="36673" y="1961"/>
                      </a:cubicBezTo>
                      <a:cubicBezTo>
                        <a:pt x="41213" y="1280"/>
                        <a:pt x="45679" y="773"/>
                        <a:pt x="501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0" name="Google Shape;1160;p24"/>
                <p:cNvSpPr/>
                <p:nvPr/>
              </p:nvSpPr>
              <p:spPr>
                <a:xfrm>
                  <a:off x="-7357289" y="4239258"/>
                  <a:ext cx="380518" cy="803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3" h="52777" extrusionOk="0">
                      <a:moveTo>
                        <a:pt x="0" y="52777"/>
                      </a:moveTo>
                      <a:cubicBezTo>
                        <a:pt x="469" y="51451"/>
                        <a:pt x="1961" y="51267"/>
                        <a:pt x="2947" y="50521"/>
                      </a:cubicBezTo>
                      <a:cubicBezTo>
                        <a:pt x="6078" y="48136"/>
                        <a:pt x="8546" y="44259"/>
                        <a:pt x="11392" y="41432"/>
                      </a:cubicBezTo>
                      <a:cubicBezTo>
                        <a:pt x="12708" y="38789"/>
                        <a:pt x="14385" y="36984"/>
                        <a:pt x="15932" y="33705"/>
                      </a:cubicBezTo>
                      <a:cubicBezTo>
                        <a:pt x="16604" y="32306"/>
                        <a:pt x="16807" y="30712"/>
                        <a:pt x="17276" y="29340"/>
                      </a:cubicBezTo>
                      <a:cubicBezTo>
                        <a:pt x="19238" y="23336"/>
                        <a:pt x="20002" y="17368"/>
                        <a:pt x="19532" y="11125"/>
                      </a:cubicBezTo>
                      <a:cubicBezTo>
                        <a:pt x="19487" y="10434"/>
                        <a:pt x="19440" y="9835"/>
                        <a:pt x="19394" y="9080"/>
                      </a:cubicBezTo>
                      <a:cubicBezTo>
                        <a:pt x="19311" y="7432"/>
                        <a:pt x="18741" y="5525"/>
                        <a:pt x="18621" y="3978"/>
                      </a:cubicBezTo>
                      <a:cubicBezTo>
                        <a:pt x="18492" y="2293"/>
                        <a:pt x="19514" y="654"/>
                        <a:pt x="21117" y="0"/>
                      </a:cubicBezTo>
                      <a:cubicBezTo>
                        <a:pt x="23262" y="700"/>
                        <a:pt x="23861" y="3923"/>
                        <a:pt x="24395" y="6934"/>
                      </a:cubicBezTo>
                      <a:cubicBezTo>
                        <a:pt x="25454" y="12036"/>
                        <a:pt x="25021" y="19376"/>
                        <a:pt x="23778" y="24257"/>
                      </a:cubicBezTo>
                      <a:cubicBezTo>
                        <a:pt x="22922" y="28014"/>
                        <a:pt x="21623" y="31790"/>
                        <a:pt x="19772" y="35068"/>
                      </a:cubicBezTo>
                      <a:cubicBezTo>
                        <a:pt x="17893" y="38420"/>
                        <a:pt x="15793" y="41560"/>
                        <a:pt x="13224" y="44204"/>
                      </a:cubicBezTo>
                      <a:cubicBezTo>
                        <a:pt x="11336" y="46119"/>
                        <a:pt x="9108" y="47537"/>
                        <a:pt x="7045" y="48983"/>
                      </a:cubicBezTo>
                      <a:cubicBezTo>
                        <a:pt x="4835" y="50530"/>
                        <a:pt x="2468" y="51810"/>
                        <a:pt x="0" y="527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61" name="Google Shape;1161;p24"/>
            <p:cNvGrpSpPr/>
            <p:nvPr/>
          </p:nvGrpSpPr>
          <p:grpSpPr>
            <a:xfrm>
              <a:off x="8577073" y="245590"/>
              <a:ext cx="859813" cy="1192704"/>
              <a:chOff x="8577073" y="245590"/>
              <a:chExt cx="859813" cy="1192704"/>
            </a:xfrm>
          </p:grpSpPr>
          <p:grpSp>
            <p:nvGrpSpPr>
              <p:cNvPr id="1162" name="Google Shape;1162;p24"/>
              <p:cNvGrpSpPr/>
              <p:nvPr/>
            </p:nvGrpSpPr>
            <p:grpSpPr>
              <a:xfrm rot="-1173788">
                <a:off x="8655432" y="545740"/>
                <a:ext cx="703094" cy="589245"/>
                <a:chOff x="-3567000" y="-2468681"/>
                <a:chExt cx="1723483" cy="1444405"/>
              </a:xfrm>
            </p:grpSpPr>
            <p:sp>
              <p:nvSpPr>
                <p:cNvPr id="1163" name="Google Shape;1163;p24"/>
                <p:cNvSpPr/>
                <p:nvPr/>
              </p:nvSpPr>
              <p:spPr>
                <a:xfrm>
                  <a:off x="-3537861" y="-2425902"/>
                  <a:ext cx="1694345" cy="1390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87" h="91323" extrusionOk="0">
                      <a:moveTo>
                        <a:pt x="88445" y="13418"/>
                      </a:moveTo>
                      <a:cubicBezTo>
                        <a:pt x="76418" y="3739"/>
                        <a:pt x="60616" y="-903"/>
                        <a:pt x="45246" y="166"/>
                      </a:cubicBezTo>
                      <a:cubicBezTo>
                        <a:pt x="37243" y="-332"/>
                        <a:pt x="29185" y="285"/>
                        <a:pt x="21366" y="2100"/>
                      </a:cubicBezTo>
                      <a:cubicBezTo>
                        <a:pt x="15693" y="3426"/>
                        <a:pt x="9984" y="5442"/>
                        <a:pt x="5692" y="9384"/>
                      </a:cubicBezTo>
                      <a:cubicBezTo>
                        <a:pt x="1401" y="13325"/>
                        <a:pt x="-1177" y="19560"/>
                        <a:pt x="535" y="25131"/>
                      </a:cubicBezTo>
                      <a:cubicBezTo>
                        <a:pt x="3271" y="34009"/>
                        <a:pt x="14202" y="36643"/>
                        <a:pt x="23134" y="39212"/>
                      </a:cubicBezTo>
                      <a:cubicBezTo>
                        <a:pt x="43505" y="45069"/>
                        <a:pt x="61730" y="58137"/>
                        <a:pt x="73812" y="75560"/>
                      </a:cubicBezTo>
                      <a:cubicBezTo>
                        <a:pt x="78463" y="82264"/>
                        <a:pt x="83399" y="90359"/>
                        <a:pt x="91512" y="91253"/>
                      </a:cubicBezTo>
                      <a:cubicBezTo>
                        <a:pt x="96752" y="91823"/>
                        <a:pt x="101955" y="88904"/>
                        <a:pt x="105187" y="84733"/>
                      </a:cubicBezTo>
                      <a:cubicBezTo>
                        <a:pt x="108411" y="80552"/>
                        <a:pt x="109921" y="75293"/>
                        <a:pt x="110685" y="70072"/>
                      </a:cubicBezTo>
                      <a:cubicBezTo>
                        <a:pt x="113743" y="49056"/>
                        <a:pt x="104976" y="26724"/>
                        <a:pt x="88445" y="134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4" name="Google Shape;1164;p24"/>
                <p:cNvSpPr/>
                <p:nvPr/>
              </p:nvSpPr>
              <p:spPr>
                <a:xfrm>
                  <a:off x="-2747827" y="-2458984"/>
                  <a:ext cx="874615" cy="712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46" h="46828" extrusionOk="0">
                      <a:moveTo>
                        <a:pt x="57447" y="46828"/>
                      </a:moveTo>
                      <a:cubicBezTo>
                        <a:pt x="56304" y="45603"/>
                        <a:pt x="56544" y="43724"/>
                        <a:pt x="56084" y="42187"/>
                      </a:cubicBezTo>
                      <a:cubicBezTo>
                        <a:pt x="54582" y="37288"/>
                        <a:pt x="51166" y="32406"/>
                        <a:pt x="48670" y="27765"/>
                      </a:cubicBezTo>
                      <a:cubicBezTo>
                        <a:pt x="46073" y="24938"/>
                        <a:pt x="44415" y="22157"/>
                        <a:pt x="40935" y="18924"/>
                      </a:cubicBezTo>
                      <a:cubicBezTo>
                        <a:pt x="39452" y="17515"/>
                        <a:pt x="37610" y="16558"/>
                        <a:pt x="36072" y="15425"/>
                      </a:cubicBezTo>
                      <a:cubicBezTo>
                        <a:pt x="29294" y="10618"/>
                        <a:pt x="21945" y="7515"/>
                        <a:pt x="13805" y="6050"/>
                      </a:cubicBezTo>
                      <a:cubicBezTo>
                        <a:pt x="12921" y="5893"/>
                        <a:pt x="12101" y="5755"/>
                        <a:pt x="11143" y="5590"/>
                      </a:cubicBezTo>
                      <a:cubicBezTo>
                        <a:pt x="8997" y="5194"/>
                        <a:pt x="6373" y="5268"/>
                        <a:pt x="4347" y="5028"/>
                      </a:cubicBezTo>
                      <a:cubicBezTo>
                        <a:pt x="2137" y="4761"/>
                        <a:pt x="341" y="3453"/>
                        <a:pt x="0" y="1740"/>
                      </a:cubicBezTo>
                      <a:cubicBezTo>
                        <a:pt x="1538" y="-230"/>
                        <a:pt x="5765" y="-129"/>
                        <a:pt x="9734" y="156"/>
                      </a:cubicBezTo>
                      <a:cubicBezTo>
                        <a:pt x="16485" y="433"/>
                        <a:pt x="25565" y="3370"/>
                        <a:pt x="31228" y="6630"/>
                      </a:cubicBezTo>
                      <a:cubicBezTo>
                        <a:pt x="35630" y="9006"/>
                        <a:pt x="39839" y="12017"/>
                        <a:pt x="43227" y="15517"/>
                      </a:cubicBezTo>
                      <a:cubicBezTo>
                        <a:pt x="46709" y="19081"/>
                        <a:pt x="49747" y="22921"/>
                        <a:pt x="52022" y="27121"/>
                      </a:cubicBezTo>
                      <a:cubicBezTo>
                        <a:pt x="53671" y="30187"/>
                        <a:pt x="54629" y="33456"/>
                        <a:pt x="55586" y="36587"/>
                      </a:cubicBezTo>
                      <a:cubicBezTo>
                        <a:pt x="56617" y="39949"/>
                        <a:pt x="57244" y="43384"/>
                        <a:pt x="57447" y="4682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5" name="Google Shape;1165;p24"/>
                <p:cNvSpPr/>
                <p:nvPr/>
              </p:nvSpPr>
              <p:spPr>
                <a:xfrm>
                  <a:off x="-3493833" y="-2468681"/>
                  <a:ext cx="600581" cy="28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7" h="18778" extrusionOk="0">
                      <a:moveTo>
                        <a:pt x="10" y="18779"/>
                      </a:moveTo>
                      <a:cubicBezTo>
                        <a:pt x="-119" y="17609"/>
                        <a:pt x="1050" y="17305"/>
                        <a:pt x="1621" y="16633"/>
                      </a:cubicBezTo>
                      <a:cubicBezTo>
                        <a:pt x="3491" y="14570"/>
                        <a:pt x="5342" y="11476"/>
                        <a:pt x="8178" y="10131"/>
                      </a:cubicBezTo>
                      <a:cubicBezTo>
                        <a:pt x="9679" y="8400"/>
                        <a:pt x="11466" y="7663"/>
                        <a:pt x="13897" y="6318"/>
                      </a:cubicBezTo>
                      <a:cubicBezTo>
                        <a:pt x="14928" y="5693"/>
                        <a:pt x="15868" y="4873"/>
                        <a:pt x="16899" y="4320"/>
                      </a:cubicBezTo>
                      <a:cubicBezTo>
                        <a:pt x="21448" y="2156"/>
                        <a:pt x="26127" y="821"/>
                        <a:pt x="31256" y="195"/>
                      </a:cubicBezTo>
                      <a:cubicBezTo>
                        <a:pt x="31873" y="158"/>
                        <a:pt x="32306" y="139"/>
                        <a:pt x="32941" y="112"/>
                      </a:cubicBezTo>
                      <a:cubicBezTo>
                        <a:pt x="34295" y="56"/>
                        <a:pt x="35944" y="-109"/>
                        <a:pt x="37214" y="112"/>
                      </a:cubicBezTo>
                      <a:cubicBezTo>
                        <a:pt x="38614" y="434"/>
                        <a:pt x="39517" y="1972"/>
                        <a:pt x="39443" y="3675"/>
                      </a:cubicBezTo>
                      <a:cubicBezTo>
                        <a:pt x="38347" y="5462"/>
                        <a:pt x="36303" y="5048"/>
                        <a:pt x="34258" y="5260"/>
                      </a:cubicBezTo>
                      <a:cubicBezTo>
                        <a:pt x="30851" y="5536"/>
                        <a:pt x="26182" y="6263"/>
                        <a:pt x="23033" y="7203"/>
                      </a:cubicBezTo>
                      <a:cubicBezTo>
                        <a:pt x="20592" y="7847"/>
                        <a:pt x="18262" y="8916"/>
                        <a:pt x="15969" y="9781"/>
                      </a:cubicBezTo>
                      <a:cubicBezTo>
                        <a:pt x="13630" y="10711"/>
                        <a:pt x="11549" y="12000"/>
                        <a:pt x="9384" y="13124"/>
                      </a:cubicBezTo>
                      <a:cubicBezTo>
                        <a:pt x="7838" y="13981"/>
                        <a:pt x="6124" y="14588"/>
                        <a:pt x="4660" y="15546"/>
                      </a:cubicBezTo>
                      <a:cubicBezTo>
                        <a:pt x="3426" y="16412"/>
                        <a:pt x="1925" y="17453"/>
                        <a:pt x="10" y="1876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6" name="Google Shape;1166;p24"/>
                <p:cNvSpPr/>
                <p:nvPr/>
              </p:nvSpPr>
              <p:spPr>
                <a:xfrm>
                  <a:off x="-3567000" y="-2131624"/>
                  <a:ext cx="937921" cy="610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4" h="40068" extrusionOk="0">
                      <a:moveTo>
                        <a:pt x="0" y="0"/>
                      </a:moveTo>
                      <a:cubicBezTo>
                        <a:pt x="1390" y="829"/>
                        <a:pt x="1612" y="2578"/>
                        <a:pt x="2505" y="3822"/>
                      </a:cubicBezTo>
                      <a:cubicBezTo>
                        <a:pt x="5378" y="7763"/>
                        <a:pt x="10286" y="10471"/>
                        <a:pt x="14274" y="13372"/>
                      </a:cubicBezTo>
                      <a:cubicBezTo>
                        <a:pt x="17635" y="14688"/>
                        <a:pt x="20177" y="16328"/>
                        <a:pt x="24395" y="17921"/>
                      </a:cubicBezTo>
                      <a:cubicBezTo>
                        <a:pt x="26209" y="18612"/>
                        <a:pt x="28161" y="18869"/>
                        <a:pt x="29920" y="19440"/>
                      </a:cubicBezTo>
                      <a:cubicBezTo>
                        <a:pt x="37591" y="21908"/>
                        <a:pt x="45069" y="24164"/>
                        <a:pt x="52547" y="28465"/>
                      </a:cubicBezTo>
                      <a:cubicBezTo>
                        <a:pt x="53293" y="28935"/>
                        <a:pt x="54122" y="29423"/>
                        <a:pt x="54904" y="30031"/>
                      </a:cubicBezTo>
                      <a:cubicBezTo>
                        <a:pt x="56764" y="31329"/>
                        <a:pt x="59039" y="32987"/>
                        <a:pt x="60448" y="34682"/>
                      </a:cubicBezTo>
                      <a:cubicBezTo>
                        <a:pt x="62014" y="36560"/>
                        <a:pt x="61894" y="38936"/>
                        <a:pt x="60660" y="40068"/>
                      </a:cubicBezTo>
                      <a:cubicBezTo>
                        <a:pt x="58256" y="40013"/>
                        <a:pt x="56231" y="37306"/>
                        <a:pt x="53413" y="35381"/>
                      </a:cubicBezTo>
                      <a:cubicBezTo>
                        <a:pt x="48845" y="32038"/>
                        <a:pt x="41422" y="28732"/>
                        <a:pt x="36017" y="26715"/>
                      </a:cubicBezTo>
                      <a:cubicBezTo>
                        <a:pt x="31909" y="25122"/>
                        <a:pt x="27544" y="23769"/>
                        <a:pt x="23474" y="21908"/>
                      </a:cubicBezTo>
                      <a:cubicBezTo>
                        <a:pt x="19321" y="20030"/>
                        <a:pt x="15232" y="18087"/>
                        <a:pt x="11594" y="15434"/>
                      </a:cubicBezTo>
                      <a:cubicBezTo>
                        <a:pt x="8942" y="13491"/>
                        <a:pt x="6787" y="11069"/>
                        <a:pt x="4788" y="8647"/>
                      </a:cubicBezTo>
                      <a:cubicBezTo>
                        <a:pt x="2643" y="6078"/>
                        <a:pt x="958" y="3122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7" name="Google Shape;1167;p24"/>
                <p:cNvSpPr/>
                <p:nvPr/>
              </p:nvSpPr>
              <p:spPr>
                <a:xfrm>
                  <a:off x="-2619869" y="-1548122"/>
                  <a:ext cx="729643" cy="523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24" h="34407" extrusionOk="0">
                      <a:moveTo>
                        <a:pt x="47384" y="17377"/>
                      </a:moveTo>
                      <a:cubicBezTo>
                        <a:pt x="48416" y="18565"/>
                        <a:pt x="47698" y="20269"/>
                        <a:pt x="47449" y="21623"/>
                      </a:cubicBezTo>
                      <a:cubicBezTo>
                        <a:pt x="47062" y="23842"/>
                        <a:pt x="46334" y="26310"/>
                        <a:pt x="44843" y="28493"/>
                      </a:cubicBezTo>
                      <a:cubicBezTo>
                        <a:pt x="43397" y="30684"/>
                        <a:pt x="41076" y="32480"/>
                        <a:pt x="38543" y="33097"/>
                      </a:cubicBezTo>
                      <a:cubicBezTo>
                        <a:pt x="35210" y="34810"/>
                        <a:pt x="31600" y="34847"/>
                        <a:pt x="27124" y="33190"/>
                      </a:cubicBezTo>
                      <a:cubicBezTo>
                        <a:pt x="25209" y="32462"/>
                        <a:pt x="23247" y="31633"/>
                        <a:pt x="21700" y="30408"/>
                      </a:cubicBezTo>
                      <a:cubicBezTo>
                        <a:pt x="18376" y="27728"/>
                        <a:pt x="15954" y="24542"/>
                        <a:pt x="13550" y="21604"/>
                      </a:cubicBezTo>
                      <a:cubicBezTo>
                        <a:pt x="11091" y="18556"/>
                        <a:pt x="8706" y="15582"/>
                        <a:pt x="6257" y="12524"/>
                      </a:cubicBezTo>
                      <a:cubicBezTo>
                        <a:pt x="5741" y="11833"/>
                        <a:pt x="5253" y="11198"/>
                        <a:pt x="4691" y="10452"/>
                      </a:cubicBezTo>
                      <a:cubicBezTo>
                        <a:pt x="3466" y="8758"/>
                        <a:pt x="1762" y="6897"/>
                        <a:pt x="740" y="5212"/>
                      </a:cubicBezTo>
                      <a:cubicBezTo>
                        <a:pt x="-383" y="3361"/>
                        <a:pt x="-190" y="1179"/>
                        <a:pt x="1063" y="0"/>
                      </a:cubicBezTo>
                      <a:cubicBezTo>
                        <a:pt x="3457" y="73"/>
                        <a:pt x="5446" y="3113"/>
                        <a:pt x="7693" y="5783"/>
                      </a:cubicBezTo>
                      <a:cubicBezTo>
                        <a:pt x="11450" y="10277"/>
                        <a:pt x="16377" y="16816"/>
                        <a:pt x="19794" y="21282"/>
                      </a:cubicBezTo>
                      <a:cubicBezTo>
                        <a:pt x="22382" y="24662"/>
                        <a:pt x="25181" y="27627"/>
                        <a:pt x="28238" y="29257"/>
                      </a:cubicBezTo>
                      <a:cubicBezTo>
                        <a:pt x="31324" y="30952"/>
                        <a:pt x="35108" y="30905"/>
                        <a:pt x="38359" y="29754"/>
                      </a:cubicBezTo>
                      <a:cubicBezTo>
                        <a:pt x="40726" y="28953"/>
                        <a:pt x="43019" y="27627"/>
                        <a:pt x="44594" y="25463"/>
                      </a:cubicBezTo>
                      <a:cubicBezTo>
                        <a:pt x="46224" y="23170"/>
                        <a:pt x="47255" y="20370"/>
                        <a:pt x="47384" y="173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68" name="Google Shape;1168;p24"/>
              <p:cNvGrpSpPr/>
              <p:nvPr/>
            </p:nvGrpSpPr>
            <p:grpSpPr>
              <a:xfrm rot="-6998048">
                <a:off x="8775354" y="266516"/>
                <a:ext cx="158457" cy="180876"/>
                <a:chOff x="-6943287" y="3579287"/>
                <a:chExt cx="388381" cy="443330"/>
              </a:xfrm>
            </p:grpSpPr>
            <p:sp>
              <p:nvSpPr>
                <p:cNvPr id="1169" name="Google Shape;1169;p24"/>
                <p:cNvSpPr/>
                <p:nvPr/>
              </p:nvSpPr>
              <p:spPr>
                <a:xfrm>
                  <a:off x="-6927485" y="3619996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8" y="645"/>
                      </a:moveTo>
                      <a:cubicBezTo>
                        <a:pt x="4083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0" y="23907"/>
                      </a:cubicBezTo>
                      <a:cubicBezTo>
                        <a:pt x="16930" y="24183"/>
                        <a:pt x="22493" y="19735"/>
                        <a:pt x="23506" y="14108"/>
                      </a:cubicBezTo>
                      <a:cubicBezTo>
                        <a:pt x="24518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0" name="Google Shape;1170;p24"/>
                <p:cNvSpPr/>
                <p:nvPr/>
              </p:nvSpPr>
              <p:spPr>
                <a:xfrm>
                  <a:off x="-6943287" y="3669078"/>
                  <a:ext cx="274537" cy="353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32" h="23221" extrusionOk="0">
                      <a:moveTo>
                        <a:pt x="6991" y="0"/>
                      </a:moveTo>
                      <a:cubicBezTo>
                        <a:pt x="7046" y="1077"/>
                        <a:pt x="6116" y="1032"/>
                        <a:pt x="5665" y="1565"/>
                      </a:cubicBezTo>
                      <a:cubicBezTo>
                        <a:pt x="4274" y="3297"/>
                        <a:pt x="4338" y="5866"/>
                        <a:pt x="3602" y="7717"/>
                      </a:cubicBezTo>
                      <a:cubicBezTo>
                        <a:pt x="3988" y="9237"/>
                        <a:pt x="3620" y="10434"/>
                        <a:pt x="4200" y="12128"/>
                      </a:cubicBezTo>
                      <a:cubicBezTo>
                        <a:pt x="4440" y="12856"/>
                        <a:pt x="5167" y="13353"/>
                        <a:pt x="5517" y="13887"/>
                      </a:cubicBezTo>
                      <a:cubicBezTo>
                        <a:pt x="7202" y="16190"/>
                        <a:pt x="9762" y="17543"/>
                        <a:pt x="12498" y="17820"/>
                      </a:cubicBezTo>
                      <a:cubicBezTo>
                        <a:pt x="12856" y="17866"/>
                        <a:pt x="13022" y="17884"/>
                        <a:pt x="13382" y="17930"/>
                      </a:cubicBezTo>
                      <a:cubicBezTo>
                        <a:pt x="14100" y="18050"/>
                        <a:pt x="14910" y="17718"/>
                        <a:pt x="15564" y="17801"/>
                      </a:cubicBezTo>
                      <a:cubicBezTo>
                        <a:pt x="16255" y="17902"/>
                        <a:pt x="17286" y="19054"/>
                        <a:pt x="18032" y="20619"/>
                      </a:cubicBezTo>
                      <a:cubicBezTo>
                        <a:pt x="18032" y="22627"/>
                        <a:pt x="15905" y="23023"/>
                        <a:pt x="14036" y="23152"/>
                      </a:cubicBezTo>
                      <a:cubicBezTo>
                        <a:pt x="10794" y="23594"/>
                        <a:pt x="6420" y="21872"/>
                        <a:pt x="4145" y="19634"/>
                      </a:cubicBezTo>
                      <a:cubicBezTo>
                        <a:pt x="2331" y="18050"/>
                        <a:pt x="839" y="15793"/>
                        <a:pt x="360" y="13436"/>
                      </a:cubicBezTo>
                      <a:cubicBezTo>
                        <a:pt x="-146" y="11060"/>
                        <a:pt x="-156" y="8675"/>
                        <a:pt x="572" y="6548"/>
                      </a:cubicBezTo>
                      <a:cubicBezTo>
                        <a:pt x="1115" y="4982"/>
                        <a:pt x="2239" y="3766"/>
                        <a:pt x="3205" y="2652"/>
                      </a:cubicBezTo>
                      <a:cubicBezTo>
                        <a:pt x="4246" y="1446"/>
                        <a:pt x="5563" y="506"/>
                        <a:pt x="69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1" name="Google Shape;1171;p24"/>
                <p:cNvSpPr/>
                <p:nvPr/>
              </p:nvSpPr>
              <p:spPr>
                <a:xfrm>
                  <a:off x="-6816106" y="3579287"/>
                  <a:ext cx="261200" cy="27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6" h="18256" extrusionOk="0">
                      <a:moveTo>
                        <a:pt x="14753" y="18257"/>
                      </a:moveTo>
                      <a:cubicBezTo>
                        <a:pt x="14062" y="17511"/>
                        <a:pt x="14836" y="17179"/>
                        <a:pt x="14909" y="16626"/>
                      </a:cubicBezTo>
                      <a:cubicBezTo>
                        <a:pt x="15121" y="14877"/>
                        <a:pt x="13896" y="13118"/>
                        <a:pt x="13933" y="11525"/>
                      </a:cubicBezTo>
                      <a:cubicBezTo>
                        <a:pt x="13040" y="10576"/>
                        <a:pt x="13012" y="9582"/>
                        <a:pt x="12100" y="8476"/>
                      </a:cubicBezTo>
                      <a:cubicBezTo>
                        <a:pt x="11723" y="7997"/>
                        <a:pt x="10986" y="7841"/>
                        <a:pt x="10581" y="7510"/>
                      </a:cubicBezTo>
                      <a:cubicBezTo>
                        <a:pt x="8739" y="6128"/>
                        <a:pt x="6640" y="5410"/>
                        <a:pt x="4466" y="5364"/>
                      </a:cubicBezTo>
                      <a:cubicBezTo>
                        <a:pt x="4245" y="5364"/>
                        <a:pt x="4006" y="5327"/>
                        <a:pt x="3766" y="5309"/>
                      </a:cubicBezTo>
                      <a:cubicBezTo>
                        <a:pt x="3195" y="5226"/>
                        <a:pt x="2551" y="5539"/>
                        <a:pt x="2017" y="5419"/>
                      </a:cubicBezTo>
                      <a:cubicBezTo>
                        <a:pt x="1446" y="5281"/>
                        <a:pt x="607" y="4028"/>
                        <a:pt x="0" y="2408"/>
                      </a:cubicBezTo>
                      <a:cubicBezTo>
                        <a:pt x="0" y="455"/>
                        <a:pt x="1676" y="280"/>
                        <a:pt x="3140" y="105"/>
                      </a:cubicBezTo>
                      <a:cubicBezTo>
                        <a:pt x="5672" y="-337"/>
                        <a:pt x="9209" y="667"/>
                        <a:pt x="11290" y="2067"/>
                      </a:cubicBezTo>
                      <a:cubicBezTo>
                        <a:pt x="12911" y="3053"/>
                        <a:pt x="14458" y="4424"/>
                        <a:pt x="15370" y="6073"/>
                      </a:cubicBezTo>
                      <a:cubicBezTo>
                        <a:pt x="16309" y="7730"/>
                        <a:pt x="17027" y="9453"/>
                        <a:pt x="17147" y="11249"/>
                      </a:cubicBezTo>
                      <a:cubicBezTo>
                        <a:pt x="17230" y="12565"/>
                        <a:pt x="16742" y="13827"/>
                        <a:pt x="16447" y="14951"/>
                      </a:cubicBezTo>
                      <a:cubicBezTo>
                        <a:pt x="16106" y="16184"/>
                        <a:pt x="15535" y="17317"/>
                        <a:pt x="14753" y="1825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72" name="Google Shape;1172;p24"/>
              <p:cNvGrpSpPr/>
              <p:nvPr/>
            </p:nvGrpSpPr>
            <p:grpSpPr>
              <a:xfrm rot="-6998048">
                <a:off x="8917264" y="1239482"/>
                <a:ext cx="166587" cy="171728"/>
                <a:chOff x="-6434258" y="3552189"/>
                <a:chExt cx="408309" cy="420910"/>
              </a:xfrm>
            </p:grpSpPr>
            <p:sp>
              <p:nvSpPr>
                <p:cNvPr id="1173" name="Google Shape;1173;p24"/>
                <p:cNvSpPr/>
                <p:nvPr/>
              </p:nvSpPr>
              <p:spPr>
                <a:xfrm>
                  <a:off x="-6393473" y="3585666"/>
                  <a:ext cx="360452" cy="36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8" extrusionOk="0">
                      <a:moveTo>
                        <a:pt x="9729" y="644"/>
                      </a:moveTo>
                      <a:cubicBezTo>
                        <a:pt x="4084" y="1583"/>
                        <a:pt x="-355" y="7219"/>
                        <a:pt x="22" y="12929"/>
                      </a:cubicBezTo>
                      <a:cubicBezTo>
                        <a:pt x="400" y="18639"/>
                        <a:pt x="5511" y="23630"/>
                        <a:pt x="11221" y="23906"/>
                      </a:cubicBezTo>
                      <a:cubicBezTo>
                        <a:pt x="16930" y="24183"/>
                        <a:pt x="22492" y="19734"/>
                        <a:pt x="23506" y="14108"/>
                      </a:cubicBezTo>
                      <a:cubicBezTo>
                        <a:pt x="24519" y="8481"/>
                        <a:pt x="20890" y="2385"/>
                        <a:pt x="15466" y="570"/>
                      </a:cubicBezTo>
                      <a:cubicBezTo>
                        <a:pt x="10042" y="-1244"/>
                        <a:pt x="3494" y="1417"/>
                        <a:pt x="842" y="6473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4" name="Google Shape;1174;p24"/>
                <p:cNvSpPr/>
                <p:nvPr/>
              </p:nvSpPr>
              <p:spPr>
                <a:xfrm>
                  <a:off x="-6434258" y="3561673"/>
                  <a:ext cx="351880" cy="41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2" h="27023" extrusionOk="0">
                      <a:moveTo>
                        <a:pt x="7738" y="0"/>
                      </a:moveTo>
                      <a:cubicBezTo>
                        <a:pt x="7674" y="1170"/>
                        <a:pt x="6596" y="1252"/>
                        <a:pt x="6044" y="1916"/>
                      </a:cubicBezTo>
                      <a:cubicBezTo>
                        <a:pt x="4312" y="4070"/>
                        <a:pt x="4193" y="7220"/>
                        <a:pt x="3484" y="9670"/>
                      </a:cubicBezTo>
                      <a:cubicBezTo>
                        <a:pt x="3907" y="11567"/>
                        <a:pt x="3594" y="13141"/>
                        <a:pt x="4460" y="15260"/>
                      </a:cubicBezTo>
                      <a:cubicBezTo>
                        <a:pt x="4810" y="16181"/>
                        <a:pt x="5675" y="16798"/>
                        <a:pt x="6191" y="17460"/>
                      </a:cubicBezTo>
                      <a:cubicBezTo>
                        <a:pt x="8558" y="20325"/>
                        <a:pt x="12149" y="21752"/>
                        <a:pt x="15768" y="21641"/>
                      </a:cubicBezTo>
                      <a:cubicBezTo>
                        <a:pt x="16202" y="21623"/>
                        <a:pt x="16487" y="21623"/>
                        <a:pt x="16938" y="21604"/>
                      </a:cubicBezTo>
                      <a:cubicBezTo>
                        <a:pt x="17905" y="21604"/>
                        <a:pt x="18909" y="21080"/>
                        <a:pt x="19765" y="20969"/>
                      </a:cubicBezTo>
                      <a:cubicBezTo>
                        <a:pt x="20686" y="20868"/>
                        <a:pt x="22049" y="21706"/>
                        <a:pt x="23099" y="23096"/>
                      </a:cubicBezTo>
                      <a:cubicBezTo>
                        <a:pt x="23320" y="25159"/>
                        <a:pt x="20870" y="26145"/>
                        <a:pt x="18632" y="26633"/>
                      </a:cubicBezTo>
                      <a:cubicBezTo>
                        <a:pt x="14783" y="27738"/>
                        <a:pt x="9175" y="26384"/>
                        <a:pt x="6099" y="23990"/>
                      </a:cubicBezTo>
                      <a:cubicBezTo>
                        <a:pt x="3668" y="22332"/>
                        <a:pt x="1596" y="19735"/>
                        <a:pt x="776" y="16936"/>
                      </a:cubicBezTo>
                      <a:cubicBezTo>
                        <a:pt x="-99" y="14099"/>
                        <a:pt x="-265" y="11180"/>
                        <a:pt x="435" y="8518"/>
                      </a:cubicBezTo>
                      <a:cubicBezTo>
                        <a:pt x="970" y="6575"/>
                        <a:pt x="2167" y="4973"/>
                        <a:pt x="3272" y="3527"/>
                      </a:cubicBezTo>
                      <a:cubicBezTo>
                        <a:pt x="4460" y="1980"/>
                        <a:pt x="6016" y="728"/>
                        <a:pt x="77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5" name="Google Shape;1175;p24"/>
                <p:cNvSpPr/>
                <p:nvPr/>
              </p:nvSpPr>
              <p:spPr>
                <a:xfrm>
                  <a:off x="-6272990" y="3552189"/>
                  <a:ext cx="247041" cy="296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6" h="19502" extrusionOk="0">
                      <a:moveTo>
                        <a:pt x="13639" y="19502"/>
                      </a:moveTo>
                      <a:cubicBezTo>
                        <a:pt x="12957" y="18756"/>
                        <a:pt x="13731" y="18425"/>
                        <a:pt x="13814" y="17882"/>
                      </a:cubicBezTo>
                      <a:cubicBezTo>
                        <a:pt x="14053" y="16141"/>
                        <a:pt x="12893" y="14327"/>
                        <a:pt x="13003" y="12715"/>
                      </a:cubicBezTo>
                      <a:cubicBezTo>
                        <a:pt x="12156" y="11702"/>
                        <a:pt x="12184" y="10708"/>
                        <a:pt x="11355" y="9520"/>
                      </a:cubicBezTo>
                      <a:cubicBezTo>
                        <a:pt x="11005" y="9004"/>
                        <a:pt x="10286" y="8783"/>
                        <a:pt x="9900" y="8405"/>
                      </a:cubicBezTo>
                      <a:cubicBezTo>
                        <a:pt x="8160" y="6812"/>
                        <a:pt x="6152" y="5818"/>
                        <a:pt x="3951" y="5431"/>
                      </a:cubicBezTo>
                      <a:cubicBezTo>
                        <a:pt x="3721" y="5403"/>
                        <a:pt x="3490" y="5320"/>
                        <a:pt x="3251" y="5265"/>
                      </a:cubicBezTo>
                      <a:cubicBezTo>
                        <a:pt x="2680" y="5090"/>
                        <a:pt x="1980" y="5283"/>
                        <a:pt x="1455" y="5081"/>
                      </a:cubicBezTo>
                      <a:cubicBezTo>
                        <a:pt x="902" y="4850"/>
                        <a:pt x="286" y="3451"/>
                        <a:pt x="0" y="1756"/>
                      </a:cubicBezTo>
                      <a:cubicBezTo>
                        <a:pt x="359" y="-159"/>
                        <a:pt x="2008" y="-30"/>
                        <a:pt x="3463" y="25"/>
                      </a:cubicBezTo>
                      <a:cubicBezTo>
                        <a:pt x="6004" y="-2"/>
                        <a:pt x="9311" y="1462"/>
                        <a:pt x="11189" y="3064"/>
                      </a:cubicBezTo>
                      <a:cubicBezTo>
                        <a:pt x="12662" y="4215"/>
                        <a:pt x="14035" y="5698"/>
                        <a:pt x="14799" y="7383"/>
                      </a:cubicBezTo>
                      <a:cubicBezTo>
                        <a:pt x="15591" y="9087"/>
                        <a:pt x="16199" y="10827"/>
                        <a:pt x="16227" y="12605"/>
                      </a:cubicBezTo>
                      <a:cubicBezTo>
                        <a:pt x="16245" y="13903"/>
                        <a:pt x="15711" y="15137"/>
                        <a:pt x="15379" y="16252"/>
                      </a:cubicBezTo>
                      <a:cubicBezTo>
                        <a:pt x="15002" y="17449"/>
                        <a:pt x="14422" y="18572"/>
                        <a:pt x="13639" y="1950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456552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25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178" name="Google Shape;1178;p25"/>
          <p:cNvGrpSpPr/>
          <p:nvPr/>
        </p:nvGrpSpPr>
        <p:grpSpPr>
          <a:xfrm>
            <a:off x="-4316567" y="-3064659"/>
            <a:ext cx="18404105" cy="14362049"/>
            <a:chOff x="-4316567" y="-2298495"/>
            <a:chExt cx="18404105" cy="10771537"/>
          </a:xfrm>
        </p:grpSpPr>
        <p:grpSp>
          <p:nvGrpSpPr>
            <p:cNvPr id="1179" name="Google Shape;1179;p25"/>
            <p:cNvGrpSpPr/>
            <p:nvPr/>
          </p:nvGrpSpPr>
          <p:grpSpPr>
            <a:xfrm>
              <a:off x="-4316567" y="1201192"/>
              <a:ext cx="6931234" cy="7271850"/>
              <a:chOff x="-4316567" y="1201192"/>
              <a:chExt cx="6931234" cy="7271850"/>
            </a:xfrm>
          </p:grpSpPr>
          <p:sp>
            <p:nvSpPr>
              <p:cNvPr id="1180" name="Google Shape;1180;p25"/>
              <p:cNvSpPr/>
              <p:nvPr/>
            </p:nvSpPr>
            <p:spPr>
              <a:xfrm rot="7201231">
                <a:off x="-3683001" y="2470977"/>
                <a:ext cx="5664102" cy="473228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4399" extrusionOk="0">
                    <a:moveTo>
                      <a:pt x="2590" y="1"/>
                    </a:moveTo>
                    <a:cubicBezTo>
                      <a:pt x="1821" y="1"/>
                      <a:pt x="1108" y="495"/>
                      <a:pt x="905" y="1594"/>
                    </a:cubicBezTo>
                    <a:cubicBezTo>
                      <a:pt x="534" y="2270"/>
                      <a:pt x="1" y="3122"/>
                      <a:pt x="570" y="3847"/>
                    </a:cubicBezTo>
                    <a:cubicBezTo>
                      <a:pt x="970" y="4231"/>
                      <a:pt x="1489" y="4399"/>
                      <a:pt x="2025" y="4399"/>
                    </a:cubicBezTo>
                    <a:cubicBezTo>
                      <a:pt x="3575" y="4399"/>
                      <a:pt x="5265" y="2996"/>
                      <a:pt x="4612" y="1370"/>
                    </a:cubicBezTo>
                    <a:cubicBezTo>
                      <a:pt x="4185" y="495"/>
                      <a:pt x="3360" y="1"/>
                      <a:pt x="2590" y="1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81" name="Google Shape;1181;p25"/>
              <p:cNvSpPr/>
              <p:nvPr/>
            </p:nvSpPr>
            <p:spPr>
              <a:xfrm rot="9901239">
                <a:off x="-3529433" y="2613898"/>
                <a:ext cx="5243491" cy="438085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4399" extrusionOk="0">
                    <a:moveTo>
                      <a:pt x="2590" y="1"/>
                    </a:moveTo>
                    <a:cubicBezTo>
                      <a:pt x="1821" y="1"/>
                      <a:pt x="1108" y="495"/>
                      <a:pt x="905" y="1594"/>
                    </a:cubicBezTo>
                    <a:cubicBezTo>
                      <a:pt x="534" y="2270"/>
                      <a:pt x="1" y="3122"/>
                      <a:pt x="570" y="3847"/>
                    </a:cubicBezTo>
                    <a:cubicBezTo>
                      <a:pt x="970" y="4231"/>
                      <a:pt x="1489" y="4399"/>
                      <a:pt x="2025" y="4399"/>
                    </a:cubicBezTo>
                    <a:cubicBezTo>
                      <a:pt x="3575" y="4399"/>
                      <a:pt x="5265" y="2996"/>
                      <a:pt x="4612" y="1370"/>
                    </a:cubicBezTo>
                    <a:cubicBezTo>
                      <a:pt x="4185" y="495"/>
                      <a:pt x="3360" y="1"/>
                      <a:pt x="2590" y="1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82" name="Google Shape;1182;p25"/>
              <p:cNvSpPr/>
              <p:nvPr/>
            </p:nvSpPr>
            <p:spPr>
              <a:xfrm rot="1801238">
                <a:off x="-3117698" y="2957900"/>
                <a:ext cx="4420000" cy="3692845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4399" extrusionOk="0">
                    <a:moveTo>
                      <a:pt x="2590" y="1"/>
                    </a:moveTo>
                    <a:cubicBezTo>
                      <a:pt x="1821" y="1"/>
                      <a:pt x="1108" y="495"/>
                      <a:pt x="905" y="1594"/>
                    </a:cubicBezTo>
                    <a:cubicBezTo>
                      <a:pt x="534" y="2270"/>
                      <a:pt x="1" y="3122"/>
                      <a:pt x="570" y="3847"/>
                    </a:cubicBezTo>
                    <a:cubicBezTo>
                      <a:pt x="970" y="4231"/>
                      <a:pt x="1489" y="4399"/>
                      <a:pt x="2025" y="4399"/>
                    </a:cubicBezTo>
                    <a:cubicBezTo>
                      <a:pt x="3575" y="4399"/>
                      <a:pt x="5265" y="2996"/>
                      <a:pt x="4612" y="1370"/>
                    </a:cubicBezTo>
                    <a:cubicBezTo>
                      <a:pt x="4185" y="495"/>
                      <a:pt x="3360" y="1"/>
                      <a:pt x="2590" y="1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183" name="Google Shape;1183;p25"/>
            <p:cNvGrpSpPr/>
            <p:nvPr/>
          </p:nvGrpSpPr>
          <p:grpSpPr>
            <a:xfrm>
              <a:off x="7284108" y="-2298495"/>
              <a:ext cx="6803429" cy="6582563"/>
              <a:chOff x="7284108" y="-2298495"/>
              <a:chExt cx="6803429" cy="6582563"/>
            </a:xfrm>
          </p:grpSpPr>
          <p:sp>
            <p:nvSpPr>
              <p:cNvPr id="1184" name="Google Shape;1184;p25"/>
              <p:cNvSpPr/>
              <p:nvPr/>
            </p:nvSpPr>
            <p:spPr>
              <a:xfrm rot="-4774232">
                <a:off x="7789322" y="-1385228"/>
                <a:ext cx="5664108" cy="4732282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4399" extrusionOk="0">
                    <a:moveTo>
                      <a:pt x="2590" y="1"/>
                    </a:moveTo>
                    <a:cubicBezTo>
                      <a:pt x="1821" y="1"/>
                      <a:pt x="1108" y="495"/>
                      <a:pt x="905" y="1594"/>
                    </a:cubicBezTo>
                    <a:cubicBezTo>
                      <a:pt x="534" y="2270"/>
                      <a:pt x="1" y="3122"/>
                      <a:pt x="570" y="3847"/>
                    </a:cubicBezTo>
                    <a:cubicBezTo>
                      <a:pt x="970" y="4231"/>
                      <a:pt x="1489" y="4399"/>
                      <a:pt x="2025" y="4399"/>
                    </a:cubicBezTo>
                    <a:cubicBezTo>
                      <a:pt x="3575" y="4399"/>
                      <a:pt x="5265" y="2996"/>
                      <a:pt x="4612" y="1370"/>
                    </a:cubicBezTo>
                    <a:cubicBezTo>
                      <a:pt x="4185" y="495"/>
                      <a:pt x="3360" y="1"/>
                      <a:pt x="2590" y="1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85" name="Google Shape;1185;p25"/>
              <p:cNvSpPr/>
              <p:nvPr/>
            </p:nvSpPr>
            <p:spPr>
              <a:xfrm rot="-2074224">
                <a:off x="8064079" y="-1197637"/>
                <a:ext cx="5243487" cy="4380849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4399" extrusionOk="0">
                    <a:moveTo>
                      <a:pt x="2590" y="1"/>
                    </a:moveTo>
                    <a:cubicBezTo>
                      <a:pt x="1821" y="1"/>
                      <a:pt x="1108" y="495"/>
                      <a:pt x="905" y="1594"/>
                    </a:cubicBezTo>
                    <a:cubicBezTo>
                      <a:pt x="534" y="2270"/>
                      <a:pt x="1" y="3122"/>
                      <a:pt x="570" y="3847"/>
                    </a:cubicBezTo>
                    <a:cubicBezTo>
                      <a:pt x="970" y="4231"/>
                      <a:pt x="1489" y="4399"/>
                      <a:pt x="2025" y="4399"/>
                    </a:cubicBezTo>
                    <a:cubicBezTo>
                      <a:pt x="3575" y="4399"/>
                      <a:pt x="5265" y="2996"/>
                      <a:pt x="4612" y="1370"/>
                    </a:cubicBezTo>
                    <a:cubicBezTo>
                      <a:pt x="4185" y="495"/>
                      <a:pt x="3360" y="1"/>
                      <a:pt x="2590" y="1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86" name="Google Shape;1186;p25"/>
              <p:cNvSpPr/>
              <p:nvPr/>
            </p:nvSpPr>
            <p:spPr>
              <a:xfrm rot="-10174227">
                <a:off x="8475841" y="-853638"/>
                <a:ext cx="4419994" cy="3692849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4399" extrusionOk="0">
                    <a:moveTo>
                      <a:pt x="2590" y="1"/>
                    </a:moveTo>
                    <a:cubicBezTo>
                      <a:pt x="1821" y="1"/>
                      <a:pt x="1108" y="495"/>
                      <a:pt x="905" y="1594"/>
                    </a:cubicBezTo>
                    <a:cubicBezTo>
                      <a:pt x="534" y="2270"/>
                      <a:pt x="1" y="3122"/>
                      <a:pt x="570" y="3847"/>
                    </a:cubicBezTo>
                    <a:cubicBezTo>
                      <a:pt x="970" y="4231"/>
                      <a:pt x="1489" y="4399"/>
                      <a:pt x="2025" y="4399"/>
                    </a:cubicBezTo>
                    <a:cubicBezTo>
                      <a:pt x="3575" y="4399"/>
                      <a:pt x="5265" y="2996"/>
                      <a:pt x="4612" y="1370"/>
                    </a:cubicBezTo>
                    <a:cubicBezTo>
                      <a:pt x="4185" y="495"/>
                      <a:pt x="3360" y="1"/>
                      <a:pt x="2590" y="1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1187" name="Google Shape;1187;p25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1188" name="Google Shape;1188;p25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9" name="Google Shape;1189;p25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0" name="Google Shape;1190;p25"/>
          <p:cNvGrpSpPr/>
          <p:nvPr/>
        </p:nvGrpSpPr>
        <p:grpSpPr>
          <a:xfrm>
            <a:off x="-215200" y="361926"/>
            <a:ext cx="9839530" cy="6033239"/>
            <a:chOff x="-215200" y="271444"/>
            <a:chExt cx="9839530" cy="4524929"/>
          </a:xfrm>
        </p:grpSpPr>
        <p:grpSp>
          <p:nvGrpSpPr>
            <p:cNvPr id="1191" name="Google Shape;1191;p25"/>
            <p:cNvGrpSpPr/>
            <p:nvPr/>
          </p:nvGrpSpPr>
          <p:grpSpPr>
            <a:xfrm>
              <a:off x="8612816" y="271444"/>
              <a:ext cx="1011514" cy="2208948"/>
              <a:chOff x="8612816" y="271444"/>
              <a:chExt cx="1011514" cy="2208948"/>
            </a:xfrm>
          </p:grpSpPr>
          <p:grpSp>
            <p:nvGrpSpPr>
              <p:cNvPr id="1192" name="Google Shape;1192;p25"/>
              <p:cNvGrpSpPr/>
              <p:nvPr/>
            </p:nvGrpSpPr>
            <p:grpSpPr>
              <a:xfrm rot="209954">
                <a:off x="8638253" y="299957"/>
                <a:ext cx="960641" cy="862854"/>
                <a:chOff x="-8479282" y="-2611131"/>
                <a:chExt cx="2354739" cy="2115042"/>
              </a:xfrm>
            </p:grpSpPr>
            <p:sp>
              <p:nvSpPr>
                <p:cNvPr id="1193" name="Google Shape;1193;p25"/>
                <p:cNvSpPr/>
                <p:nvPr/>
              </p:nvSpPr>
              <p:spPr>
                <a:xfrm>
                  <a:off x="-8404472" y="-2563709"/>
                  <a:ext cx="2271722" cy="2014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10" h="132345" extrusionOk="0">
                      <a:moveTo>
                        <a:pt x="137991" y="20812"/>
                      </a:moveTo>
                      <a:cubicBezTo>
                        <a:pt x="140496" y="20610"/>
                        <a:pt x="142964" y="20214"/>
                        <a:pt x="145138" y="18999"/>
                      </a:cubicBezTo>
                      <a:cubicBezTo>
                        <a:pt x="148185" y="17276"/>
                        <a:pt x="150285" y="13280"/>
                        <a:pt x="148628" y="10195"/>
                      </a:cubicBezTo>
                      <a:cubicBezTo>
                        <a:pt x="147532" y="8159"/>
                        <a:pt x="145220" y="7137"/>
                        <a:pt x="143056" y="6336"/>
                      </a:cubicBezTo>
                      <a:cubicBezTo>
                        <a:pt x="108292" y="-6511"/>
                        <a:pt x="66925" y="544"/>
                        <a:pt x="38395" y="24183"/>
                      </a:cubicBezTo>
                      <a:cubicBezTo>
                        <a:pt x="9856" y="47823"/>
                        <a:pt x="-4768" y="87155"/>
                        <a:pt x="1393" y="123705"/>
                      </a:cubicBezTo>
                      <a:cubicBezTo>
                        <a:pt x="1789" y="126045"/>
                        <a:pt x="2323" y="128503"/>
                        <a:pt x="3935" y="130235"/>
                      </a:cubicBezTo>
                      <a:cubicBezTo>
                        <a:pt x="7084" y="133633"/>
                        <a:pt x="13033" y="132611"/>
                        <a:pt x="16394" y="129415"/>
                      </a:cubicBezTo>
                      <a:cubicBezTo>
                        <a:pt x="19756" y="126229"/>
                        <a:pt x="21239" y="121597"/>
                        <a:pt x="22804" y="117241"/>
                      </a:cubicBezTo>
                      <a:cubicBezTo>
                        <a:pt x="27031" y="105462"/>
                        <a:pt x="32814" y="94310"/>
                        <a:pt x="39850" y="83987"/>
                      </a:cubicBezTo>
                      <a:cubicBezTo>
                        <a:pt x="55570" y="52354"/>
                        <a:pt x="86936" y="29138"/>
                        <a:pt x="121590" y="22664"/>
                      </a:cubicBezTo>
                      <a:lnTo>
                        <a:pt x="137991" y="208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4" name="Google Shape;1194;p25"/>
                <p:cNvSpPr/>
                <p:nvPr/>
              </p:nvSpPr>
              <p:spPr>
                <a:xfrm>
                  <a:off x="-8479282" y="-2397997"/>
                  <a:ext cx="866759" cy="1901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30" h="124920" extrusionOk="0">
                      <a:moveTo>
                        <a:pt x="56930" y="0"/>
                      </a:moveTo>
                      <a:cubicBezTo>
                        <a:pt x="55254" y="2274"/>
                        <a:pt x="52013" y="3481"/>
                        <a:pt x="49701" y="5387"/>
                      </a:cubicBezTo>
                      <a:cubicBezTo>
                        <a:pt x="42140" y="11180"/>
                        <a:pt x="35086" y="19753"/>
                        <a:pt x="28621" y="27360"/>
                      </a:cubicBezTo>
                      <a:cubicBezTo>
                        <a:pt x="24772" y="33420"/>
                        <a:pt x="20996" y="38264"/>
                        <a:pt x="17009" y="46331"/>
                      </a:cubicBezTo>
                      <a:cubicBezTo>
                        <a:pt x="15351" y="49830"/>
                        <a:pt x="14071" y="53450"/>
                        <a:pt x="12865" y="56912"/>
                      </a:cubicBezTo>
                      <a:cubicBezTo>
                        <a:pt x="7321" y="71730"/>
                        <a:pt x="4678" y="86998"/>
                        <a:pt x="5636" y="102562"/>
                      </a:cubicBezTo>
                      <a:cubicBezTo>
                        <a:pt x="5801" y="104127"/>
                        <a:pt x="6050" y="105775"/>
                        <a:pt x="6418" y="107442"/>
                      </a:cubicBezTo>
                      <a:cubicBezTo>
                        <a:pt x="7220" y="111338"/>
                        <a:pt x="9549" y="115344"/>
                        <a:pt x="11907" y="117922"/>
                      </a:cubicBezTo>
                      <a:cubicBezTo>
                        <a:pt x="14329" y="120786"/>
                        <a:pt x="16585" y="123042"/>
                        <a:pt x="16511" y="124838"/>
                      </a:cubicBezTo>
                      <a:cubicBezTo>
                        <a:pt x="14707" y="125216"/>
                        <a:pt x="11714" y="124295"/>
                        <a:pt x="9043" y="122011"/>
                      </a:cubicBezTo>
                      <a:cubicBezTo>
                        <a:pt x="6336" y="119773"/>
                        <a:pt x="4061" y="116338"/>
                        <a:pt x="2597" y="112701"/>
                      </a:cubicBezTo>
                      <a:cubicBezTo>
                        <a:pt x="46" y="106577"/>
                        <a:pt x="-332" y="98776"/>
                        <a:pt x="221" y="91557"/>
                      </a:cubicBezTo>
                      <a:cubicBezTo>
                        <a:pt x="534" y="84226"/>
                        <a:pt x="1943" y="77071"/>
                        <a:pt x="3287" y="71269"/>
                      </a:cubicBezTo>
                      <a:cubicBezTo>
                        <a:pt x="5452" y="62392"/>
                        <a:pt x="8610" y="53588"/>
                        <a:pt x="12745" y="45732"/>
                      </a:cubicBezTo>
                      <a:cubicBezTo>
                        <a:pt x="16972" y="37683"/>
                        <a:pt x="21816" y="30197"/>
                        <a:pt x="27535" y="23603"/>
                      </a:cubicBezTo>
                      <a:cubicBezTo>
                        <a:pt x="31679" y="18768"/>
                        <a:pt x="36339" y="14716"/>
                        <a:pt x="41008" y="10848"/>
                      </a:cubicBezTo>
                      <a:cubicBezTo>
                        <a:pt x="45944" y="6630"/>
                        <a:pt x="51395" y="3158"/>
                        <a:pt x="569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5" name="Google Shape;1195;p25"/>
                <p:cNvSpPr/>
                <p:nvPr/>
              </p:nvSpPr>
              <p:spPr>
                <a:xfrm>
                  <a:off x="-7515847" y="-2611131"/>
                  <a:ext cx="1390058" cy="223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01" h="14681" extrusionOk="0">
                      <a:moveTo>
                        <a:pt x="0" y="14681"/>
                      </a:moveTo>
                      <a:cubicBezTo>
                        <a:pt x="1059" y="13106"/>
                        <a:pt x="3297" y="12646"/>
                        <a:pt x="4954" y="11716"/>
                      </a:cubicBezTo>
                      <a:cubicBezTo>
                        <a:pt x="10323" y="8944"/>
                        <a:pt x="16705" y="5307"/>
                        <a:pt x="23216" y="4155"/>
                      </a:cubicBezTo>
                      <a:cubicBezTo>
                        <a:pt x="27646" y="2461"/>
                        <a:pt x="31679" y="1918"/>
                        <a:pt x="37536" y="1208"/>
                      </a:cubicBezTo>
                      <a:cubicBezTo>
                        <a:pt x="40059" y="794"/>
                        <a:pt x="42574" y="370"/>
                        <a:pt x="45023" y="122"/>
                      </a:cubicBezTo>
                      <a:cubicBezTo>
                        <a:pt x="55641" y="-394"/>
                        <a:pt x="65799" y="721"/>
                        <a:pt x="76224" y="3630"/>
                      </a:cubicBezTo>
                      <a:cubicBezTo>
                        <a:pt x="77310" y="3999"/>
                        <a:pt x="78388" y="4358"/>
                        <a:pt x="79585" y="4754"/>
                      </a:cubicBezTo>
                      <a:cubicBezTo>
                        <a:pt x="82283" y="5647"/>
                        <a:pt x="85515" y="6835"/>
                        <a:pt x="87891" y="8069"/>
                      </a:cubicBezTo>
                      <a:cubicBezTo>
                        <a:pt x="90461" y="9561"/>
                        <a:pt x="91750" y="11836"/>
                        <a:pt x="91161" y="13447"/>
                      </a:cubicBezTo>
                      <a:cubicBezTo>
                        <a:pt x="88518" y="14212"/>
                        <a:pt x="84484" y="11918"/>
                        <a:pt x="80202" y="10482"/>
                      </a:cubicBezTo>
                      <a:cubicBezTo>
                        <a:pt x="73074" y="7931"/>
                        <a:pt x="62769" y="5712"/>
                        <a:pt x="55476" y="5187"/>
                      </a:cubicBezTo>
                      <a:cubicBezTo>
                        <a:pt x="49895" y="4606"/>
                        <a:pt x="44204" y="4892"/>
                        <a:pt x="38779" y="5122"/>
                      </a:cubicBezTo>
                      <a:cubicBezTo>
                        <a:pt x="33199" y="5445"/>
                        <a:pt x="27857" y="6513"/>
                        <a:pt x="22590" y="7563"/>
                      </a:cubicBezTo>
                      <a:cubicBezTo>
                        <a:pt x="18768" y="8419"/>
                        <a:pt x="14992" y="9091"/>
                        <a:pt x="11355" y="10270"/>
                      </a:cubicBezTo>
                      <a:cubicBezTo>
                        <a:pt x="7515" y="11578"/>
                        <a:pt x="3757" y="13070"/>
                        <a:pt x="0" y="146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6" name="Google Shape;1196;p25"/>
                <p:cNvSpPr/>
                <p:nvPr/>
              </p:nvSpPr>
              <p:spPr>
                <a:xfrm>
                  <a:off x="-8170159" y="-2386503"/>
                  <a:ext cx="2045616" cy="1782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359" h="117074" extrusionOk="0">
                      <a:moveTo>
                        <a:pt x="0" y="117075"/>
                      </a:moveTo>
                      <a:cubicBezTo>
                        <a:pt x="644" y="113658"/>
                        <a:pt x="3085" y="110048"/>
                        <a:pt x="4706" y="106632"/>
                      </a:cubicBezTo>
                      <a:cubicBezTo>
                        <a:pt x="9835" y="95747"/>
                        <a:pt x="15213" y="82587"/>
                        <a:pt x="22507" y="71877"/>
                      </a:cubicBezTo>
                      <a:cubicBezTo>
                        <a:pt x="26964" y="63745"/>
                        <a:pt x="31716" y="57363"/>
                        <a:pt x="39277" y="48486"/>
                      </a:cubicBezTo>
                      <a:cubicBezTo>
                        <a:pt x="42592" y="44701"/>
                        <a:pt x="45824" y="40870"/>
                        <a:pt x="49379" y="37582"/>
                      </a:cubicBezTo>
                      <a:cubicBezTo>
                        <a:pt x="64712" y="23575"/>
                        <a:pt x="83517" y="13556"/>
                        <a:pt x="105011" y="12082"/>
                      </a:cubicBezTo>
                      <a:cubicBezTo>
                        <a:pt x="107111" y="11871"/>
                        <a:pt x="109330" y="11659"/>
                        <a:pt x="111660" y="11429"/>
                      </a:cubicBezTo>
                      <a:cubicBezTo>
                        <a:pt x="116946" y="10904"/>
                        <a:pt x="122637" y="8905"/>
                        <a:pt x="126183" y="6124"/>
                      </a:cubicBezTo>
                      <a:cubicBezTo>
                        <a:pt x="130170" y="3361"/>
                        <a:pt x="132454" y="212"/>
                        <a:pt x="134278" y="0"/>
                      </a:cubicBezTo>
                      <a:cubicBezTo>
                        <a:pt x="134710" y="2192"/>
                        <a:pt x="133430" y="6142"/>
                        <a:pt x="130161" y="9209"/>
                      </a:cubicBezTo>
                      <a:cubicBezTo>
                        <a:pt x="127003" y="12359"/>
                        <a:pt x="122204" y="14578"/>
                        <a:pt x="117489" y="15692"/>
                      </a:cubicBezTo>
                      <a:cubicBezTo>
                        <a:pt x="109468" y="17635"/>
                        <a:pt x="100351" y="17295"/>
                        <a:pt x="91897" y="19569"/>
                      </a:cubicBezTo>
                      <a:cubicBezTo>
                        <a:pt x="83351" y="21660"/>
                        <a:pt x="75266" y="25288"/>
                        <a:pt x="69087" y="29000"/>
                      </a:cubicBezTo>
                      <a:cubicBezTo>
                        <a:pt x="59509" y="34599"/>
                        <a:pt x="50889" y="42049"/>
                        <a:pt x="43467" y="49913"/>
                      </a:cubicBezTo>
                      <a:cubicBezTo>
                        <a:pt x="35851" y="57990"/>
                        <a:pt x="29524" y="66941"/>
                        <a:pt x="23695" y="75993"/>
                      </a:cubicBezTo>
                      <a:cubicBezTo>
                        <a:pt x="19422" y="82587"/>
                        <a:pt x="15296" y="89043"/>
                        <a:pt x="11594" y="95710"/>
                      </a:cubicBezTo>
                      <a:cubicBezTo>
                        <a:pt x="7901" y="102516"/>
                        <a:pt x="4098" y="109533"/>
                        <a:pt x="0" y="11707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97" name="Google Shape;1197;p25"/>
              <p:cNvGrpSpPr/>
              <p:nvPr/>
            </p:nvGrpSpPr>
            <p:grpSpPr>
              <a:xfrm rot="-6998048">
                <a:off x="8796209" y="1556959"/>
                <a:ext cx="186769" cy="180834"/>
                <a:chOff x="-8397453" y="-196590"/>
                <a:chExt cx="457774" cy="443229"/>
              </a:xfrm>
            </p:grpSpPr>
            <p:sp>
              <p:nvSpPr>
                <p:cNvPr id="1198" name="Google Shape;1198;p25"/>
                <p:cNvSpPr/>
                <p:nvPr/>
              </p:nvSpPr>
              <p:spPr>
                <a:xfrm>
                  <a:off x="-8339435" y="-160159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1" y="23907"/>
                      </a:cubicBezTo>
                      <a:cubicBezTo>
                        <a:pt x="16931" y="24183"/>
                        <a:pt x="22493" y="19735"/>
                        <a:pt x="23506" y="14109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9" name="Google Shape;1199;p25"/>
                <p:cNvSpPr/>
                <p:nvPr/>
              </p:nvSpPr>
              <p:spPr>
                <a:xfrm>
                  <a:off x="-8397453" y="-175292"/>
                  <a:ext cx="339898" cy="421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5" h="27713" extrusionOk="0">
                      <a:moveTo>
                        <a:pt x="8715" y="0"/>
                      </a:moveTo>
                      <a:cubicBezTo>
                        <a:pt x="8972" y="1133"/>
                        <a:pt x="7895" y="1464"/>
                        <a:pt x="7434" y="2164"/>
                      </a:cubicBezTo>
                      <a:cubicBezTo>
                        <a:pt x="5961" y="4393"/>
                        <a:pt x="5335" y="7533"/>
                        <a:pt x="4110" y="9835"/>
                      </a:cubicBezTo>
                      <a:cubicBezTo>
                        <a:pt x="4128" y="11797"/>
                        <a:pt x="3557" y="13279"/>
                        <a:pt x="4110" y="15471"/>
                      </a:cubicBezTo>
                      <a:cubicBezTo>
                        <a:pt x="4377" y="16401"/>
                        <a:pt x="5132" y="17092"/>
                        <a:pt x="5611" y="17783"/>
                      </a:cubicBezTo>
                      <a:cubicBezTo>
                        <a:pt x="7794" y="20867"/>
                        <a:pt x="11219" y="22424"/>
                        <a:pt x="14903" y="22323"/>
                      </a:cubicBezTo>
                      <a:cubicBezTo>
                        <a:pt x="15354" y="22323"/>
                        <a:pt x="15649" y="22323"/>
                        <a:pt x="16119" y="22304"/>
                      </a:cubicBezTo>
                      <a:cubicBezTo>
                        <a:pt x="17113" y="22286"/>
                        <a:pt x="18246" y="21853"/>
                        <a:pt x="19204" y="21788"/>
                      </a:cubicBezTo>
                      <a:cubicBezTo>
                        <a:pt x="20235" y="21734"/>
                        <a:pt x="21524" y="22765"/>
                        <a:pt x="22325" y="24293"/>
                      </a:cubicBezTo>
                      <a:cubicBezTo>
                        <a:pt x="22234" y="26374"/>
                        <a:pt x="19867" y="26964"/>
                        <a:pt x="17665" y="27388"/>
                      </a:cubicBezTo>
                      <a:cubicBezTo>
                        <a:pt x="13963" y="28373"/>
                        <a:pt x="8079" y="27056"/>
                        <a:pt x="5114" y="24321"/>
                      </a:cubicBezTo>
                      <a:cubicBezTo>
                        <a:pt x="2774" y="22452"/>
                        <a:pt x="831" y="19781"/>
                        <a:pt x="251" y="16723"/>
                      </a:cubicBezTo>
                      <a:cubicBezTo>
                        <a:pt x="-338" y="13629"/>
                        <a:pt x="141" y="10554"/>
                        <a:pt x="1356" y="8141"/>
                      </a:cubicBezTo>
                      <a:cubicBezTo>
                        <a:pt x="2250" y="6363"/>
                        <a:pt x="3631" y="5065"/>
                        <a:pt x="4754" y="3757"/>
                      </a:cubicBezTo>
                      <a:cubicBezTo>
                        <a:pt x="5961" y="2348"/>
                        <a:pt x="7296" y="1123"/>
                        <a:pt x="871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0" name="Google Shape;1200;p25"/>
                <p:cNvSpPr/>
                <p:nvPr/>
              </p:nvSpPr>
              <p:spPr>
                <a:xfrm>
                  <a:off x="-8231771" y="-196590"/>
                  <a:ext cx="292092" cy="349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85" h="22929" extrusionOk="0">
                      <a:moveTo>
                        <a:pt x="13477" y="22930"/>
                      </a:moveTo>
                      <a:cubicBezTo>
                        <a:pt x="13265" y="21871"/>
                        <a:pt x="14196" y="21778"/>
                        <a:pt x="14564" y="21180"/>
                      </a:cubicBezTo>
                      <a:cubicBezTo>
                        <a:pt x="15706" y="19264"/>
                        <a:pt x="15310" y="16713"/>
                        <a:pt x="15816" y="14761"/>
                      </a:cubicBezTo>
                      <a:cubicBezTo>
                        <a:pt x="15245" y="13288"/>
                        <a:pt x="15466" y="12045"/>
                        <a:pt x="14693" y="10405"/>
                      </a:cubicBezTo>
                      <a:cubicBezTo>
                        <a:pt x="14370" y="9696"/>
                        <a:pt x="13597" y="9272"/>
                        <a:pt x="13182" y="8766"/>
                      </a:cubicBezTo>
                      <a:cubicBezTo>
                        <a:pt x="11248" y="6611"/>
                        <a:pt x="8550" y="5451"/>
                        <a:pt x="5760" y="5368"/>
                      </a:cubicBezTo>
                      <a:cubicBezTo>
                        <a:pt x="5401" y="5350"/>
                        <a:pt x="5226" y="5340"/>
                        <a:pt x="4857" y="5322"/>
                      </a:cubicBezTo>
                      <a:cubicBezTo>
                        <a:pt x="4121" y="5248"/>
                        <a:pt x="3320" y="5635"/>
                        <a:pt x="2647" y="5598"/>
                      </a:cubicBezTo>
                      <a:cubicBezTo>
                        <a:pt x="1929" y="5543"/>
                        <a:pt x="833" y="4456"/>
                        <a:pt x="4" y="2937"/>
                      </a:cubicBezTo>
                      <a:cubicBezTo>
                        <a:pt x="-106" y="929"/>
                        <a:pt x="1993" y="423"/>
                        <a:pt x="3844" y="165"/>
                      </a:cubicBezTo>
                      <a:cubicBezTo>
                        <a:pt x="7049" y="-489"/>
                        <a:pt x="11534" y="883"/>
                        <a:pt x="13993" y="2900"/>
                      </a:cubicBezTo>
                      <a:cubicBezTo>
                        <a:pt x="15936" y="4309"/>
                        <a:pt x="17639" y="6399"/>
                        <a:pt x="18367" y="8674"/>
                      </a:cubicBezTo>
                      <a:cubicBezTo>
                        <a:pt x="19131" y="10976"/>
                        <a:pt x="19426" y="13334"/>
                        <a:pt x="18966" y="15544"/>
                      </a:cubicBezTo>
                      <a:cubicBezTo>
                        <a:pt x="18616" y="17165"/>
                        <a:pt x="17667" y="18518"/>
                        <a:pt x="16857" y="19752"/>
                      </a:cubicBezTo>
                      <a:cubicBezTo>
                        <a:pt x="15982" y="21097"/>
                        <a:pt x="14812" y="22211"/>
                        <a:pt x="13477" y="229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01" name="Google Shape;1201;p25"/>
              <p:cNvGrpSpPr/>
              <p:nvPr/>
            </p:nvGrpSpPr>
            <p:grpSpPr>
              <a:xfrm rot="-6998048">
                <a:off x="8804037" y="2278591"/>
                <a:ext cx="158457" cy="180876"/>
                <a:chOff x="-6943287" y="3579287"/>
                <a:chExt cx="388381" cy="443330"/>
              </a:xfrm>
            </p:grpSpPr>
            <p:sp>
              <p:nvSpPr>
                <p:cNvPr id="1202" name="Google Shape;1202;p25"/>
                <p:cNvSpPr/>
                <p:nvPr/>
              </p:nvSpPr>
              <p:spPr>
                <a:xfrm>
                  <a:off x="-6927485" y="3619996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8" y="645"/>
                      </a:moveTo>
                      <a:cubicBezTo>
                        <a:pt x="4083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0" y="23907"/>
                      </a:cubicBezTo>
                      <a:cubicBezTo>
                        <a:pt x="16930" y="24183"/>
                        <a:pt x="22493" y="19735"/>
                        <a:pt x="23506" y="14108"/>
                      </a:cubicBezTo>
                      <a:cubicBezTo>
                        <a:pt x="24518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3" name="Google Shape;1203;p25"/>
                <p:cNvSpPr/>
                <p:nvPr/>
              </p:nvSpPr>
              <p:spPr>
                <a:xfrm>
                  <a:off x="-6943287" y="3669078"/>
                  <a:ext cx="274537" cy="353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32" h="23221" extrusionOk="0">
                      <a:moveTo>
                        <a:pt x="6991" y="0"/>
                      </a:moveTo>
                      <a:cubicBezTo>
                        <a:pt x="7046" y="1077"/>
                        <a:pt x="6116" y="1032"/>
                        <a:pt x="5665" y="1565"/>
                      </a:cubicBezTo>
                      <a:cubicBezTo>
                        <a:pt x="4274" y="3297"/>
                        <a:pt x="4338" y="5866"/>
                        <a:pt x="3602" y="7717"/>
                      </a:cubicBezTo>
                      <a:cubicBezTo>
                        <a:pt x="3988" y="9237"/>
                        <a:pt x="3620" y="10434"/>
                        <a:pt x="4200" y="12128"/>
                      </a:cubicBezTo>
                      <a:cubicBezTo>
                        <a:pt x="4440" y="12856"/>
                        <a:pt x="5167" y="13353"/>
                        <a:pt x="5517" y="13887"/>
                      </a:cubicBezTo>
                      <a:cubicBezTo>
                        <a:pt x="7202" y="16190"/>
                        <a:pt x="9762" y="17543"/>
                        <a:pt x="12498" y="17820"/>
                      </a:cubicBezTo>
                      <a:cubicBezTo>
                        <a:pt x="12856" y="17866"/>
                        <a:pt x="13022" y="17884"/>
                        <a:pt x="13382" y="17930"/>
                      </a:cubicBezTo>
                      <a:cubicBezTo>
                        <a:pt x="14100" y="18050"/>
                        <a:pt x="14910" y="17718"/>
                        <a:pt x="15564" y="17801"/>
                      </a:cubicBezTo>
                      <a:cubicBezTo>
                        <a:pt x="16255" y="17902"/>
                        <a:pt x="17286" y="19054"/>
                        <a:pt x="18032" y="20619"/>
                      </a:cubicBezTo>
                      <a:cubicBezTo>
                        <a:pt x="18032" y="22627"/>
                        <a:pt x="15905" y="23023"/>
                        <a:pt x="14036" y="23152"/>
                      </a:cubicBezTo>
                      <a:cubicBezTo>
                        <a:pt x="10794" y="23594"/>
                        <a:pt x="6420" y="21872"/>
                        <a:pt x="4145" y="19634"/>
                      </a:cubicBezTo>
                      <a:cubicBezTo>
                        <a:pt x="2331" y="18050"/>
                        <a:pt x="839" y="15793"/>
                        <a:pt x="360" y="13436"/>
                      </a:cubicBezTo>
                      <a:cubicBezTo>
                        <a:pt x="-146" y="11060"/>
                        <a:pt x="-156" y="8675"/>
                        <a:pt x="572" y="6548"/>
                      </a:cubicBezTo>
                      <a:cubicBezTo>
                        <a:pt x="1115" y="4982"/>
                        <a:pt x="2239" y="3766"/>
                        <a:pt x="3205" y="2652"/>
                      </a:cubicBezTo>
                      <a:cubicBezTo>
                        <a:pt x="4246" y="1446"/>
                        <a:pt x="5563" y="506"/>
                        <a:pt x="69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4" name="Google Shape;1204;p25"/>
                <p:cNvSpPr/>
                <p:nvPr/>
              </p:nvSpPr>
              <p:spPr>
                <a:xfrm>
                  <a:off x="-6816106" y="3579287"/>
                  <a:ext cx="261200" cy="27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6" h="18256" extrusionOk="0">
                      <a:moveTo>
                        <a:pt x="14753" y="18257"/>
                      </a:moveTo>
                      <a:cubicBezTo>
                        <a:pt x="14062" y="17511"/>
                        <a:pt x="14836" y="17179"/>
                        <a:pt x="14909" y="16626"/>
                      </a:cubicBezTo>
                      <a:cubicBezTo>
                        <a:pt x="15121" y="14877"/>
                        <a:pt x="13896" y="13118"/>
                        <a:pt x="13933" y="11525"/>
                      </a:cubicBezTo>
                      <a:cubicBezTo>
                        <a:pt x="13040" y="10576"/>
                        <a:pt x="13012" y="9582"/>
                        <a:pt x="12100" y="8476"/>
                      </a:cubicBezTo>
                      <a:cubicBezTo>
                        <a:pt x="11723" y="7997"/>
                        <a:pt x="10986" y="7841"/>
                        <a:pt x="10581" y="7510"/>
                      </a:cubicBezTo>
                      <a:cubicBezTo>
                        <a:pt x="8739" y="6128"/>
                        <a:pt x="6640" y="5410"/>
                        <a:pt x="4466" y="5364"/>
                      </a:cubicBezTo>
                      <a:cubicBezTo>
                        <a:pt x="4245" y="5364"/>
                        <a:pt x="4006" y="5327"/>
                        <a:pt x="3766" y="5309"/>
                      </a:cubicBezTo>
                      <a:cubicBezTo>
                        <a:pt x="3195" y="5226"/>
                        <a:pt x="2551" y="5539"/>
                        <a:pt x="2017" y="5419"/>
                      </a:cubicBezTo>
                      <a:cubicBezTo>
                        <a:pt x="1446" y="5281"/>
                        <a:pt x="607" y="4028"/>
                        <a:pt x="0" y="2408"/>
                      </a:cubicBezTo>
                      <a:cubicBezTo>
                        <a:pt x="0" y="455"/>
                        <a:pt x="1676" y="280"/>
                        <a:pt x="3140" y="105"/>
                      </a:cubicBezTo>
                      <a:cubicBezTo>
                        <a:pt x="5672" y="-337"/>
                        <a:pt x="9209" y="667"/>
                        <a:pt x="11290" y="2067"/>
                      </a:cubicBezTo>
                      <a:cubicBezTo>
                        <a:pt x="12911" y="3053"/>
                        <a:pt x="14458" y="4424"/>
                        <a:pt x="15370" y="6073"/>
                      </a:cubicBezTo>
                      <a:cubicBezTo>
                        <a:pt x="16309" y="7730"/>
                        <a:pt x="17027" y="9453"/>
                        <a:pt x="17147" y="11249"/>
                      </a:cubicBezTo>
                      <a:cubicBezTo>
                        <a:pt x="17230" y="12565"/>
                        <a:pt x="16742" y="13827"/>
                        <a:pt x="16447" y="14951"/>
                      </a:cubicBezTo>
                      <a:cubicBezTo>
                        <a:pt x="16106" y="16184"/>
                        <a:pt x="15535" y="17317"/>
                        <a:pt x="14753" y="1825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05" name="Google Shape;1205;p25"/>
            <p:cNvGrpSpPr/>
            <p:nvPr/>
          </p:nvGrpSpPr>
          <p:grpSpPr>
            <a:xfrm>
              <a:off x="-215200" y="533411"/>
              <a:ext cx="784488" cy="4262962"/>
              <a:chOff x="-215200" y="533411"/>
              <a:chExt cx="784488" cy="4262962"/>
            </a:xfrm>
          </p:grpSpPr>
          <p:grpSp>
            <p:nvGrpSpPr>
              <p:cNvPr id="1206" name="Google Shape;1206;p25"/>
              <p:cNvGrpSpPr/>
              <p:nvPr/>
            </p:nvGrpSpPr>
            <p:grpSpPr>
              <a:xfrm rot="-4672490">
                <a:off x="-204854" y="4096072"/>
                <a:ext cx="703185" cy="589320"/>
                <a:chOff x="-3567000" y="-2468681"/>
                <a:chExt cx="1723483" cy="1444405"/>
              </a:xfrm>
            </p:grpSpPr>
            <p:sp>
              <p:nvSpPr>
                <p:cNvPr id="1207" name="Google Shape;1207;p25"/>
                <p:cNvSpPr/>
                <p:nvPr/>
              </p:nvSpPr>
              <p:spPr>
                <a:xfrm>
                  <a:off x="-3537861" y="-2425902"/>
                  <a:ext cx="1694345" cy="1390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87" h="91323" extrusionOk="0">
                      <a:moveTo>
                        <a:pt x="88445" y="13418"/>
                      </a:moveTo>
                      <a:cubicBezTo>
                        <a:pt x="76418" y="3739"/>
                        <a:pt x="60616" y="-903"/>
                        <a:pt x="45246" y="166"/>
                      </a:cubicBezTo>
                      <a:cubicBezTo>
                        <a:pt x="37243" y="-332"/>
                        <a:pt x="29185" y="285"/>
                        <a:pt x="21366" y="2100"/>
                      </a:cubicBezTo>
                      <a:cubicBezTo>
                        <a:pt x="15693" y="3426"/>
                        <a:pt x="9984" y="5442"/>
                        <a:pt x="5692" y="9384"/>
                      </a:cubicBezTo>
                      <a:cubicBezTo>
                        <a:pt x="1401" y="13325"/>
                        <a:pt x="-1177" y="19560"/>
                        <a:pt x="535" y="25131"/>
                      </a:cubicBezTo>
                      <a:cubicBezTo>
                        <a:pt x="3271" y="34009"/>
                        <a:pt x="14202" y="36643"/>
                        <a:pt x="23134" y="39212"/>
                      </a:cubicBezTo>
                      <a:cubicBezTo>
                        <a:pt x="43505" y="45069"/>
                        <a:pt x="61730" y="58137"/>
                        <a:pt x="73812" y="75560"/>
                      </a:cubicBezTo>
                      <a:cubicBezTo>
                        <a:pt x="78463" y="82264"/>
                        <a:pt x="83399" y="90359"/>
                        <a:pt x="91512" y="91253"/>
                      </a:cubicBezTo>
                      <a:cubicBezTo>
                        <a:pt x="96752" y="91823"/>
                        <a:pt x="101955" y="88904"/>
                        <a:pt x="105187" y="84733"/>
                      </a:cubicBezTo>
                      <a:cubicBezTo>
                        <a:pt x="108411" y="80552"/>
                        <a:pt x="109921" y="75293"/>
                        <a:pt x="110685" y="70072"/>
                      </a:cubicBezTo>
                      <a:cubicBezTo>
                        <a:pt x="113743" y="49056"/>
                        <a:pt x="104976" y="26724"/>
                        <a:pt x="88445" y="134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8" name="Google Shape;1208;p25"/>
                <p:cNvSpPr/>
                <p:nvPr/>
              </p:nvSpPr>
              <p:spPr>
                <a:xfrm>
                  <a:off x="-2747827" y="-2458984"/>
                  <a:ext cx="874615" cy="712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46" h="46828" extrusionOk="0">
                      <a:moveTo>
                        <a:pt x="57447" y="46828"/>
                      </a:moveTo>
                      <a:cubicBezTo>
                        <a:pt x="56304" y="45603"/>
                        <a:pt x="56544" y="43724"/>
                        <a:pt x="56084" y="42187"/>
                      </a:cubicBezTo>
                      <a:cubicBezTo>
                        <a:pt x="54582" y="37288"/>
                        <a:pt x="51166" y="32406"/>
                        <a:pt x="48670" y="27765"/>
                      </a:cubicBezTo>
                      <a:cubicBezTo>
                        <a:pt x="46073" y="24938"/>
                        <a:pt x="44415" y="22157"/>
                        <a:pt x="40935" y="18924"/>
                      </a:cubicBezTo>
                      <a:cubicBezTo>
                        <a:pt x="39452" y="17515"/>
                        <a:pt x="37610" y="16558"/>
                        <a:pt x="36072" y="15425"/>
                      </a:cubicBezTo>
                      <a:cubicBezTo>
                        <a:pt x="29294" y="10618"/>
                        <a:pt x="21945" y="7515"/>
                        <a:pt x="13805" y="6050"/>
                      </a:cubicBezTo>
                      <a:cubicBezTo>
                        <a:pt x="12921" y="5893"/>
                        <a:pt x="12101" y="5755"/>
                        <a:pt x="11143" y="5590"/>
                      </a:cubicBezTo>
                      <a:cubicBezTo>
                        <a:pt x="8997" y="5194"/>
                        <a:pt x="6373" y="5268"/>
                        <a:pt x="4347" y="5028"/>
                      </a:cubicBezTo>
                      <a:cubicBezTo>
                        <a:pt x="2137" y="4761"/>
                        <a:pt x="341" y="3453"/>
                        <a:pt x="0" y="1740"/>
                      </a:cubicBezTo>
                      <a:cubicBezTo>
                        <a:pt x="1538" y="-230"/>
                        <a:pt x="5765" y="-129"/>
                        <a:pt x="9734" y="156"/>
                      </a:cubicBezTo>
                      <a:cubicBezTo>
                        <a:pt x="16485" y="433"/>
                        <a:pt x="25565" y="3370"/>
                        <a:pt x="31228" y="6630"/>
                      </a:cubicBezTo>
                      <a:cubicBezTo>
                        <a:pt x="35630" y="9006"/>
                        <a:pt x="39839" y="12017"/>
                        <a:pt x="43227" y="15517"/>
                      </a:cubicBezTo>
                      <a:cubicBezTo>
                        <a:pt x="46709" y="19081"/>
                        <a:pt x="49747" y="22921"/>
                        <a:pt x="52022" y="27121"/>
                      </a:cubicBezTo>
                      <a:cubicBezTo>
                        <a:pt x="53671" y="30187"/>
                        <a:pt x="54629" y="33456"/>
                        <a:pt x="55586" y="36587"/>
                      </a:cubicBezTo>
                      <a:cubicBezTo>
                        <a:pt x="56617" y="39949"/>
                        <a:pt x="57244" y="43384"/>
                        <a:pt x="57447" y="4682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9" name="Google Shape;1209;p25"/>
                <p:cNvSpPr/>
                <p:nvPr/>
              </p:nvSpPr>
              <p:spPr>
                <a:xfrm>
                  <a:off x="-3493833" y="-2468681"/>
                  <a:ext cx="600581" cy="28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7" h="18778" extrusionOk="0">
                      <a:moveTo>
                        <a:pt x="10" y="18779"/>
                      </a:moveTo>
                      <a:cubicBezTo>
                        <a:pt x="-119" y="17609"/>
                        <a:pt x="1050" y="17305"/>
                        <a:pt x="1621" y="16633"/>
                      </a:cubicBezTo>
                      <a:cubicBezTo>
                        <a:pt x="3491" y="14570"/>
                        <a:pt x="5342" y="11476"/>
                        <a:pt x="8178" y="10131"/>
                      </a:cubicBezTo>
                      <a:cubicBezTo>
                        <a:pt x="9679" y="8400"/>
                        <a:pt x="11466" y="7663"/>
                        <a:pt x="13897" y="6318"/>
                      </a:cubicBezTo>
                      <a:cubicBezTo>
                        <a:pt x="14928" y="5693"/>
                        <a:pt x="15868" y="4873"/>
                        <a:pt x="16899" y="4320"/>
                      </a:cubicBezTo>
                      <a:cubicBezTo>
                        <a:pt x="21448" y="2156"/>
                        <a:pt x="26127" y="821"/>
                        <a:pt x="31256" y="195"/>
                      </a:cubicBezTo>
                      <a:cubicBezTo>
                        <a:pt x="31873" y="158"/>
                        <a:pt x="32306" y="139"/>
                        <a:pt x="32941" y="112"/>
                      </a:cubicBezTo>
                      <a:cubicBezTo>
                        <a:pt x="34295" y="56"/>
                        <a:pt x="35944" y="-109"/>
                        <a:pt x="37214" y="112"/>
                      </a:cubicBezTo>
                      <a:cubicBezTo>
                        <a:pt x="38614" y="434"/>
                        <a:pt x="39517" y="1972"/>
                        <a:pt x="39443" y="3675"/>
                      </a:cubicBezTo>
                      <a:cubicBezTo>
                        <a:pt x="38347" y="5462"/>
                        <a:pt x="36303" y="5048"/>
                        <a:pt x="34258" y="5260"/>
                      </a:cubicBezTo>
                      <a:cubicBezTo>
                        <a:pt x="30851" y="5536"/>
                        <a:pt x="26182" y="6263"/>
                        <a:pt x="23033" y="7203"/>
                      </a:cubicBezTo>
                      <a:cubicBezTo>
                        <a:pt x="20592" y="7847"/>
                        <a:pt x="18262" y="8916"/>
                        <a:pt x="15969" y="9781"/>
                      </a:cubicBezTo>
                      <a:cubicBezTo>
                        <a:pt x="13630" y="10711"/>
                        <a:pt x="11549" y="12000"/>
                        <a:pt x="9384" y="13124"/>
                      </a:cubicBezTo>
                      <a:cubicBezTo>
                        <a:pt x="7838" y="13981"/>
                        <a:pt x="6124" y="14588"/>
                        <a:pt x="4660" y="15546"/>
                      </a:cubicBezTo>
                      <a:cubicBezTo>
                        <a:pt x="3426" y="16412"/>
                        <a:pt x="1925" y="17453"/>
                        <a:pt x="10" y="1876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0" name="Google Shape;1210;p25"/>
                <p:cNvSpPr/>
                <p:nvPr/>
              </p:nvSpPr>
              <p:spPr>
                <a:xfrm>
                  <a:off x="-3567000" y="-2131624"/>
                  <a:ext cx="937921" cy="610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4" h="40068" extrusionOk="0">
                      <a:moveTo>
                        <a:pt x="0" y="0"/>
                      </a:moveTo>
                      <a:cubicBezTo>
                        <a:pt x="1390" y="829"/>
                        <a:pt x="1612" y="2578"/>
                        <a:pt x="2505" y="3822"/>
                      </a:cubicBezTo>
                      <a:cubicBezTo>
                        <a:pt x="5378" y="7763"/>
                        <a:pt x="10286" y="10471"/>
                        <a:pt x="14274" y="13372"/>
                      </a:cubicBezTo>
                      <a:cubicBezTo>
                        <a:pt x="17635" y="14688"/>
                        <a:pt x="20177" y="16328"/>
                        <a:pt x="24395" y="17921"/>
                      </a:cubicBezTo>
                      <a:cubicBezTo>
                        <a:pt x="26209" y="18612"/>
                        <a:pt x="28161" y="18869"/>
                        <a:pt x="29920" y="19440"/>
                      </a:cubicBezTo>
                      <a:cubicBezTo>
                        <a:pt x="37591" y="21908"/>
                        <a:pt x="45069" y="24164"/>
                        <a:pt x="52547" y="28465"/>
                      </a:cubicBezTo>
                      <a:cubicBezTo>
                        <a:pt x="53293" y="28935"/>
                        <a:pt x="54122" y="29423"/>
                        <a:pt x="54904" y="30031"/>
                      </a:cubicBezTo>
                      <a:cubicBezTo>
                        <a:pt x="56764" y="31329"/>
                        <a:pt x="59039" y="32987"/>
                        <a:pt x="60448" y="34682"/>
                      </a:cubicBezTo>
                      <a:cubicBezTo>
                        <a:pt x="62014" y="36560"/>
                        <a:pt x="61894" y="38936"/>
                        <a:pt x="60660" y="40068"/>
                      </a:cubicBezTo>
                      <a:cubicBezTo>
                        <a:pt x="58256" y="40013"/>
                        <a:pt x="56231" y="37306"/>
                        <a:pt x="53413" y="35381"/>
                      </a:cubicBezTo>
                      <a:cubicBezTo>
                        <a:pt x="48845" y="32038"/>
                        <a:pt x="41422" y="28732"/>
                        <a:pt x="36017" y="26715"/>
                      </a:cubicBezTo>
                      <a:cubicBezTo>
                        <a:pt x="31909" y="25122"/>
                        <a:pt x="27544" y="23769"/>
                        <a:pt x="23474" y="21908"/>
                      </a:cubicBezTo>
                      <a:cubicBezTo>
                        <a:pt x="19321" y="20030"/>
                        <a:pt x="15232" y="18087"/>
                        <a:pt x="11594" y="15434"/>
                      </a:cubicBezTo>
                      <a:cubicBezTo>
                        <a:pt x="8942" y="13491"/>
                        <a:pt x="6787" y="11069"/>
                        <a:pt x="4788" y="8647"/>
                      </a:cubicBezTo>
                      <a:cubicBezTo>
                        <a:pt x="2643" y="6078"/>
                        <a:pt x="958" y="3122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1" name="Google Shape;1211;p25"/>
                <p:cNvSpPr/>
                <p:nvPr/>
              </p:nvSpPr>
              <p:spPr>
                <a:xfrm>
                  <a:off x="-2619869" y="-1548122"/>
                  <a:ext cx="729643" cy="523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24" h="34407" extrusionOk="0">
                      <a:moveTo>
                        <a:pt x="47384" y="17377"/>
                      </a:moveTo>
                      <a:cubicBezTo>
                        <a:pt x="48416" y="18565"/>
                        <a:pt x="47698" y="20269"/>
                        <a:pt x="47449" y="21623"/>
                      </a:cubicBezTo>
                      <a:cubicBezTo>
                        <a:pt x="47062" y="23842"/>
                        <a:pt x="46334" y="26310"/>
                        <a:pt x="44843" y="28493"/>
                      </a:cubicBezTo>
                      <a:cubicBezTo>
                        <a:pt x="43397" y="30684"/>
                        <a:pt x="41076" y="32480"/>
                        <a:pt x="38543" y="33097"/>
                      </a:cubicBezTo>
                      <a:cubicBezTo>
                        <a:pt x="35210" y="34810"/>
                        <a:pt x="31600" y="34847"/>
                        <a:pt x="27124" y="33190"/>
                      </a:cubicBezTo>
                      <a:cubicBezTo>
                        <a:pt x="25209" y="32462"/>
                        <a:pt x="23247" y="31633"/>
                        <a:pt x="21700" y="30408"/>
                      </a:cubicBezTo>
                      <a:cubicBezTo>
                        <a:pt x="18376" y="27728"/>
                        <a:pt x="15954" y="24542"/>
                        <a:pt x="13550" y="21604"/>
                      </a:cubicBezTo>
                      <a:cubicBezTo>
                        <a:pt x="11091" y="18556"/>
                        <a:pt x="8706" y="15582"/>
                        <a:pt x="6257" y="12524"/>
                      </a:cubicBezTo>
                      <a:cubicBezTo>
                        <a:pt x="5741" y="11833"/>
                        <a:pt x="5253" y="11198"/>
                        <a:pt x="4691" y="10452"/>
                      </a:cubicBezTo>
                      <a:cubicBezTo>
                        <a:pt x="3466" y="8758"/>
                        <a:pt x="1762" y="6897"/>
                        <a:pt x="740" y="5212"/>
                      </a:cubicBezTo>
                      <a:cubicBezTo>
                        <a:pt x="-383" y="3361"/>
                        <a:pt x="-190" y="1179"/>
                        <a:pt x="1063" y="0"/>
                      </a:cubicBezTo>
                      <a:cubicBezTo>
                        <a:pt x="3457" y="73"/>
                        <a:pt x="5446" y="3113"/>
                        <a:pt x="7693" y="5783"/>
                      </a:cubicBezTo>
                      <a:cubicBezTo>
                        <a:pt x="11450" y="10277"/>
                        <a:pt x="16377" y="16816"/>
                        <a:pt x="19794" y="21282"/>
                      </a:cubicBezTo>
                      <a:cubicBezTo>
                        <a:pt x="22382" y="24662"/>
                        <a:pt x="25181" y="27627"/>
                        <a:pt x="28238" y="29257"/>
                      </a:cubicBezTo>
                      <a:cubicBezTo>
                        <a:pt x="31324" y="30952"/>
                        <a:pt x="35108" y="30905"/>
                        <a:pt x="38359" y="29754"/>
                      </a:cubicBezTo>
                      <a:cubicBezTo>
                        <a:pt x="40726" y="28953"/>
                        <a:pt x="43019" y="27627"/>
                        <a:pt x="44594" y="25463"/>
                      </a:cubicBezTo>
                      <a:cubicBezTo>
                        <a:pt x="46224" y="23170"/>
                        <a:pt x="47255" y="20370"/>
                        <a:pt x="47384" y="173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12" name="Google Shape;1212;p25"/>
              <p:cNvGrpSpPr/>
              <p:nvPr/>
            </p:nvGrpSpPr>
            <p:grpSpPr>
              <a:xfrm rot="-6998048">
                <a:off x="65715" y="3629374"/>
                <a:ext cx="162037" cy="183108"/>
                <a:chOff x="-1099113" y="4612183"/>
                <a:chExt cx="397157" cy="448803"/>
              </a:xfrm>
            </p:grpSpPr>
            <p:sp>
              <p:nvSpPr>
                <p:cNvPr id="1213" name="Google Shape;1213;p25"/>
                <p:cNvSpPr/>
                <p:nvPr/>
              </p:nvSpPr>
              <p:spPr>
                <a:xfrm>
                  <a:off x="-1062408" y="4654247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0"/>
                        <a:pt x="11221" y="23907"/>
                      </a:cubicBezTo>
                      <a:cubicBezTo>
                        <a:pt x="16930" y="24183"/>
                        <a:pt x="22492" y="19735"/>
                        <a:pt x="23506" y="14108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4" name="Google Shape;1214;p25"/>
                <p:cNvSpPr/>
                <p:nvPr/>
              </p:nvSpPr>
              <p:spPr>
                <a:xfrm>
                  <a:off x="-1099113" y="4612183"/>
                  <a:ext cx="225878" cy="448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36" h="29478" extrusionOk="0">
                      <a:moveTo>
                        <a:pt x="10823" y="0"/>
                      </a:moveTo>
                      <a:cubicBezTo>
                        <a:pt x="10620" y="1105"/>
                        <a:pt x="9626" y="939"/>
                        <a:pt x="9018" y="1418"/>
                      </a:cubicBezTo>
                      <a:cubicBezTo>
                        <a:pt x="7093" y="2984"/>
                        <a:pt x="6329" y="5737"/>
                        <a:pt x="4984" y="7616"/>
                      </a:cubicBezTo>
                      <a:cubicBezTo>
                        <a:pt x="4855" y="9393"/>
                        <a:pt x="4109" y="10609"/>
                        <a:pt x="4109" y="12699"/>
                      </a:cubicBezTo>
                      <a:cubicBezTo>
                        <a:pt x="4091" y="13592"/>
                        <a:pt x="4625" y="14431"/>
                        <a:pt x="4791" y="15186"/>
                      </a:cubicBezTo>
                      <a:cubicBezTo>
                        <a:pt x="5657" y="18492"/>
                        <a:pt x="7701" y="21199"/>
                        <a:pt x="10482" y="23004"/>
                      </a:cubicBezTo>
                      <a:cubicBezTo>
                        <a:pt x="10823" y="23234"/>
                        <a:pt x="11025" y="23364"/>
                        <a:pt x="11375" y="23594"/>
                      </a:cubicBezTo>
                      <a:cubicBezTo>
                        <a:pt x="12084" y="24109"/>
                        <a:pt x="13125" y="24275"/>
                        <a:pt x="13807" y="24708"/>
                      </a:cubicBezTo>
                      <a:cubicBezTo>
                        <a:pt x="14525" y="25187"/>
                        <a:pt x="14948" y="26715"/>
                        <a:pt x="14810" y="28438"/>
                      </a:cubicBezTo>
                      <a:cubicBezTo>
                        <a:pt x="13714" y="30160"/>
                        <a:pt x="11532" y="29404"/>
                        <a:pt x="9672" y="28594"/>
                      </a:cubicBezTo>
                      <a:cubicBezTo>
                        <a:pt x="6347" y="27360"/>
                        <a:pt x="2875" y="23658"/>
                        <a:pt x="1540" y="20490"/>
                      </a:cubicBezTo>
                      <a:cubicBezTo>
                        <a:pt x="407" y="18151"/>
                        <a:pt x="-228" y="15351"/>
                        <a:pt x="76" y="12792"/>
                      </a:cubicBezTo>
                      <a:cubicBezTo>
                        <a:pt x="352" y="10185"/>
                        <a:pt x="1061" y="7708"/>
                        <a:pt x="2415" y="5645"/>
                      </a:cubicBezTo>
                      <a:cubicBezTo>
                        <a:pt x="3419" y="4144"/>
                        <a:pt x="4892" y="3113"/>
                        <a:pt x="6191" y="2136"/>
                      </a:cubicBezTo>
                      <a:cubicBezTo>
                        <a:pt x="7572" y="1086"/>
                        <a:pt x="9174" y="331"/>
                        <a:pt x="1082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5" name="Google Shape;1215;p25"/>
                <p:cNvSpPr/>
                <p:nvPr/>
              </p:nvSpPr>
              <p:spPr>
                <a:xfrm>
                  <a:off x="-868272" y="4630513"/>
                  <a:ext cx="147180" cy="320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7" h="21073" extrusionOk="0">
                      <a:moveTo>
                        <a:pt x="5026" y="21073"/>
                      </a:moveTo>
                      <a:cubicBezTo>
                        <a:pt x="4510" y="20208"/>
                        <a:pt x="5293" y="20152"/>
                        <a:pt x="5505" y="19738"/>
                      </a:cubicBezTo>
                      <a:cubicBezTo>
                        <a:pt x="6085" y="18329"/>
                        <a:pt x="5422" y="16487"/>
                        <a:pt x="6057" y="15207"/>
                      </a:cubicBezTo>
                      <a:cubicBezTo>
                        <a:pt x="5570" y="14120"/>
                        <a:pt x="5947" y="13319"/>
                        <a:pt x="5652" y="12066"/>
                      </a:cubicBezTo>
                      <a:cubicBezTo>
                        <a:pt x="5560" y="11533"/>
                        <a:pt x="4971" y="11081"/>
                        <a:pt x="4833" y="10621"/>
                      </a:cubicBezTo>
                      <a:cubicBezTo>
                        <a:pt x="4013" y="8631"/>
                        <a:pt x="3000" y="6956"/>
                        <a:pt x="1628" y="5584"/>
                      </a:cubicBezTo>
                      <a:cubicBezTo>
                        <a:pt x="1481" y="5455"/>
                        <a:pt x="1342" y="5298"/>
                        <a:pt x="1214" y="5123"/>
                      </a:cubicBezTo>
                      <a:cubicBezTo>
                        <a:pt x="919" y="4699"/>
                        <a:pt x="283" y="4524"/>
                        <a:pt x="72" y="4064"/>
                      </a:cubicBezTo>
                      <a:cubicBezTo>
                        <a:pt x="-186" y="3622"/>
                        <a:pt x="274" y="2139"/>
                        <a:pt x="1103" y="638"/>
                      </a:cubicBezTo>
                      <a:cubicBezTo>
                        <a:pt x="2493" y="-669"/>
                        <a:pt x="3534" y="316"/>
                        <a:pt x="4547" y="1080"/>
                      </a:cubicBezTo>
                      <a:cubicBezTo>
                        <a:pt x="6361" y="2351"/>
                        <a:pt x="7955" y="4994"/>
                        <a:pt x="8636" y="6928"/>
                      </a:cubicBezTo>
                      <a:cubicBezTo>
                        <a:pt x="9235" y="8392"/>
                        <a:pt x="9630" y="9976"/>
                        <a:pt x="9667" y="11514"/>
                      </a:cubicBezTo>
                      <a:cubicBezTo>
                        <a:pt x="9667" y="13089"/>
                        <a:pt x="9630" y="14645"/>
                        <a:pt x="9152" y="16091"/>
                      </a:cubicBezTo>
                      <a:cubicBezTo>
                        <a:pt x="8765" y="17150"/>
                        <a:pt x="7936" y="17988"/>
                        <a:pt x="7356" y="18826"/>
                      </a:cubicBezTo>
                      <a:cubicBezTo>
                        <a:pt x="6711" y="19738"/>
                        <a:pt x="5919" y="20493"/>
                        <a:pt x="5026" y="210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16" name="Google Shape;1216;p25"/>
              <p:cNvGrpSpPr/>
              <p:nvPr/>
            </p:nvGrpSpPr>
            <p:grpSpPr>
              <a:xfrm rot="-6998048">
                <a:off x="371902" y="560494"/>
                <a:ext cx="166587" cy="171728"/>
                <a:chOff x="-6434258" y="3552189"/>
                <a:chExt cx="408309" cy="420910"/>
              </a:xfrm>
            </p:grpSpPr>
            <p:sp>
              <p:nvSpPr>
                <p:cNvPr id="1217" name="Google Shape;1217;p25"/>
                <p:cNvSpPr/>
                <p:nvPr/>
              </p:nvSpPr>
              <p:spPr>
                <a:xfrm>
                  <a:off x="-6393473" y="3585666"/>
                  <a:ext cx="360452" cy="36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8" extrusionOk="0">
                      <a:moveTo>
                        <a:pt x="9729" y="644"/>
                      </a:moveTo>
                      <a:cubicBezTo>
                        <a:pt x="4084" y="1583"/>
                        <a:pt x="-355" y="7219"/>
                        <a:pt x="22" y="12929"/>
                      </a:cubicBezTo>
                      <a:cubicBezTo>
                        <a:pt x="400" y="18639"/>
                        <a:pt x="5511" y="23630"/>
                        <a:pt x="11221" y="23906"/>
                      </a:cubicBezTo>
                      <a:cubicBezTo>
                        <a:pt x="16930" y="24183"/>
                        <a:pt x="22492" y="19734"/>
                        <a:pt x="23506" y="14108"/>
                      </a:cubicBezTo>
                      <a:cubicBezTo>
                        <a:pt x="24519" y="8481"/>
                        <a:pt x="20890" y="2385"/>
                        <a:pt x="15466" y="570"/>
                      </a:cubicBezTo>
                      <a:cubicBezTo>
                        <a:pt x="10042" y="-1244"/>
                        <a:pt x="3494" y="1417"/>
                        <a:pt x="842" y="6473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8" name="Google Shape;1218;p25"/>
                <p:cNvSpPr/>
                <p:nvPr/>
              </p:nvSpPr>
              <p:spPr>
                <a:xfrm>
                  <a:off x="-6434258" y="3561673"/>
                  <a:ext cx="351880" cy="41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2" h="27023" extrusionOk="0">
                      <a:moveTo>
                        <a:pt x="7738" y="0"/>
                      </a:moveTo>
                      <a:cubicBezTo>
                        <a:pt x="7674" y="1170"/>
                        <a:pt x="6596" y="1252"/>
                        <a:pt x="6044" y="1916"/>
                      </a:cubicBezTo>
                      <a:cubicBezTo>
                        <a:pt x="4312" y="4070"/>
                        <a:pt x="4193" y="7220"/>
                        <a:pt x="3484" y="9670"/>
                      </a:cubicBezTo>
                      <a:cubicBezTo>
                        <a:pt x="3907" y="11567"/>
                        <a:pt x="3594" y="13141"/>
                        <a:pt x="4460" y="15260"/>
                      </a:cubicBezTo>
                      <a:cubicBezTo>
                        <a:pt x="4810" y="16181"/>
                        <a:pt x="5675" y="16798"/>
                        <a:pt x="6191" y="17460"/>
                      </a:cubicBezTo>
                      <a:cubicBezTo>
                        <a:pt x="8558" y="20325"/>
                        <a:pt x="12149" y="21752"/>
                        <a:pt x="15768" y="21641"/>
                      </a:cubicBezTo>
                      <a:cubicBezTo>
                        <a:pt x="16202" y="21623"/>
                        <a:pt x="16487" y="21623"/>
                        <a:pt x="16938" y="21604"/>
                      </a:cubicBezTo>
                      <a:cubicBezTo>
                        <a:pt x="17905" y="21604"/>
                        <a:pt x="18909" y="21080"/>
                        <a:pt x="19765" y="20969"/>
                      </a:cubicBezTo>
                      <a:cubicBezTo>
                        <a:pt x="20686" y="20868"/>
                        <a:pt x="22049" y="21706"/>
                        <a:pt x="23099" y="23096"/>
                      </a:cubicBezTo>
                      <a:cubicBezTo>
                        <a:pt x="23320" y="25159"/>
                        <a:pt x="20870" y="26145"/>
                        <a:pt x="18632" y="26633"/>
                      </a:cubicBezTo>
                      <a:cubicBezTo>
                        <a:pt x="14783" y="27738"/>
                        <a:pt x="9175" y="26384"/>
                        <a:pt x="6099" y="23990"/>
                      </a:cubicBezTo>
                      <a:cubicBezTo>
                        <a:pt x="3668" y="22332"/>
                        <a:pt x="1596" y="19735"/>
                        <a:pt x="776" y="16936"/>
                      </a:cubicBezTo>
                      <a:cubicBezTo>
                        <a:pt x="-99" y="14099"/>
                        <a:pt x="-265" y="11180"/>
                        <a:pt x="435" y="8518"/>
                      </a:cubicBezTo>
                      <a:cubicBezTo>
                        <a:pt x="970" y="6575"/>
                        <a:pt x="2167" y="4973"/>
                        <a:pt x="3272" y="3527"/>
                      </a:cubicBezTo>
                      <a:cubicBezTo>
                        <a:pt x="4460" y="1980"/>
                        <a:pt x="6016" y="728"/>
                        <a:pt x="77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9" name="Google Shape;1219;p25"/>
                <p:cNvSpPr/>
                <p:nvPr/>
              </p:nvSpPr>
              <p:spPr>
                <a:xfrm>
                  <a:off x="-6272990" y="3552189"/>
                  <a:ext cx="247041" cy="296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6" h="19502" extrusionOk="0">
                      <a:moveTo>
                        <a:pt x="13639" y="19502"/>
                      </a:moveTo>
                      <a:cubicBezTo>
                        <a:pt x="12957" y="18756"/>
                        <a:pt x="13731" y="18425"/>
                        <a:pt x="13814" y="17882"/>
                      </a:cubicBezTo>
                      <a:cubicBezTo>
                        <a:pt x="14053" y="16141"/>
                        <a:pt x="12893" y="14327"/>
                        <a:pt x="13003" y="12715"/>
                      </a:cubicBezTo>
                      <a:cubicBezTo>
                        <a:pt x="12156" y="11702"/>
                        <a:pt x="12184" y="10708"/>
                        <a:pt x="11355" y="9520"/>
                      </a:cubicBezTo>
                      <a:cubicBezTo>
                        <a:pt x="11005" y="9004"/>
                        <a:pt x="10286" y="8783"/>
                        <a:pt x="9900" y="8405"/>
                      </a:cubicBezTo>
                      <a:cubicBezTo>
                        <a:pt x="8160" y="6812"/>
                        <a:pt x="6152" y="5818"/>
                        <a:pt x="3951" y="5431"/>
                      </a:cubicBezTo>
                      <a:cubicBezTo>
                        <a:pt x="3721" y="5403"/>
                        <a:pt x="3490" y="5320"/>
                        <a:pt x="3251" y="5265"/>
                      </a:cubicBezTo>
                      <a:cubicBezTo>
                        <a:pt x="2680" y="5090"/>
                        <a:pt x="1980" y="5283"/>
                        <a:pt x="1455" y="5081"/>
                      </a:cubicBezTo>
                      <a:cubicBezTo>
                        <a:pt x="902" y="4850"/>
                        <a:pt x="286" y="3451"/>
                        <a:pt x="0" y="1756"/>
                      </a:cubicBezTo>
                      <a:cubicBezTo>
                        <a:pt x="359" y="-159"/>
                        <a:pt x="2008" y="-30"/>
                        <a:pt x="3463" y="25"/>
                      </a:cubicBezTo>
                      <a:cubicBezTo>
                        <a:pt x="6004" y="-2"/>
                        <a:pt x="9311" y="1462"/>
                        <a:pt x="11189" y="3064"/>
                      </a:cubicBezTo>
                      <a:cubicBezTo>
                        <a:pt x="12662" y="4215"/>
                        <a:pt x="14035" y="5698"/>
                        <a:pt x="14799" y="7383"/>
                      </a:cubicBezTo>
                      <a:cubicBezTo>
                        <a:pt x="15591" y="9087"/>
                        <a:pt x="16199" y="10827"/>
                        <a:pt x="16227" y="12605"/>
                      </a:cubicBezTo>
                      <a:cubicBezTo>
                        <a:pt x="16245" y="13903"/>
                        <a:pt x="15711" y="15137"/>
                        <a:pt x="15379" y="16252"/>
                      </a:cubicBezTo>
                      <a:cubicBezTo>
                        <a:pt x="15002" y="17449"/>
                        <a:pt x="14422" y="18572"/>
                        <a:pt x="13639" y="1950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021562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26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222" name="Google Shape;1222;p26"/>
          <p:cNvGrpSpPr/>
          <p:nvPr/>
        </p:nvGrpSpPr>
        <p:grpSpPr>
          <a:xfrm>
            <a:off x="-3762910" y="-4529056"/>
            <a:ext cx="17197997" cy="15557069"/>
            <a:chOff x="-3762910" y="-3396792"/>
            <a:chExt cx="17197997" cy="11667802"/>
          </a:xfrm>
        </p:grpSpPr>
        <p:grpSp>
          <p:nvGrpSpPr>
            <p:cNvPr id="1223" name="Google Shape;1223;p26"/>
            <p:cNvGrpSpPr/>
            <p:nvPr/>
          </p:nvGrpSpPr>
          <p:grpSpPr>
            <a:xfrm rot="-2700000">
              <a:off x="7112335" y="-2311154"/>
              <a:ext cx="5239106" cy="5235123"/>
              <a:chOff x="-11157614" y="-5340369"/>
              <a:chExt cx="13916631" cy="13906051"/>
            </a:xfrm>
          </p:grpSpPr>
          <p:sp>
            <p:nvSpPr>
              <p:cNvPr id="1224" name="Google Shape;1224;p26"/>
              <p:cNvSpPr/>
              <p:nvPr/>
            </p:nvSpPr>
            <p:spPr>
              <a:xfrm>
                <a:off x="-9922096" y="-4093937"/>
                <a:ext cx="11445590" cy="11413181"/>
              </a:xfrm>
              <a:custGeom>
                <a:avLst/>
                <a:gdLst/>
                <a:ahLst/>
                <a:cxnLst/>
                <a:rect l="l" t="t" r="r" b="b"/>
                <a:pathLst>
                  <a:path w="15064" h="15021" extrusionOk="0">
                    <a:moveTo>
                      <a:pt x="10691" y="0"/>
                    </a:moveTo>
                    <a:cubicBezTo>
                      <a:pt x="10147" y="0"/>
                      <a:pt x="9593" y="175"/>
                      <a:pt x="9078" y="371"/>
                    </a:cubicBezTo>
                    <a:cubicBezTo>
                      <a:pt x="7976" y="793"/>
                      <a:pt x="7010" y="854"/>
                      <a:pt x="5852" y="929"/>
                    </a:cubicBezTo>
                    <a:cubicBezTo>
                      <a:pt x="5732" y="936"/>
                      <a:pt x="5610" y="940"/>
                      <a:pt x="5486" y="940"/>
                    </a:cubicBezTo>
                    <a:cubicBezTo>
                      <a:pt x="4724" y="940"/>
                      <a:pt x="3900" y="811"/>
                      <a:pt x="3108" y="811"/>
                    </a:cubicBezTo>
                    <a:cubicBezTo>
                      <a:pt x="2853" y="811"/>
                      <a:pt x="2602" y="824"/>
                      <a:pt x="2357" y="860"/>
                    </a:cubicBezTo>
                    <a:cubicBezTo>
                      <a:pt x="544" y="1122"/>
                      <a:pt x="1" y="2548"/>
                      <a:pt x="747" y="3997"/>
                    </a:cubicBezTo>
                    <a:cubicBezTo>
                      <a:pt x="1694" y="5836"/>
                      <a:pt x="2411" y="7100"/>
                      <a:pt x="2004" y="9267"/>
                    </a:cubicBezTo>
                    <a:cubicBezTo>
                      <a:pt x="1754" y="10589"/>
                      <a:pt x="956" y="11649"/>
                      <a:pt x="1631" y="13079"/>
                    </a:cubicBezTo>
                    <a:cubicBezTo>
                      <a:pt x="1969" y="13795"/>
                      <a:pt x="2610" y="14302"/>
                      <a:pt x="3291" y="14587"/>
                    </a:cubicBezTo>
                    <a:cubicBezTo>
                      <a:pt x="3973" y="14871"/>
                      <a:pt x="4732" y="15021"/>
                      <a:pt x="5478" y="15021"/>
                    </a:cubicBezTo>
                    <a:cubicBezTo>
                      <a:pt x="5997" y="15021"/>
                      <a:pt x="6508" y="14948"/>
                      <a:pt x="6982" y="14797"/>
                    </a:cubicBezTo>
                    <a:cubicBezTo>
                      <a:pt x="7891" y="14507"/>
                      <a:pt x="8755" y="14054"/>
                      <a:pt x="9452" y="13351"/>
                    </a:cubicBezTo>
                    <a:cubicBezTo>
                      <a:pt x="9973" y="12825"/>
                      <a:pt x="10223" y="11996"/>
                      <a:pt x="10886" y="11660"/>
                    </a:cubicBezTo>
                    <a:cubicBezTo>
                      <a:pt x="11855" y="11171"/>
                      <a:pt x="13214" y="11189"/>
                      <a:pt x="13965" y="10324"/>
                    </a:cubicBezTo>
                    <a:cubicBezTo>
                      <a:pt x="15064" y="9062"/>
                      <a:pt x="13775" y="8055"/>
                      <a:pt x="13430" y="6774"/>
                    </a:cubicBezTo>
                    <a:cubicBezTo>
                      <a:pt x="13281" y="6219"/>
                      <a:pt x="13389" y="5549"/>
                      <a:pt x="13363" y="4967"/>
                    </a:cubicBezTo>
                    <a:cubicBezTo>
                      <a:pt x="13317" y="4025"/>
                      <a:pt x="13273" y="2963"/>
                      <a:pt x="12996" y="2048"/>
                    </a:cubicBezTo>
                    <a:cubicBezTo>
                      <a:pt x="12757" y="1258"/>
                      <a:pt x="12269" y="507"/>
                      <a:pt x="11572" y="185"/>
                    </a:cubicBezTo>
                    <a:cubicBezTo>
                      <a:pt x="11287" y="53"/>
                      <a:pt x="10991" y="0"/>
                      <a:pt x="10691" y="0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25" name="Google Shape;1225;p26"/>
              <p:cNvSpPr/>
              <p:nvPr/>
            </p:nvSpPr>
            <p:spPr>
              <a:xfrm rot="1800000">
                <a:off x="-9298425" y="-3472025"/>
                <a:ext cx="10198254" cy="10169363"/>
              </a:xfrm>
              <a:custGeom>
                <a:avLst/>
                <a:gdLst/>
                <a:ahLst/>
                <a:cxnLst/>
                <a:rect l="l" t="t" r="r" b="b"/>
                <a:pathLst>
                  <a:path w="15064" h="15021" extrusionOk="0">
                    <a:moveTo>
                      <a:pt x="10691" y="0"/>
                    </a:moveTo>
                    <a:cubicBezTo>
                      <a:pt x="10147" y="0"/>
                      <a:pt x="9593" y="175"/>
                      <a:pt x="9078" y="371"/>
                    </a:cubicBezTo>
                    <a:cubicBezTo>
                      <a:pt x="7976" y="793"/>
                      <a:pt x="7010" y="854"/>
                      <a:pt x="5852" y="929"/>
                    </a:cubicBezTo>
                    <a:cubicBezTo>
                      <a:pt x="5732" y="936"/>
                      <a:pt x="5610" y="940"/>
                      <a:pt x="5486" y="940"/>
                    </a:cubicBezTo>
                    <a:cubicBezTo>
                      <a:pt x="4724" y="940"/>
                      <a:pt x="3900" y="811"/>
                      <a:pt x="3108" y="811"/>
                    </a:cubicBezTo>
                    <a:cubicBezTo>
                      <a:pt x="2853" y="811"/>
                      <a:pt x="2602" y="824"/>
                      <a:pt x="2357" y="860"/>
                    </a:cubicBezTo>
                    <a:cubicBezTo>
                      <a:pt x="544" y="1122"/>
                      <a:pt x="1" y="2548"/>
                      <a:pt x="747" y="3997"/>
                    </a:cubicBezTo>
                    <a:cubicBezTo>
                      <a:pt x="1694" y="5836"/>
                      <a:pt x="2411" y="7100"/>
                      <a:pt x="2004" y="9267"/>
                    </a:cubicBezTo>
                    <a:cubicBezTo>
                      <a:pt x="1754" y="10589"/>
                      <a:pt x="956" y="11649"/>
                      <a:pt x="1631" y="13079"/>
                    </a:cubicBezTo>
                    <a:cubicBezTo>
                      <a:pt x="1969" y="13795"/>
                      <a:pt x="2610" y="14302"/>
                      <a:pt x="3291" y="14587"/>
                    </a:cubicBezTo>
                    <a:cubicBezTo>
                      <a:pt x="3973" y="14871"/>
                      <a:pt x="4732" y="15021"/>
                      <a:pt x="5478" y="15021"/>
                    </a:cubicBezTo>
                    <a:cubicBezTo>
                      <a:pt x="5997" y="15021"/>
                      <a:pt x="6508" y="14948"/>
                      <a:pt x="6982" y="14797"/>
                    </a:cubicBezTo>
                    <a:cubicBezTo>
                      <a:pt x="7891" y="14507"/>
                      <a:pt x="8755" y="14054"/>
                      <a:pt x="9452" y="13351"/>
                    </a:cubicBezTo>
                    <a:cubicBezTo>
                      <a:pt x="9973" y="12825"/>
                      <a:pt x="10223" y="11996"/>
                      <a:pt x="10886" y="11660"/>
                    </a:cubicBezTo>
                    <a:cubicBezTo>
                      <a:pt x="11855" y="11171"/>
                      <a:pt x="13214" y="11189"/>
                      <a:pt x="13965" y="10324"/>
                    </a:cubicBezTo>
                    <a:cubicBezTo>
                      <a:pt x="15064" y="9062"/>
                      <a:pt x="13775" y="8055"/>
                      <a:pt x="13430" y="6774"/>
                    </a:cubicBezTo>
                    <a:cubicBezTo>
                      <a:pt x="13281" y="6219"/>
                      <a:pt x="13389" y="5549"/>
                      <a:pt x="13363" y="4967"/>
                    </a:cubicBezTo>
                    <a:cubicBezTo>
                      <a:pt x="13317" y="4025"/>
                      <a:pt x="13273" y="2963"/>
                      <a:pt x="12996" y="2048"/>
                    </a:cubicBezTo>
                    <a:cubicBezTo>
                      <a:pt x="12757" y="1258"/>
                      <a:pt x="12269" y="507"/>
                      <a:pt x="11572" y="185"/>
                    </a:cubicBezTo>
                    <a:cubicBezTo>
                      <a:pt x="11287" y="53"/>
                      <a:pt x="10991" y="0"/>
                      <a:pt x="10691" y="0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26" name="Google Shape;1226;p26"/>
              <p:cNvSpPr/>
              <p:nvPr/>
            </p:nvSpPr>
            <p:spPr>
              <a:xfrm rot="6299996">
                <a:off x="-8746788" y="-2921967"/>
                <a:ext cx="9094962" cy="9069237"/>
              </a:xfrm>
              <a:custGeom>
                <a:avLst/>
                <a:gdLst/>
                <a:ahLst/>
                <a:cxnLst/>
                <a:rect l="l" t="t" r="r" b="b"/>
                <a:pathLst>
                  <a:path w="15064" h="15021" extrusionOk="0">
                    <a:moveTo>
                      <a:pt x="10691" y="0"/>
                    </a:moveTo>
                    <a:cubicBezTo>
                      <a:pt x="10147" y="0"/>
                      <a:pt x="9593" y="175"/>
                      <a:pt x="9078" y="371"/>
                    </a:cubicBezTo>
                    <a:cubicBezTo>
                      <a:pt x="7976" y="793"/>
                      <a:pt x="7010" y="854"/>
                      <a:pt x="5852" y="929"/>
                    </a:cubicBezTo>
                    <a:cubicBezTo>
                      <a:pt x="5732" y="936"/>
                      <a:pt x="5610" y="940"/>
                      <a:pt x="5486" y="940"/>
                    </a:cubicBezTo>
                    <a:cubicBezTo>
                      <a:pt x="4724" y="940"/>
                      <a:pt x="3900" y="811"/>
                      <a:pt x="3108" y="811"/>
                    </a:cubicBezTo>
                    <a:cubicBezTo>
                      <a:pt x="2853" y="811"/>
                      <a:pt x="2602" y="824"/>
                      <a:pt x="2357" y="860"/>
                    </a:cubicBezTo>
                    <a:cubicBezTo>
                      <a:pt x="544" y="1122"/>
                      <a:pt x="1" y="2548"/>
                      <a:pt x="747" y="3997"/>
                    </a:cubicBezTo>
                    <a:cubicBezTo>
                      <a:pt x="1694" y="5836"/>
                      <a:pt x="2411" y="7100"/>
                      <a:pt x="2004" y="9267"/>
                    </a:cubicBezTo>
                    <a:cubicBezTo>
                      <a:pt x="1754" y="10589"/>
                      <a:pt x="956" y="11649"/>
                      <a:pt x="1631" y="13079"/>
                    </a:cubicBezTo>
                    <a:cubicBezTo>
                      <a:pt x="1969" y="13795"/>
                      <a:pt x="2610" y="14302"/>
                      <a:pt x="3291" y="14587"/>
                    </a:cubicBezTo>
                    <a:cubicBezTo>
                      <a:pt x="3973" y="14871"/>
                      <a:pt x="4732" y="15021"/>
                      <a:pt x="5478" y="15021"/>
                    </a:cubicBezTo>
                    <a:cubicBezTo>
                      <a:pt x="5997" y="15021"/>
                      <a:pt x="6508" y="14948"/>
                      <a:pt x="6982" y="14797"/>
                    </a:cubicBezTo>
                    <a:cubicBezTo>
                      <a:pt x="7891" y="14507"/>
                      <a:pt x="8755" y="14054"/>
                      <a:pt x="9452" y="13351"/>
                    </a:cubicBezTo>
                    <a:cubicBezTo>
                      <a:pt x="9973" y="12825"/>
                      <a:pt x="10223" y="11996"/>
                      <a:pt x="10886" y="11660"/>
                    </a:cubicBezTo>
                    <a:cubicBezTo>
                      <a:pt x="11855" y="11171"/>
                      <a:pt x="13214" y="11189"/>
                      <a:pt x="13965" y="10324"/>
                    </a:cubicBezTo>
                    <a:cubicBezTo>
                      <a:pt x="15064" y="9062"/>
                      <a:pt x="13775" y="8055"/>
                      <a:pt x="13430" y="6774"/>
                    </a:cubicBezTo>
                    <a:cubicBezTo>
                      <a:pt x="13281" y="6219"/>
                      <a:pt x="13389" y="5549"/>
                      <a:pt x="13363" y="4967"/>
                    </a:cubicBezTo>
                    <a:cubicBezTo>
                      <a:pt x="13317" y="4025"/>
                      <a:pt x="13273" y="2963"/>
                      <a:pt x="12996" y="2048"/>
                    </a:cubicBezTo>
                    <a:cubicBezTo>
                      <a:pt x="12757" y="1258"/>
                      <a:pt x="12269" y="507"/>
                      <a:pt x="11572" y="185"/>
                    </a:cubicBezTo>
                    <a:cubicBezTo>
                      <a:pt x="11287" y="53"/>
                      <a:pt x="10991" y="0"/>
                      <a:pt x="10691" y="0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227" name="Google Shape;1227;p26"/>
            <p:cNvGrpSpPr/>
            <p:nvPr/>
          </p:nvGrpSpPr>
          <p:grpSpPr>
            <a:xfrm rot="5400000">
              <a:off x="-3764902" y="3033391"/>
              <a:ext cx="5239612" cy="5235628"/>
              <a:chOff x="-11157614" y="-5340369"/>
              <a:chExt cx="13916631" cy="13906051"/>
            </a:xfrm>
          </p:grpSpPr>
          <p:sp>
            <p:nvSpPr>
              <p:cNvPr id="1228" name="Google Shape;1228;p26"/>
              <p:cNvSpPr/>
              <p:nvPr/>
            </p:nvSpPr>
            <p:spPr>
              <a:xfrm>
                <a:off x="-9922096" y="-4093937"/>
                <a:ext cx="11445590" cy="11413181"/>
              </a:xfrm>
              <a:custGeom>
                <a:avLst/>
                <a:gdLst/>
                <a:ahLst/>
                <a:cxnLst/>
                <a:rect l="l" t="t" r="r" b="b"/>
                <a:pathLst>
                  <a:path w="15064" h="15021" extrusionOk="0">
                    <a:moveTo>
                      <a:pt x="10691" y="0"/>
                    </a:moveTo>
                    <a:cubicBezTo>
                      <a:pt x="10147" y="0"/>
                      <a:pt x="9593" y="175"/>
                      <a:pt x="9078" y="371"/>
                    </a:cubicBezTo>
                    <a:cubicBezTo>
                      <a:pt x="7976" y="793"/>
                      <a:pt x="7010" y="854"/>
                      <a:pt x="5852" y="929"/>
                    </a:cubicBezTo>
                    <a:cubicBezTo>
                      <a:pt x="5732" y="936"/>
                      <a:pt x="5610" y="940"/>
                      <a:pt x="5486" y="940"/>
                    </a:cubicBezTo>
                    <a:cubicBezTo>
                      <a:pt x="4724" y="940"/>
                      <a:pt x="3900" y="811"/>
                      <a:pt x="3108" y="811"/>
                    </a:cubicBezTo>
                    <a:cubicBezTo>
                      <a:pt x="2853" y="811"/>
                      <a:pt x="2602" y="824"/>
                      <a:pt x="2357" y="860"/>
                    </a:cubicBezTo>
                    <a:cubicBezTo>
                      <a:pt x="544" y="1122"/>
                      <a:pt x="1" y="2548"/>
                      <a:pt x="747" y="3997"/>
                    </a:cubicBezTo>
                    <a:cubicBezTo>
                      <a:pt x="1694" y="5836"/>
                      <a:pt x="2411" y="7100"/>
                      <a:pt x="2004" y="9267"/>
                    </a:cubicBezTo>
                    <a:cubicBezTo>
                      <a:pt x="1754" y="10589"/>
                      <a:pt x="956" y="11649"/>
                      <a:pt x="1631" y="13079"/>
                    </a:cubicBezTo>
                    <a:cubicBezTo>
                      <a:pt x="1969" y="13795"/>
                      <a:pt x="2610" y="14302"/>
                      <a:pt x="3291" y="14587"/>
                    </a:cubicBezTo>
                    <a:cubicBezTo>
                      <a:pt x="3973" y="14871"/>
                      <a:pt x="4732" y="15021"/>
                      <a:pt x="5478" y="15021"/>
                    </a:cubicBezTo>
                    <a:cubicBezTo>
                      <a:pt x="5997" y="15021"/>
                      <a:pt x="6508" y="14948"/>
                      <a:pt x="6982" y="14797"/>
                    </a:cubicBezTo>
                    <a:cubicBezTo>
                      <a:pt x="7891" y="14507"/>
                      <a:pt x="8755" y="14054"/>
                      <a:pt x="9452" y="13351"/>
                    </a:cubicBezTo>
                    <a:cubicBezTo>
                      <a:pt x="9973" y="12825"/>
                      <a:pt x="10223" y="11996"/>
                      <a:pt x="10886" y="11660"/>
                    </a:cubicBezTo>
                    <a:cubicBezTo>
                      <a:pt x="11855" y="11171"/>
                      <a:pt x="13214" y="11189"/>
                      <a:pt x="13965" y="10324"/>
                    </a:cubicBezTo>
                    <a:cubicBezTo>
                      <a:pt x="15064" y="9062"/>
                      <a:pt x="13775" y="8055"/>
                      <a:pt x="13430" y="6774"/>
                    </a:cubicBezTo>
                    <a:cubicBezTo>
                      <a:pt x="13281" y="6219"/>
                      <a:pt x="13389" y="5549"/>
                      <a:pt x="13363" y="4967"/>
                    </a:cubicBezTo>
                    <a:cubicBezTo>
                      <a:pt x="13317" y="4025"/>
                      <a:pt x="13273" y="2963"/>
                      <a:pt x="12996" y="2048"/>
                    </a:cubicBezTo>
                    <a:cubicBezTo>
                      <a:pt x="12757" y="1258"/>
                      <a:pt x="12269" y="507"/>
                      <a:pt x="11572" y="185"/>
                    </a:cubicBezTo>
                    <a:cubicBezTo>
                      <a:pt x="11287" y="53"/>
                      <a:pt x="10991" y="0"/>
                      <a:pt x="10691" y="0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29" name="Google Shape;1229;p26"/>
              <p:cNvSpPr/>
              <p:nvPr/>
            </p:nvSpPr>
            <p:spPr>
              <a:xfrm rot="1800000">
                <a:off x="-9298425" y="-3472025"/>
                <a:ext cx="10198254" cy="10169363"/>
              </a:xfrm>
              <a:custGeom>
                <a:avLst/>
                <a:gdLst/>
                <a:ahLst/>
                <a:cxnLst/>
                <a:rect l="l" t="t" r="r" b="b"/>
                <a:pathLst>
                  <a:path w="15064" h="15021" extrusionOk="0">
                    <a:moveTo>
                      <a:pt x="10691" y="0"/>
                    </a:moveTo>
                    <a:cubicBezTo>
                      <a:pt x="10147" y="0"/>
                      <a:pt x="9593" y="175"/>
                      <a:pt x="9078" y="371"/>
                    </a:cubicBezTo>
                    <a:cubicBezTo>
                      <a:pt x="7976" y="793"/>
                      <a:pt x="7010" y="854"/>
                      <a:pt x="5852" y="929"/>
                    </a:cubicBezTo>
                    <a:cubicBezTo>
                      <a:pt x="5732" y="936"/>
                      <a:pt x="5610" y="940"/>
                      <a:pt x="5486" y="940"/>
                    </a:cubicBezTo>
                    <a:cubicBezTo>
                      <a:pt x="4724" y="940"/>
                      <a:pt x="3900" y="811"/>
                      <a:pt x="3108" y="811"/>
                    </a:cubicBezTo>
                    <a:cubicBezTo>
                      <a:pt x="2853" y="811"/>
                      <a:pt x="2602" y="824"/>
                      <a:pt x="2357" y="860"/>
                    </a:cubicBezTo>
                    <a:cubicBezTo>
                      <a:pt x="544" y="1122"/>
                      <a:pt x="1" y="2548"/>
                      <a:pt x="747" y="3997"/>
                    </a:cubicBezTo>
                    <a:cubicBezTo>
                      <a:pt x="1694" y="5836"/>
                      <a:pt x="2411" y="7100"/>
                      <a:pt x="2004" y="9267"/>
                    </a:cubicBezTo>
                    <a:cubicBezTo>
                      <a:pt x="1754" y="10589"/>
                      <a:pt x="956" y="11649"/>
                      <a:pt x="1631" y="13079"/>
                    </a:cubicBezTo>
                    <a:cubicBezTo>
                      <a:pt x="1969" y="13795"/>
                      <a:pt x="2610" y="14302"/>
                      <a:pt x="3291" y="14587"/>
                    </a:cubicBezTo>
                    <a:cubicBezTo>
                      <a:pt x="3973" y="14871"/>
                      <a:pt x="4732" y="15021"/>
                      <a:pt x="5478" y="15021"/>
                    </a:cubicBezTo>
                    <a:cubicBezTo>
                      <a:pt x="5997" y="15021"/>
                      <a:pt x="6508" y="14948"/>
                      <a:pt x="6982" y="14797"/>
                    </a:cubicBezTo>
                    <a:cubicBezTo>
                      <a:pt x="7891" y="14507"/>
                      <a:pt x="8755" y="14054"/>
                      <a:pt x="9452" y="13351"/>
                    </a:cubicBezTo>
                    <a:cubicBezTo>
                      <a:pt x="9973" y="12825"/>
                      <a:pt x="10223" y="11996"/>
                      <a:pt x="10886" y="11660"/>
                    </a:cubicBezTo>
                    <a:cubicBezTo>
                      <a:pt x="11855" y="11171"/>
                      <a:pt x="13214" y="11189"/>
                      <a:pt x="13965" y="10324"/>
                    </a:cubicBezTo>
                    <a:cubicBezTo>
                      <a:pt x="15064" y="9062"/>
                      <a:pt x="13775" y="8055"/>
                      <a:pt x="13430" y="6774"/>
                    </a:cubicBezTo>
                    <a:cubicBezTo>
                      <a:pt x="13281" y="6219"/>
                      <a:pt x="13389" y="5549"/>
                      <a:pt x="13363" y="4967"/>
                    </a:cubicBezTo>
                    <a:cubicBezTo>
                      <a:pt x="13317" y="4025"/>
                      <a:pt x="13273" y="2963"/>
                      <a:pt x="12996" y="2048"/>
                    </a:cubicBezTo>
                    <a:cubicBezTo>
                      <a:pt x="12757" y="1258"/>
                      <a:pt x="12269" y="507"/>
                      <a:pt x="11572" y="185"/>
                    </a:cubicBezTo>
                    <a:cubicBezTo>
                      <a:pt x="11287" y="53"/>
                      <a:pt x="10991" y="0"/>
                      <a:pt x="10691" y="0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30" name="Google Shape;1230;p26"/>
              <p:cNvSpPr/>
              <p:nvPr/>
            </p:nvSpPr>
            <p:spPr>
              <a:xfrm rot="6299996">
                <a:off x="-8746788" y="-2921967"/>
                <a:ext cx="9094962" cy="9069237"/>
              </a:xfrm>
              <a:custGeom>
                <a:avLst/>
                <a:gdLst/>
                <a:ahLst/>
                <a:cxnLst/>
                <a:rect l="l" t="t" r="r" b="b"/>
                <a:pathLst>
                  <a:path w="15064" h="15021" extrusionOk="0">
                    <a:moveTo>
                      <a:pt x="10691" y="0"/>
                    </a:moveTo>
                    <a:cubicBezTo>
                      <a:pt x="10147" y="0"/>
                      <a:pt x="9593" y="175"/>
                      <a:pt x="9078" y="371"/>
                    </a:cubicBezTo>
                    <a:cubicBezTo>
                      <a:pt x="7976" y="793"/>
                      <a:pt x="7010" y="854"/>
                      <a:pt x="5852" y="929"/>
                    </a:cubicBezTo>
                    <a:cubicBezTo>
                      <a:pt x="5732" y="936"/>
                      <a:pt x="5610" y="940"/>
                      <a:pt x="5486" y="940"/>
                    </a:cubicBezTo>
                    <a:cubicBezTo>
                      <a:pt x="4724" y="940"/>
                      <a:pt x="3900" y="811"/>
                      <a:pt x="3108" y="811"/>
                    </a:cubicBezTo>
                    <a:cubicBezTo>
                      <a:pt x="2853" y="811"/>
                      <a:pt x="2602" y="824"/>
                      <a:pt x="2357" y="860"/>
                    </a:cubicBezTo>
                    <a:cubicBezTo>
                      <a:pt x="544" y="1122"/>
                      <a:pt x="1" y="2548"/>
                      <a:pt x="747" y="3997"/>
                    </a:cubicBezTo>
                    <a:cubicBezTo>
                      <a:pt x="1694" y="5836"/>
                      <a:pt x="2411" y="7100"/>
                      <a:pt x="2004" y="9267"/>
                    </a:cubicBezTo>
                    <a:cubicBezTo>
                      <a:pt x="1754" y="10589"/>
                      <a:pt x="956" y="11649"/>
                      <a:pt x="1631" y="13079"/>
                    </a:cubicBezTo>
                    <a:cubicBezTo>
                      <a:pt x="1969" y="13795"/>
                      <a:pt x="2610" y="14302"/>
                      <a:pt x="3291" y="14587"/>
                    </a:cubicBezTo>
                    <a:cubicBezTo>
                      <a:pt x="3973" y="14871"/>
                      <a:pt x="4732" y="15021"/>
                      <a:pt x="5478" y="15021"/>
                    </a:cubicBezTo>
                    <a:cubicBezTo>
                      <a:pt x="5997" y="15021"/>
                      <a:pt x="6508" y="14948"/>
                      <a:pt x="6982" y="14797"/>
                    </a:cubicBezTo>
                    <a:cubicBezTo>
                      <a:pt x="7891" y="14507"/>
                      <a:pt x="8755" y="14054"/>
                      <a:pt x="9452" y="13351"/>
                    </a:cubicBezTo>
                    <a:cubicBezTo>
                      <a:pt x="9973" y="12825"/>
                      <a:pt x="10223" y="11996"/>
                      <a:pt x="10886" y="11660"/>
                    </a:cubicBezTo>
                    <a:cubicBezTo>
                      <a:pt x="11855" y="11171"/>
                      <a:pt x="13214" y="11189"/>
                      <a:pt x="13965" y="10324"/>
                    </a:cubicBezTo>
                    <a:cubicBezTo>
                      <a:pt x="15064" y="9062"/>
                      <a:pt x="13775" y="8055"/>
                      <a:pt x="13430" y="6774"/>
                    </a:cubicBezTo>
                    <a:cubicBezTo>
                      <a:pt x="13281" y="6219"/>
                      <a:pt x="13389" y="5549"/>
                      <a:pt x="13363" y="4967"/>
                    </a:cubicBezTo>
                    <a:cubicBezTo>
                      <a:pt x="13317" y="4025"/>
                      <a:pt x="13273" y="2963"/>
                      <a:pt x="12996" y="2048"/>
                    </a:cubicBezTo>
                    <a:cubicBezTo>
                      <a:pt x="12757" y="1258"/>
                      <a:pt x="12269" y="507"/>
                      <a:pt x="11572" y="185"/>
                    </a:cubicBezTo>
                    <a:cubicBezTo>
                      <a:pt x="11287" y="53"/>
                      <a:pt x="10991" y="0"/>
                      <a:pt x="10691" y="0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1231" name="Google Shape;1231;p26"/>
          <p:cNvGrpSpPr/>
          <p:nvPr/>
        </p:nvGrpSpPr>
        <p:grpSpPr>
          <a:xfrm>
            <a:off x="-143350" y="547991"/>
            <a:ext cx="9859880" cy="6137524"/>
            <a:chOff x="-143350" y="410993"/>
            <a:chExt cx="9859880" cy="4603143"/>
          </a:xfrm>
        </p:grpSpPr>
        <p:grpSp>
          <p:nvGrpSpPr>
            <p:cNvPr id="1232" name="Google Shape;1232;p26"/>
            <p:cNvGrpSpPr/>
            <p:nvPr/>
          </p:nvGrpSpPr>
          <p:grpSpPr>
            <a:xfrm>
              <a:off x="8705016" y="410993"/>
              <a:ext cx="1011514" cy="2890350"/>
              <a:chOff x="8705016" y="410993"/>
              <a:chExt cx="1011514" cy="2890350"/>
            </a:xfrm>
          </p:grpSpPr>
          <p:grpSp>
            <p:nvGrpSpPr>
              <p:cNvPr id="1233" name="Google Shape;1233;p26"/>
              <p:cNvGrpSpPr/>
              <p:nvPr/>
            </p:nvGrpSpPr>
            <p:grpSpPr>
              <a:xfrm rot="209954">
                <a:off x="8730453" y="707157"/>
                <a:ext cx="960641" cy="862854"/>
                <a:chOff x="-8479282" y="-2611131"/>
                <a:chExt cx="2354739" cy="2115042"/>
              </a:xfrm>
            </p:grpSpPr>
            <p:sp>
              <p:nvSpPr>
                <p:cNvPr id="1234" name="Google Shape;1234;p26"/>
                <p:cNvSpPr/>
                <p:nvPr/>
              </p:nvSpPr>
              <p:spPr>
                <a:xfrm>
                  <a:off x="-8404472" y="-2563709"/>
                  <a:ext cx="2271722" cy="2014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10" h="132345" extrusionOk="0">
                      <a:moveTo>
                        <a:pt x="137991" y="20812"/>
                      </a:moveTo>
                      <a:cubicBezTo>
                        <a:pt x="140496" y="20610"/>
                        <a:pt x="142964" y="20214"/>
                        <a:pt x="145138" y="18999"/>
                      </a:cubicBezTo>
                      <a:cubicBezTo>
                        <a:pt x="148185" y="17276"/>
                        <a:pt x="150285" y="13280"/>
                        <a:pt x="148628" y="10195"/>
                      </a:cubicBezTo>
                      <a:cubicBezTo>
                        <a:pt x="147532" y="8159"/>
                        <a:pt x="145220" y="7137"/>
                        <a:pt x="143056" y="6336"/>
                      </a:cubicBezTo>
                      <a:cubicBezTo>
                        <a:pt x="108292" y="-6511"/>
                        <a:pt x="66925" y="544"/>
                        <a:pt x="38395" y="24183"/>
                      </a:cubicBezTo>
                      <a:cubicBezTo>
                        <a:pt x="9856" y="47823"/>
                        <a:pt x="-4768" y="87155"/>
                        <a:pt x="1393" y="123705"/>
                      </a:cubicBezTo>
                      <a:cubicBezTo>
                        <a:pt x="1789" y="126045"/>
                        <a:pt x="2323" y="128503"/>
                        <a:pt x="3935" y="130235"/>
                      </a:cubicBezTo>
                      <a:cubicBezTo>
                        <a:pt x="7084" y="133633"/>
                        <a:pt x="13033" y="132611"/>
                        <a:pt x="16394" y="129415"/>
                      </a:cubicBezTo>
                      <a:cubicBezTo>
                        <a:pt x="19756" y="126229"/>
                        <a:pt x="21239" y="121597"/>
                        <a:pt x="22804" y="117241"/>
                      </a:cubicBezTo>
                      <a:cubicBezTo>
                        <a:pt x="27031" y="105462"/>
                        <a:pt x="32814" y="94310"/>
                        <a:pt x="39850" y="83987"/>
                      </a:cubicBezTo>
                      <a:cubicBezTo>
                        <a:pt x="55570" y="52354"/>
                        <a:pt x="86936" y="29138"/>
                        <a:pt x="121590" y="22664"/>
                      </a:cubicBezTo>
                      <a:lnTo>
                        <a:pt x="137991" y="208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5" name="Google Shape;1235;p26"/>
                <p:cNvSpPr/>
                <p:nvPr/>
              </p:nvSpPr>
              <p:spPr>
                <a:xfrm>
                  <a:off x="-8479282" y="-2397997"/>
                  <a:ext cx="866759" cy="1901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30" h="124920" extrusionOk="0">
                      <a:moveTo>
                        <a:pt x="56930" y="0"/>
                      </a:moveTo>
                      <a:cubicBezTo>
                        <a:pt x="55254" y="2274"/>
                        <a:pt x="52013" y="3481"/>
                        <a:pt x="49701" y="5387"/>
                      </a:cubicBezTo>
                      <a:cubicBezTo>
                        <a:pt x="42140" y="11180"/>
                        <a:pt x="35086" y="19753"/>
                        <a:pt x="28621" y="27360"/>
                      </a:cubicBezTo>
                      <a:cubicBezTo>
                        <a:pt x="24772" y="33420"/>
                        <a:pt x="20996" y="38264"/>
                        <a:pt x="17009" y="46331"/>
                      </a:cubicBezTo>
                      <a:cubicBezTo>
                        <a:pt x="15351" y="49830"/>
                        <a:pt x="14071" y="53450"/>
                        <a:pt x="12865" y="56912"/>
                      </a:cubicBezTo>
                      <a:cubicBezTo>
                        <a:pt x="7321" y="71730"/>
                        <a:pt x="4678" y="86998"/>
                        <a:pt x="5636" y="102562"/>
                      </a:cubicBezTo>
                      <a:cubicBezTo>
                        <a:pt x="5801" y="104127"/>
                        <a:pt x="6050" y="105775"/>
                        <a:pt x="6418" y="107442"/>
                      </a:cubicBezTo>
                      <a:cubicBezTo>
                        <a:pt x="7220" y="111338"/>
                        <a:pt x="9549" y="115344"/>
                        <a:pt x="11907" y="117922"/>
                      </a:cubicBezTo>
                      <a:cubicBezTo>
                        <a:pt x="14329" y="120786"/>
                        <a:pt x="16585" y="123042"/>
                        <a:pt x="16511" y="124838"/>
                      </a:cubicBezTo>
                      <a:cubicBezTo>
                        <a:pt x="14707" y="125216"/>
                        <a:pt x="11714" y="124295"/>
                        <a:pt x="9043" y="122011"/>
                      </a:cubicBezTo>
                      <a:cubicBezTo>
                        <a:pt x="6336" y="119773"/>
                        <a:pt x="4061" y="116338"/>
                        <a:pt x="2597" y="112701"/>
                      </a:cubicBezTo>
                      <a:cubicBezTo>
                        <a:pt x="46" y="106577"/>
                        <a:pt x="-332" y="98776"/>
                        <a:pt x="221" y="91557"/>
                      </a:cubicBezTo>
                      <a:cubicBezTo>
                        <a:pt x="534" y="84226"/>
                        <a:pt x="1943" y="77071"/>
                        <a:pt x="3287" y="71269"/>
                      </a:cubicBezTo>
                      <a:cubicBezTo>
                        <a:pt x="5452" y="62392"/>
                        <a:pt x="8610" y="53588"/>
                        <a:pt x="12745" y="45732"/>
                      </a:cubicBezTo>
                      <a:cubicBezTo>
                        <a:pt x="16972" y="37683"/>
                        <a:pt x="21816" y="30197"/>
                        <a:pt x="27535" y="23603"/>
                      </a:cubicBezTo>
                      <a:cubicBezTo>
                        <a:pt x="31679" y="18768"/>
                        <a:pt x="36339" y="14716"/>
                        <a:pt x="41008" y="10848"/>
                      </a:cubicBezTo>
                      <a:cubicBezTo>
                        <a:pt x="45944" y="6630"/>
                        <a:pt x="51395" y="3158"/>
                        <a:pt x="569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6" name="Google Shape;1236;p26"/>
                <p:cNvSpPr/>
                <p:nvPr/>
              </p:nvSpPr>
              <p:spPr>
                <a:xfrm>
                  <a:off x="-7515847" y="-2611131"/>
                  <a:ext cx="1390058" cy="223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01" h="14681" extrusionOk="0">
                      <a:moveTo>
                        <a:pt x="0" y="14681"/>
                      </a:moveTo>
                      <a:cubicBezTo>
                        <a:pt x="1059" y="13106"/>
                        <a:pt x="3297" y="12646"/>
                        <a:pt x="4954" y="11716"/>
                      </a:cubicBezTo>
                      <a:cubicBezTo>
                        <a:pt x="10323" y="8944"/>
                        <a:pt x="16705" y="5307"/>
                        <a:pt x="23216" y="4155"/>
                      </a:cubicBezTo>
                      <a:cubicBezTo>
                        <a:pt x="27646" y="2461"/>
                        <a:pt x="31679" y="1918"/>
                        <a:pt x="37536" y="1208"/>
                      </a:cubicBezTo>
                      <a:cubicBezTo>
                        <a:pt x="40059" y="794"/>
                        <a:pt x="42574" y="370"/>
                        <a:pt x="45023" y="122"/>
                      </a:cubicBezTo>
                      <a:cubicBezTo>
                        <a:pt x="55641" y="-394"/>
                        <a:pt x="65799" y="721"/>
                        <a:pt x="76224" y="3630"/>
                      </a:cubicBezTo>
                      <a:cubicBezTo>
                        <a:pt x="77310" y="3999"/>
                        <a:pt x="78388" y="4358"/>
                        <a:pt x="79585" y="4754"/>
                      </a:cubicBezTo>
                      <a:cubicBezTo>
                        <a:pt x="82283" y="5647"/>
                        <a:pt x="85515" y="6835"/>
                        <a:pt x="87891" y="8069"/>
                      </a:cubicBezTo>
                      <a:cubicBezTo>
                        <a:pt x="90461" y="9561"/>
                        <a:pt x="91750" y="11836"/>
                        <a:pt x="91161" y="13447"/>
                      </a:cubicBezTo>
                      <a:cubicBezTo>
                        <a:pt x="88518" y="14212"/>
                        <a:pt x="84484" y="11918"/>
                        <a:pt x="80202" y="10482"/>
                      </a:cubicBezTo>
                      <a:cubicBezTo>
                        <a:pt x="73074" y="7931"/>
                        <a:pt x="62769" y="5712"/>
                        <a:pt x="55476" y="5187"/>
                      </a:cubicBezTo>
                      <a:cubicBezTo>
                        <a:pt x="49895" y="4606"/>
                        <a:pt x="44204" y="4892"/>
                        <a:pt x="38779" y="5122"/>
                      </a:cubicBezTo>
                      <a:cubicBezTo>
                        <a:pt x="33199" y="5445"/>
                        <a:pt x="27857" y="6513"/>
                        <a:pt x="22590" y="7563"/>
                      </a:cubicBezTo>
                      <a:cubicBezTo>
                        <a:pt x="18768" y="8419"/>
                        <a:pt x="14992" y="9091"/>
                        <a:pt x="11355" y="10270"/>
                      </a:cubicBezTo>
                      <a:cubicBezTo>
                        <a:pt x="7515" y="11578"/>
                        <a:pt x="3757" y="13070"/>
                        <a:pt x="0" y="146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7" name="Google Shape;1237;p26"/>
                <p:cNvSpPr/>
                <p:nvPr/>
              </p:nvSpPr>
              <p:spPr>
                <a:xfrm>
                  <a:off x="-8170159" y="-2386503"/>
                  <a:ext cx="2045616" cy="1782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359" h="117074" extrusionOk="0">
                      <a:moveTo>
                        <a:pt x="0" y="117075"/>
                      </a:moveTo>
                      <a:cubicBezTo>
                        <a:pt x="644" y="113658"/>
                        <a:pt x="3085" y="110048"/>
                        <a:pt x="4706" y="106632"/>
                      </a:cubicBezTo>
                      <a:cubicBezTo>
                        <a:pt x="9835" y="95747"/>
                        <a:pt x="15213" y="82587"/>
                        <a:pt x="22507" y="71877"/>
                      </a:cubicBezTo>
                      <a:cubicBezTo>
                        <a:pt x="26964" y="63745"/>
                        <a:pt x="31716" y="57363"/>
                        <a:pt x="39277" y="48486"/>
                      </a:cubicBezTo>
                      <a:cubicBezTo>
                        <a:pt x="42592" y="44701"/>
                        <a:pt x="45824" y="40870"/>
                        <a:pt x="49379" y="37582"/>
                      </a:cubicBezTo>
                      <a:cubicBezTo>
                        <a:pt x="64712" y="23575"/>
                        <a:pt x="83517" y="13556"/>
                        <a:pt x="105011" y="12082"/>
                      </a:cubicBezTo>
                      <a:cubicBezTo>
                        <a:pt x="107111" y="11871"/>
                        <a:pt x="109330" y="11659"/>
                        <a:pt x="111660" y="11429"/>
                      </a:cubicBezTo>
                      <a:cubicBezTo>
                        <a:pt x="116946" y="10904"/>
                        <a:pt x="122637" y="8905"/>
                        <a:pt x="126183" y="6124"/>
                      </a:cubicBezTo>
                      <a:cubicBezTo>
                        <a:pt x="130170" y="3361"/>
                        <a:pt x="132454" y="212"/>
                        <a:pt x="134278" y="0"/>
                      </a:cubicBezTo>
                      <a:cubicBezTo>
                        <a:pt x="134710" y="2192"/>
                        <a:pt x="133430" y="6142"/>
                        <a:pt x="130161" y="9209"/>
                      </a:cubicBezTo>
                      <a:cubicBezTo>
                        <a:pt x="127003" y="12359"/>
                        <a:pt x="122204" y="14578"/>
                        <a:pt x="117489" y="15692"/>
                      </a:cubicBezTo>
                      <a:cubicBezTo>
                        <a:pt x="109468" y="17635"/>
                        <a:pt x="100351" y="17295"/>
                        <a:pt x="91897" y="19569"/>
                      </a:cubicBezTo>
                      <a:cubicBezTo>
                        <a:pt x="83351" y="21660"/>
                        <a:pt x="75266" y="25288"/>
                        <a:pt x="69087" y="29000"/>
                      </a:cubicBezTo>
                      <a:cubicBezTo>
                        <a:pt x="59509" y="34599"/>
                        <a:pt x="50889" y="42049"/>
                        <a:pt x="43467" y="49913"/>
                      </a:cubicBezTo>
                      <a:cubicBezTo>
                        <a:pt x="35851" y="57990"/>
                        <a:pt x="29524" y="66941"/>
                        <a:pt x="23695" y="75993"/>
                      </a:cubicBezTo>
                      <a:cubicBezTo>
                        <a:pt x="19422" y="82587"/>
                        <a:pt x="15296" y="89043"/>
                        <a:pt x="11594" y="95710"/>
                      </a:cubicBezTo>
                      <a:cubicBezTo>
                        <a:pt x="7901" y="102516"/>
                        <a:pt x="4098" y="109533"/>
                        <a:pt x="0" y="11707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38" name="Google Shape;1238;p26"/>
              <p:cNvGrpSpPr/>
              <p:nvPr/>
            </p:nvGrpSpPr>
            <p:grpSpPr>
              <a:xfrm rot="-6998048">
                <a:off x="8734334" y="444584"/>
                <a:ext cx="186769" cy="180834"/>
                <a:chOff x="-8397453" y="-196590"/>
                <a:chExt cx="457774" cy="443229"/>
              </a:xfrm>
            </p:grpSpPr>
            <p:sp>
              <p:nvSpPr>
                <p:cNvPr id="1239" name="Google Shape;1239;p26"/>
                <p:cNvSpPr/>
                <p:nvPr/>
              </p:nvSpPr>
              <p:spPr>
                <a:xfrm>
                  <a:off x="-8339435" y="-160159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1" y="23907"/>
                      </a:cubicBezTo>
                      <a:cubicBezTo>
                        <a:pt x="16931" y="24183"/>
                        <a:pt x="22493" y="19735"/>
                        <a:pt x="23506" y="14109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0" name="Google Shape;1240;p26"/>
                <p:cNvSpPr/>
                <p:nvPr/>
              </p:nvSpPr>
              <p:spPr>
                <a:xfrm>
                  <a:off x="-8397453" y="-175292"/>
                  <a:ext cx="339898" cy="421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5" h="27713" extrusionOk="0">
                      <a:moveTo>
                        <a:pt x="8715" y="0"/>
                      </a:moveTo>
                      <a:cubicBezTo>
                        <a:pt x="8972" y="1133"/>
                        <a:pt x="7895" y="1464"/>
                        <a:pt x="7434" y="2164"/>
                      </a:cubicBezTo>
                      <a:cubicBezTo>
                        <a:pt x="5961" y="4393"/>
                        <a:pt x="5335" y="7533"/>
                        <a:pt x="4110" y="9835"/>
                      </a:cubicBezTo>
                      <a:cubicBezTo>
                        <a:pt x="4128" y="11797"/>
                        <a:pt x="3557" y="13279"/>
                        <a:pt x="4110" y="15471"/>
                      </a:cubicBezTo>
                      <a:cubicBezTo>
                        <a:pt x="4377" y="16401"/>
                        <a:pt x="5132" y="17092"/>
                        <a:pt x="5611" y="17783"/>
                      </a:cubicBezTo>
                      <a:cubicBezTo>
                        <a:pt x="7794" y="20867"/>
                        <a:pt x="11219" y="22424"/>
                        <a:pt x="14903" y="22323"/>
                      </a:cubicBezTo>
                      <a:cubicBezTo>
                        <a:pt x="15354" y="22323"/>
                        <a:pt x="15649" y="22323"/>
                        <a:pt x="16119" y="22304"/>
                      </a:cubicBezTo>
                      <a:cubicBezTo>
                        <a:pt x="17113" y="22286"/>
                        <a:pt x="18246" y="21853"/>
                        <a:pt x="19204" y="21788"/>
                      </a:cubicBezTo>
                      <a:cubicBezTo>
                        <a:pt x="20235" y="21734"/>
                        <a:pt x="21524" y="22765"/>
                        <a:pt x="22325" y="24293"/>
                      </a:cubicBezTo>
                      <a:cubicBezTo>
                        <a:pt x="22234" y="26374"/>
                        <a:pt x="19867" y="26964"/>
                        <a:pt x="17665" y="27388"/>
                      </a:cubicBezTo>
                      <a:cubicBezTo>
                        <a:pt x="13963" y="28373"/>
                        <a:pt x="8079" y="27056"/>
                        <a:pt x="5114" y="24321"/>
                      </a:cubicBezTo>
                      <a:cubicBezTo>
                        <a:pt x="2774" y="22452"/>
                        <a:pt x="831" y="19781"/>
                        <a:pt x="251" y="16723"/>
                      </a:cubicBezTo>
                      <a:cubicBezTo>
                        <a:pt x="-338" y="13629"/>
                        <a:pt x="141" y="10554"/>
                        <a:pt x="1356" y="8141"/>
                      </a:cubicBezTo>
                      <a:cubicBezTo>
                        <a:pt x="2250" y="6363"/>
                        <a:pt x="3631" y="5065"/>
                        <a:pt x="4754" y="3757"/>
                      </a:cubicBezTo>
                      <a:cubicBezTo>
                        <a:pt x="5961" y="2348"/>
                        <a:pt x="7296" y="1123"/>
                        <a:pt x="871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1" name="Google Shape;1241;p26"/>
                <p:cNvSpPr/>
                <p:nvPr/>
              </p:nvSpPr>
              <p:spPr>
                <a:xfrm>
                  <a:off x="-8231771" y="-196590"/>
                  <a:ext cx="292092" cy="349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85" h="22929" extrusionOk="0">
                      <a:moveTo>
                        <a:pt x="13477" y="22930"/>
                      </a:moveTo>
                      <a:cubicBezTo>
                        <a:pt x="13265" y="21871"/>
                        <a:pt x="14196" y="21778"/>
                        <a:pt x="14564" y="21180"/>
                      </a:cubicBezTo>
                      <a:cubicBezTo>
                        <a:pt x="15706" y="19264"/>
                        <a:pt x="15310" y="16713"/>
                        <a:pt x="15816" y="14761"/>
                      </a:cubicBezTo>
                      <a:cubicBezTo>
                        <a:pt x="15245" y="13288"/>
                        <a:pt x="15466" y="12045"/>
                        <a:pt x="14693" y="10405"/>
                      </a:cubicBezTo>
                      <a:cubicBezTo>
                        <a:pt x="14370" y="9696"/>
                        <a:pt x="13597" y="9272"/>
                        <a:pt x="13182" y="8766"/>
                      </a:cubicBezTo>
                      <a:cubicBezTo>
                        <a:pt x="11248" y="6611"/>
                        <a:pt x="8550" y="5451"/>
                        <a:pt x="5760" y="5368"/>
                      </a:cubicBezTo>
                      <a:cubicBezTo>
                        <a:pt x="5401" y="5350"/>
                        <a:pt x="5226" y="5340"/>
                        <a:pt x="4857" y="5322"/>
                      </a:cubicBezTo>
                      <a:cubicBezTo>
                        <a:pt x="4121" y="5248"/>
                        <a:pt x="3320" y="5635"/>
                        <a:pt x="2647" y="5598"/>
                      </a:cubicBezTo>
                      <a:cubicBezTo>
                        <a:pt x="1929" y="5543"/>
                        <a:pt x="833" y="4456"/>
                        <a:pt x="4" y="2937"/>
                      </a:cubicBezTo>
                      <a:cubicBezTo>
                        <a:pt x="-106" y="929"/>
                        <a:pt x="1993" y="423"/>
                        <a:pt x="3844" y="165"/>
                      </a:cubicBezTo>
                      <a:cubicBezTo>
                        <a:pt x="7049" y="-489"/>
                        <a:pt x="11534" y="883"/>
                        <a:pt x="13993" y="2900"/>
                      </a:cubicBezTo>
                      <a:cubicBezTo>
                        <a:pt x="15936" y="4309"/>
                        <a:pt x="17639" y="6399"/>
                        <a:pt x="18367" y="8674"/>
                      </a:cubicBezTo>
                      <a:cubicBezTo>
                        <a:pt x="19131" y="10976"/>
                        <a:pt x="19426" y="13334"/>
                        <a:pt x="18966" y="15544"/>
                      </a:cubicBezTo>
                      <a:cubicBezTo>
                        <a:pt x="18616" y="17165"/>
                        <a:pt x="17667" y="18518"/>
                        <a:pt x="16857" y="19752"/>
                      </a:cubicBezTo>
                      <a:cubicBezTo>
                        <a:pt x="15982" y="21097"/>
                        <a:pt x="14812" y="22211"/>
                        <a:pt x="13477" y="229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42" name="Google Shape;1242;p26"/>
              <p:cNvGrpSpPr/>
              <p:nvPr/>
            </p:nvGrpSpPr>
            <p:grpSpPr>
              <a:xfrm rot="-6998048">
                <a:off x="8748487" y="3099541"/>
                <a:ext cx="158457" cy="180876"/>
                <a:chOff x="-6943287" y="3579287"/>
                <a:chExt cx="388381" cy="443330"/>
              </a:xfrm>
            </p:grpSpPr>
            <p:sp>
              <p:nvSpPr>
                <p:cNvPr id="1243" name="Google Shape;1243;p26"/>
                <p:cNvSpPr/>
                <p:nvPr/>
              </p:nvSpPr>
              <p:spPr>
                <a:xfrm>
                  <a:off x="-6927485" y="3619996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8" y="645"/>
                      </a:moveTo>
                      <a:cubicBezTo>
                        <a:pt x="4083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0" y="23907"/>
                      </a:cubicBezTo>
                      <a:cubicBezTo>
                        <a:pt x="16930" y="24183"/>
                        <a:pt x="22493" y="19735"/>
                        <a:pt x="23506" y="14108"/>
                      </a:cubicBezTo>
                      <a:cubicBezTo>
                        <a:pt x="24518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4" name="Google Shape;1244;p26"/>
                <p:cNvSpPr/>
                <p:nvPr/>
              </p:nvSpPr>
              <p:spPr>
                <a:xfrm>
                  <a:off x="-6943287" y="3669078"/>
                  <a:ext cx="274537" cy="353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32" h="23221" extrusionOk="0">
                      <a:moveTo>
                        <a:pt x="6991" y="0"/>
                      </a:moveTo>
                      <a:cubicBezTo>
                        <a:pt x="7046" y="1077"/>
                        <a:pt x="6116" y="1032"/>
                        <a:pt x="5665" y="1565"/>
                      </a:cubicBezTo>
                      <a:cubicBezTo>
                        <a:pt x="4274" y="3297"/>
                        <a:pt x="4338" y="5866"/>
                        <a:pt x="3602" y="7717"/>
                      </a:cubicBezTo>
                      <a:cubicBezTo>
                        <a:pt x="3988" y="9237"/>
                        <a:pt x="3620" y="10434"/>
                        <a:pt x="4200" y="12128"/>
                      </a:cubicBezTo>
                      <a:cubicBezTo>
                        <a:pt x="4440" y="12856"/>
                        <a:pt x="5167" y="13353"/>
                        <a:pt x="5517" y="13887"/>
                      </a:cubicBezTo>
                      <a:cubicBezTo>
                        <a:pt x="7202" y="16190"/>
                        <a:pt x="9762" y="17543"/>
                        <a:pt x="12498" y="17820"/>
                      </a:cubicBezTo>
                      <a:cubicBezTo>
                        <a:pt x="12856" y="17866"/>
                        <a:pt x="13022" y="17884"/>
                        <a:pt x="13382" y="17930"/>
                      </a:cubicBezTo>
                      <a:cubicBezTo>
                        <a:pt x="14100" y="18050"/>
                        <a:pt x="14910" y="17718"/>
                        <a:pt x="15564" y="17801"/>
                      </a:cubicBezTo>
                      <a:cubicBezTo>
                        <a:pt x="16255" y="17902"/>
                        <a:pt x="17286" y="19054"/>
                        <a:pt x="18032" y="20619"/>
                      </a:cubicBezTo>
                      <a:cubicBezTo>
                        <a:pt x="18032" y="22627"/>
                        <a:pt x="15905" y="23023"/>
                        <a:pt x="14036" y="23152"/>
                      </a:cubicBezTo>
                      <a:cubicBezTo>
                        <a:pt x="10794" y="23594"/>
                        <a:pt x="6420" y="21872"/>
                        <a:pt x="4145" y="19634"/>
                      </a:cubicBezTo>
                      <a:cubicBezTo>
                        <a:pt x="2331" y="18050"/>
                        <a:pt x="839" y="15793"/>
                        <a:pt x="360" y="13436"/>
                      </a:cubicBezTo>
                      <a:cubicBezTo>
                        <a:pt x="-146" y="11060"/>
                        <a:pt x="-156" y="8675"/>
                        <a:pt x="572" y="6548"/>
                      </a:cubicBezTo>
                      <a:cubicBezTo>
                        <a:pt x="1115" y="4982"/>
                        <a:pt x="2239" y="3766"/>
                        <a:pt x="3205" y="2652"/>
                      </a:cubicBezTo>
                      <a:cubicBezTo>
                        <a:pt x="4246" y="1446"/>
                        <a:pt x="5563" y="506"/>
                        <a:pt x="69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5" name="Google Shape;1245;p26"/>
                <p:cNvSpPr/>
                <p:nvPr/>
              </p:nvSpPr>
              <p:spPr>
                <a:xfrm>
                  <a:off x="-6816106" y="3579287"/>
                  <a:ext cx="261200" cy="27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6" h="18256" extrusionOk="0">
                      <a:moveTo>
                        <a:pt x="14753" y="18257"/>
                      </a:moveTo>
                      <a:cubicBezTo>
                        <a:pt x="14062" y="17511"/>
                        <a:pt x="14836" y="17179"/>
                        <a:pt x="14909" y="16626"/>
                      </a:cubicBezTo>
                      <a:cubicBezTo>
                        <a:pt x="15121" y="14877"/>
                        <a:pt x="13896" y="13118"/>
                        <a:pt x="13933" y="11525"/>
                      </a:cubicBezTo>
                      <a:cubicBezTo>
                        <a:pt x="13040" y="10576"/>
                        <a:pt x="13012" y="9582"/>
                        <a:pt x="12100" y="8476"/>
                      </a:cubicBezTo>
                      <a:cubicBezTo>
                        <a:pt x="11723" y="7997"/>
                        <a:pt x="10986" y="7841"/>
                        <a:pt x="10581" y="7510"/>
                      </a:cubicBezTo>
                      <a:cubicBezTo>
                        <a:pt x="8739" y="6128"/>
                        <a:pt x="6640" y="5410"/>
                        <a:pt x="4466" y="5364"/>
                      </a:cubicBezTo>
                      <a:cubicBezTo>
                        <a:pt x="4245" y="5364"/>
                        <a:pt x="4006" y="5327"/>
                        <a:pt x="3766" y="5309"/>
                      </a:cubicBezTo>
                      <a:cubicBezTo>
                        <a:pt x="3195" y="5226"/>
                        <a:pt x="2551" y="5539"/>
                        <a:pt x="2017" y="5419"/>
                      </a:cubicBezTo>
                      <a:cubicBezTo>
                        <a:pt x="1446" y="5281"/>
                        <a:pt x="607" y="4028"/>
                        <a:pt x="0" y="2408"/>
                      </a:cubicBezTo>
                      <a:cubicBezTo>
                        <a:pt x="0" y="455"/>
                        <a:pt x="1676" y="280"/>
                        <a:pt x="3140" y="105"/>
                      </a:cubicBezTo>
                      <a:cubicBezTo>
                        <a:pt x="5672" y="-337"/>
                        <a:pt x="9209" y="667"/>
                        <a:pt x="11290" y="2067"/>
                      </a:cubicBezTo>
                      <a:cubicBezTo>
                        <a:pt x="12911" y="3053"/>
                        <a:pt x="14458" y="4424"/>
                        <a:pt x="15370" y="6073"/>
                      </a:cubicBezTo>
                      <a:cubicBezTo>
                        <a:pt x="16309" y="7730"/>
                        <a:pt x="17027" y="9453"/>
                        <a:pt x="17147" y="11249"/>
                      </a:cubicBezTo>
                      <a:cubicBezTo>
                        <a:pt x="17230" y="12565"/>
                        <a:pt x="16742" y="13827"/>
                        <a:pt x="16447" y="14951"/>
                      </a:cubicBezTo>
                      <a:cubicBezTo>
                        <a:pt x="16106" y="16184"/>
                        <a:pt x="15535" y="17317"/>
                        <a:pt x="14753" y="1825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46" name="Google Shape;1246;p26"/>
            <p:cNvGrpSpPr/>
            <p:nvPr/>
          </p:nvGrpSpPr>
          <p:grpSpPr>
            <a:xfrm>
              <a:off x="-143350" y="618436"/>
              <a:ext cx="723876" cy="4395700"/>
              <a:chOff x="-143350" y="618436"/>
              <a:chExt cx="723876" cy="4395700"/>
            </a:xfrm>
          </p:grpSpPr>
          <p:grpSp>
            <p:nvGrpSpPr>
              <p:cNvPr id="1247" name="Google Shape;1247;p26"/>
              <p:cNvGrpSpPr/>
              <p:nvPr/>
            </p:nvGrpSpPr>
            <p:grpSpPr>
              <a:xfrm rot="-4672490">
                <a:off x="-133004" y="4313834"/>
                <a:ext cx="703185" cy="589320"/>
                <a:chOff x="-3567000" y="-2468681"/>
                <a:chExt cx="1723483" cy="1444405"/>
              </a:xfrm>
            </p:grpSpPr>
            <p:sp>
              <p:nvSpPr>
                <p:cNvPr id="1248" name="Google Shape;1248;p26"/>
                <p:cNvSpPr/>
                <p:nvPr/>
              </p:nvSpPr>
              <p:spPr>
                <a:xfrm>
                  <a:off x="-3537861" y="-2425902"/>
                  <a:ext cx="1694345" cy="1390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87" h="91323" extrusionOk="0">
                      <a:moveTo>
                        <a:pt x="88445" y="13418"/>
                      </a:moveTo>
                      <a:cubicBezTo>
                        <a:pt x="76418" y="3739"/>
                        <a:pt x="60616" y="-903"/>
                        <a:pt x="45246" y="166"/>
                      </a:cubicBezTo>
                      <a:cubicBezTo>
                        <a:pt x="37243" y="-332"/>
                        <a:pt x="29185" y="285"/>
                        <a:pt x="21366" y="2100"/>
                      </a:cubicBezTo>
                      <a:cubicBezTo>
                        <a:pt x="15693" y="3426"/>
                        <a:pt x="9984" y="5442"/>
                        <a:pt x="5692" y="9384"/>
                      </a:cubicBezTo>
                      <a:cubicBezTo>
                        <a:pt x="1401" y="13325"/>
                        <a:pt x="-1177" y="19560"/>
                        <a:pt x="535" y="25131"/>
                      </a:cubicBezTo>
                      <a:cubicBezTo>
                        <a:pt x="3271" y="34009"/>
                        <a:pt x="14202" y="36643"/>
                        <a:pt x="23134" y="39212"/>
                      </a:cubicBezTo>
                      <a:cubicBezTo>
                        <a:pt x="43505" y="45069"/>
                        <a:pt x="61730" y="58137"/>
                        <a:pt x="73812" y="75560"/>
                      </a:cubicBezTo>
                      <a:cubicBezTo>
                        <a:pt x="78463" y="82264"/>
                        <a:pt x="83399" y="90359"/>
                        <a:pt x="91512" y="91253"/>
                      </a:cubicBezTo>
                      <a:cubicBezTo>
                        <a:pt x="96752" y="91823"/>
                        <a:pt x="101955" y="88904"/>
                        <a:pt x="105187" y="84733"/>
                      </a:cubicBezTo>
                      <a:cubicBezTo>
                        <a:pt x="108411" y="80552"/>
                        <a:pt x="109921" y="75293"/>
                        <a:pt x="110685" y="70072"/>
                      </a:cubicBezTo>
                      <a:cubicBezTo>
                        <a:pt x="113743" y="49056"/>
                        <a:pt x="104976" y="26724"/>
                        <a:pt x="88445" y="134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9" name="Google Shape;1249;p26"/>
                <p:cNvSpPr/>
                <p:nvPr/>
              </p:nvSpPr>
              <p:spPr>
                <a:xfrm>
                  <a:off x="-2747827" y="-2458984"/>
                  <a:ext cx="874615" cy="712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46" h="46828" extrusionOk="0">
                      <a:moveTo>
                        <a:pt x="57447" y="46828"/>
                      </a:moveTo>
                      <a:cubicBezTo>
                        <a:pt x="56304" y="45603"/>
                        <a:pt x="56544" y="43724"/>
                        <a:pt x="56084" y="42187"/>
                      </a:cubicBezTo>
                      <a:cubicBezTo>
                        <a:pt x="54582" y="37288"/>
                        <a:pt x="51166" y="32406"/>
                        <a:pt x="48670" y="27765"/>
                      </a:cubicBezTo>
                      <a:cubicBezTo>
                        <a:pt x="46073" y="24938"/>
                        <a:pt x="44415" y="22157"/>
                        <a:pt x="40935" y="18924"/>
                      </a:cubicBezTo>
                      <a:cubicBezTo>
                        <a:pt x="39452" y="17515"/>
                        <a:pt x="37610" y="16558"/>
                        <a:pt x="36072" y="15425"/>
                      </a:cubicBezTo>
                      <a:cubicBezTo>
                        <a:pt x="29294" y="10618"/>
                        <a:pt x="21945" y="7515"/>
                        <a:pt x="13805" y="6050"/>
                      </a:cubicBezTo>
                      <a:cubicBezTo>
                        <a:pt x="12921" y="5893"/>
                        <a:pt x="12101" y="5755"/>
                        <a:pt x="11143" y="5590"/>
                      </a:cubicBezTo>
                      <a:cubicBezTo>
                        <a:pt x="8997" y="5194"/>
                        <a:pt x="6373" y="5268"/>
                        <a:pt x="4347" y="5028"/>
                      </a:cubicBezTo>
                      <a:cubicBezTo>
                        <a:pt x="2137" y="4761"/>
                        <a:pt x="341" y="3453"/>
                        <a:pt x="0" y="1740"/>
                      </a:cubicBezTo>
                      <a:cubicBezTo>
                        <a:pt x="1538" y="-230"/>
                        <a:pt x="5765" y="-129"/>
                        <a:pt x="9734" y="156"/>
                      </a:cubicBezTo>
                      <a:cubicBezTo>
                        <a:pt x="16485" y="433"/>
                        <a:pt x="25565" y="3370"/>
                        <a:pt x="31228" y="6630"/>
                      </a:cubicBezTo>
                      <a:cubicBezTo>
                        <a:pt x="35630" y="9006"/>
                        <a:pt x="39839" y="12017"/>
                        <a:pt x="43227" y="15517"/>
                      </a:cubicBezTo>
                      <a:cubicBezTo>
                        <a:pt x="46709" y="19081"/>
                        <a:pt x="49747" y="22921"/>
                        <a:pt x="52022" y="27121"/>
                      </a:cubicBezTo>
                      <a:cubicBezTo>
                        <a:pt x="53671" y="30187"/>
                        <a:pt x="54629" y="33456"/>
                        <a:pt x="55586" y="36587"/>
                      </a:cubicBezTo>
                      <a:cubicBezTo>
                        <a:pt x="56617" y="39949"/>
                        <a:pt x="57244" y="43384"/>
                        <a:pt x="57447" y="4682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0" name="Google Shape;1250;p26"/>
                <p:cNvSpPr/>
                <p:nvPr/>
              </p:nvSpPr>
              <p:spPr>
                <a:xfrm>
                  <a:off x="-3493833" y="-2468681"/>
                  <a:ext cx="600581" cy="28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7" h="18778" extrusionOk="0">
                      <a:moveTo>
                        <a:pt x="10" y="18779"/>
                      </a:moveTo>
                      <a:cubicBezTo>
                        <a:pt x="-119" y="17609"/>
                        <a:pt x="1050" y="17305"/>
                        <a:pt x="1621" y="16633"/>
                      </a:cubicBezTo>
                      <a:cubicBezTo>
                        <a:pt x="3491" y="14570"/>
                        <a:pt x="5342" y="11476"/>
                        <a:pt x="8178" y="10131"/>
                      </a:cubicBezTo>
                      <a:cubicBezTo>
                        <a:pt x="9679" y="8400"/>
                        <a:pt x="11466" y="7663"/>
                        <a:pt x="13897" y="6318"/>
                      </a:cubicBezTo>
                      <a:cubicBezTo>
                        <a:pt x="14928" y="5693"/>
                        <a:pt x="15868" y="4873"/>
                        <a:pt x="16899" y="4320"/>
                      </a:cubicBezTo>
                      <a:cubicBezTo>
                        <a:pt x="21448" y="2156"/>
                        <a:pt x="26127" y="821"/>
                        <a:pt x="31256" y="195"/>
                      </a:cubicBezTo>
                      <a:cubicBezTo>
                        <a:pt x="31873" y="158"/>
                        <a:pt x="32306" y="139"/>
                        <a:pt x="32941" y="112"/>
                      </a:cubicBezTo>
                      <a:cubicBezTo>
                        <a:pt x="34295" y="56"/>
                        <a:pt x="35944" y="-109"/>
                        <a:pt x="37214" y="112"/>
                      </a:cubicBezTo>
                      <a:cubicBezTo>
                        <a:pt x="38614" y="434"/>
                        <a:pt x="39517" y="1972"/>
                        <a:pt x="39443" y="3675"/>
                      </a:cubicBezTo>
                      <a:cubicBezTo>
                        <a:pt x="38347" y="5462"/>
                        <a:pt x="36303" y="5048"/>
                        <a:pt x="34258" y="5260"/>
                      </a:cubicBezTo>
                      <a:cubicBezTo>
                        <a:pt x="30851" y="5536"/>
                        <a:pt x="26182" y="6263"/>
                        <a:pt x="23033" y="7203"/>
                      </a:cubicBezTo>
                      <a:cubicBezTo>
                        <a:pt x="20592" y="7847"/>
                        <a:pt x="18262" y="8916"/>
                        <a:pt x="15969" y="9781"/>
                      </a:cubicBezTo>
                      <a:cubicBezTo>
                        <a:pt x="13630" y="10711"/>
                        <a:pt x="11549" y="12000"/>
                        <a:pt x="9384" y="13124"/>
                      </a:cubicBezTo>
                      <a:cubicBezTo>
                        <a:pt x="7838" y="13981"/>
                        <a:pt x="6124" y="14588"/>
                        <a:pt x="4660" y="15546"/>
                      </a:cubicBezTo>
                      <a:cubicBezTo>
                        <a:pt x="3426" y="16412"/>
                        <a:pt x="1925" y="17453"/>
                        <a:pt x="10" y="1876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1" name="Google Shape;1251;p26"/>
                <p:cNvSpPr/>
                <p:nvPr/>
              </p:nvSpPr>
              <p:spPr>
                <a:xfrm>
                  <a:off x="-3567000" y="-2131624"/>
                  <a:ext cx="937921" cy="610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4" h="40068" extrusionOk="0">
                      <a:moveTo>
                        <a:pt x="0" y="0"/>
                      </a:moveTo>
                      <a:cubicBezTo>
                        <a:pt x="1390" y="829"/>
                        <a:pt x="1612" y="2578"/>
                        <a:pt x="2505" y="3822"/>
                      </a:cubicBezTo>
                      <a:cubicBezTo>
                        <a:pt x="5378" y="7763"/>
                        <a:pt x="10286" y="10471"/>
                        <a:pt x="14274" y="13372"/>
                      </a:cubicBezTo>
                      <a:cubicBezTo>
                        <a:pt x="17635" y="14688"/>
                        <a:pt x="20177" y="16328"/>
                        <a:pt x="24395" y="17921"/>
                      </a:cubicBezTo>
                      <a:cubicBezTo>
                        <a:pt x="26209" y="18612"/>
                        <a:pt x="28161" y="18869"/>
                        <a:pt x="29920" y="19440"/>
                      </a:cubicBezTo>
                      <a:cubicBezTo>
                        <a:pt x="37591" y="21908"/>
                        <a:pt x="45069" y="24164"/>
                        <a:pt x="52547" y="28465"/>
                      </a:cubicBezTo>
                      <a:cubicBezTo>
                        <a:pt x="53293" y="28935"/>
                        <a:pt x="54122" y="29423"/>
                        <a:pt x="54904" y="30031"/>
                      </a:cubicBezTo>
                      <a:cubicBezTo>
                        <a:pt x="56764" y="31329"/>
                        <a:pt x="59039" y="32987"/>
                        <a:pt x="60448" y="34682"/>
                      </a:cubicBezTo>
                      <a:cubicBezTo>
                        <a:pt x="62014" y="36560"/>
                        <a:pt x="61894" y="38936"/>
                        <a:pt x="60660" y="40068"/>
                      </a:cubicBezTo>
                      <a:cubicBezTo>
                        <a:pt x="58256" y="40013"/>
                        <a:pt x="56231" y="37306"/>
                        <a:pt x="53413" y="35381"/>
                      </a:cubicBezTo>
                      <a:cubicBezTo>
                        <a:pt x="48845" y="32038"/>
                        <a:pt x="41422" y="28732"/>
                        <a:pt x="36017" y="26715"/>
                      </a:cubicBezTo>
                      <a:cubicBezTo>
                        <a:pt x="31909" y="25122"/>
                        <a:pt x="27544" y="23769"/>
                        <a:pt x="23474" y="21908"/>
                      </a:cubicBezTo>
                      <a:cubicBezTo>
                        <a:pt x="19321" y="20030"/>
                        <a:pt x="15232" y="18087"/>
                        <a:pt x="11594" y="15434"/>
                      </a:cubicBezTo>
                      <a:cubicBezTo>
                        <a:pt x="8942" y="13491"/>
                        <a:pt x="6787" y="11069"/>
                        <a:pt x="4788" y="8647"/>
                      </a:cubicBezTo>
                      <a:cubicBezTo>
                        <a:pt x="2643" y="6078"/>
                        <a:pt x="958" y="3122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2" name="Google Shape;1252;p26"/>
                <p:cNvSpPr/>
                <p:nvPr/>
              </p:nvSpPr>
              <p:spPr>
                <a:xfrm>
                  <a:off x="-2619869" y="-1548122"/>
                  <a:ext cx="729643" cy="523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24" h="34407" extrusionOk="0">
                      <a:moveTo>
                        <a:pt x="47384" y="17377"/>
                      </a:moveTo>
                      <a:cubicBezTo>
                        <a:pt x="48416" y="18565"/>
                        <a:pt x="47698" y="20269"/>
                        <a:pt x="47449" y="21623"/>
                      </a:cubicBezTo>
                      <a:cubicBezTo>
                        <a:pt x="47062" y="23842"/>
                        <a:pt x="46334" y="26310"/>
                        <a:pt x="44843" y="28493"/>
                      </a:cubicBezTo>
                      <a:cubicBezTo>
                        <a:pt x="43397" y="30684"/>
                        <a:pt x="41076" y="32480"/>
                        <a:pt x="38543" y="33097"/>
                      </a:cubicBezTo>
                      <a:cubicBezTo>
                        <a:pt x="35210" y="34810"/>
                        <a:pt x="31600" y="34847"/>
                        <a:pt x="27124" y="33190"/>
                      </a:cubicBezTo>
                      <a:cubicBezTo>
                        <a:pt x="25209" y="32462"/>
                        <a:pt x="23247" y="31633"/>
                        <a:pt x="21700" y="30408"/>
                      </a:cubicBezTo>
                      <a:cubicBezTo>
                        <a:pt x="18376" y="27728"/>
                        <a:pt x="15954" y="24542"/>
                        <a:pt x="13550" y="21604"/>
                      </a:cubicBezTo>
                      <a:cubicBezTo>
                        <a:pt x="11091" y="18556"/>
                        <a:pt x="8706" y="15582"/>
                        <a:pt x="6257" y="12524"/>
                      </a:cubicBezTo>
                      <a:cubicBezTo>
                        <a:pt x="5741" y="11833"/>
                        <a:pt x="5253" y="11198"/>
                        <a:pt x="4691" y="10452"/>
                      </a:cubicBezTo>
                      <a:cubicBezTo>
                        <a:pt x="3466" y="8758"/>
                        <a:pt x="1762" y="6897"/>
                        <a:pt x="740" y="5212"/>
                      </a:cubicBezTo>
                      <a:cubicBezTo>
                        <a:pt x="-383" y="3361"/>
                        <a:pt x="-190" y="1179"/>
                        <a:pt x="1063" y="0"/>
                      </a:cubicBezTo>
                      <a:cubicBezTo>
                        <a:pt x="3457" y="73"/>
                        <a:pt x="5446" y="3113"/>
                        <a:pt x="7693" y="5783"/>
                      </a:cubicBezTo>
                      <a:cubicBezTo>
                        <a:pt x="11450" y="10277"/>
                        <a:pt x="16377" y="16816"/>
                        <a:pt x="19794" y="21282"/>
                      </a:cubicBezTo>
                      <a:cubicBezTo>
                        <a:pt x="22382" y="24662"/>
                        <a:pt x="25181" y="27627"/>
                        <a:pt x="28238" y="29257"/>
                      </a:cubicBezTo>
                      <a:cubicBezTo>
                        <a:pt x="31324" y="30952"/>
                        <a:pt x="35108" y="30905"/>
                        <a:pt x="38359" y="29754"/>
                      </a:cubicBezTo>
                      <a:cubicBezTo>
                        <a:pt x="40726" y="28953"/>
                        <a:pt x="43019" y="27627"/>
                        <a:pt x="44594" y="25463"/>
                      </a:cubicBezTo>
                      <a:cubicBezTo>
                        <a:pt x="46224" y="23170"/>
                        <a:pt x="47255" y="20370"/>
                        <a:pt x="47384" y="173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53" name="Google Shape;1253;p26"/>
              <p:cNvGrpSpPr/>
              <p:nvPr/>
            </p:nvGrpSpPr>
            <p:grpSpPr>
              <a:xfrm rot="-6998048">
                <a:off x="137565" y="3752062"/>
                <a:ext cx="162037" cy="183108"/>
                <a:chOff x="-1099113" y="4612183"/>
                <a:chExt cx="397157" cy="448803"/>
              </a:xfrm>
            </p:grpSpPr>
            <p:sp>
              <p:nvSpPr>
                <p:cNvPr id="1254" name="Google Shape;1254;p26"/>
                <p:cNvSpPr/>
                <p:nvPr/>
              </p:nvSpPr>
              <p:spPr>
                <a:xfrm>
                  <a:off x="-1062408" y="4654247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0"/>
                        <a:pt x="11221" y="23907"/>
                      </a:cubicBezTo>
                      <a:cubicBezTo>
                        <a:pt x="16930" y="24183"/>
                        <a:pt x="22492" y="19735"/>
                        <a:pt x="23506" y="14108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p26"/>
                <p:cNvSpPr/>
                <p:nvPr/>
              </p:nvSpPr>
              <p:spPr>
                <a:xfrm>
                  <a:off x="-1099113" y="4612183"/>
                  <a:ext cx="225878" cy="448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36" h="29478" extrusionOk="0">
                      <a:moveTo>
                        <a:pt x="10823" y="0"/>
                      </a:moveTo>
                      <a:cubicBezTo>
                        <a:pt x="10620" y="1105"/>
                        <a:pt x="9626" y="939"/>
                        <a:pt x="9018" y="1418"/>
                      </a:cubicBezTo>
                      <a:cubicBezTo>
                        <a:pt x="7093" y="2984"/>
                        <a:pt x="6329" y="5737"/>
                        <a:pt x="4984" y="7616"/>
                      </a:cubicBezTo>
                      <a:cubicBezTo>
                        <a:pt x="4855" y="9393"/>
                        <a:pt x="4109" y="10609"/>
                        <a:pt x="4109" y="12699"/>
                      </a:cubicBezTo>
                      <a:cubicBezTo>
                        <a:pt x="4091" y="13592"/>
                        <a:pt x="4625" y="14431"/>
                        <a:pt x="4791" y="15186"/>
                      </a:cubicBezTo>
                      <a:cubicBezTo>
                        <a:pt x="5657" y="18492"/>
                        <a:pt x="7701" y="21199"/>
                        <a:pt x="10482" y="23004"/>
                      </a:cubicBezTo>
                      <a:cubicBezTo>
                        <a:pt x="10823" y="23234"/>
                        <a:pt x="11025" y="23364"/>
                        <a:pt x="11375" y="23594"/>
                      </a:cubicBezTo>
                      <a:cubicBezTo>
                        <a:pt x="12084" y="24109"/>
                        <a:pt x="13125" y="24275"/>
                        <a:pt x="13807" y="24708"/>
                      </a:cubicBezTo>
                      <a:cubicBezTo>
                        <a:pt x="14525" y="25187"/>
                        <a:pt x="14948" y="26715"/>
                        <a:pt x="14810" y="28438"/>
                      </a:cubicBezTo>
                      <a:cubicBezTo>
                        <a:pt x="13714" y="30160"/>
                        <a:pt x="11532" y="29404"/>
                        <a:pt x="9672" y="28594"/>
                      </a:cubicBezTo>
                      <a:cubicBezTo>
                        <a:pt x="6347" y="27360"/>
                        <a:pt x="2875" y="23658"/>
                        <a:pt x="1540" y="20490"/>
                      </a:cubicBezTo>
                      <a:cubicBezTo>
                        <a:pt x="407" y="18151"/>
                        <a:pt x="-228" y="15351"/>
                        <a:pt x="76" y="12792"/>
                      </a:cubicBezTo>
                      <a:cubicBezTo>
                        <a:pt x="352" y="10185"/>
                        <a:pt x="1061" y="7708"/>
                        <a:pt x="2415" y="5645"/>
                      </a:cubicBezTo>
                      <a:cubicBezTo>
                        <a:pt x="3419" y="4144"/>
                        <a:pt x="4892" y="3113"/>
                        <a:pt x="6191" y="2136"/>
                      </a:cubicBezTo>
                      <a:cubicBezTo>
                        <a:pt x="7572" y="1086"/>
                        <a:pt x="9174" y="331"/>
                        <a:pt x="1082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p26"/>
                <p:cNvSpPr/>
                <p:nvPr/>
              </p:nvSpPr>
              <p:spPr>
                <a:xfrm>
                  <a:off x="-868272" y="4630513"/>
                  <a:ext cx="147180" cy="320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7" h="21073" extrusionOk="0">
                      <a:moveTo>
                        <a:pt x="5026" y="21073"/>
                      </a:moveTo>
                      <a:cubicBezTo>
                        <a:pt x="4510" y="20208"/>
                        <a:pt x="5293" y="20152"/>
                        <a:pt x="5505" y="19738"/>
                      </a:cubicBezTo>
                      <a:cubicBezTo>
                        <a:pt x="6085" y="18329"/>
                        <a:pt x="5422" y="16487"/>
                        <a:pt x="6057" y="15207"/>
                      </a:cubicBezTo>
                      <a:cubicBezTo>
                        <a:pt x="5570" y="14120"/>
                        <a:pt x="5947" y="13319"/>
                        <a:pt x="5652" y="12066"/>
                      </a:cubicBezTo>
                      <a:cubicBezTo>
                        <a:pt x="5560" y="11533"/>
                        <a:pt x="4971" y="11081"/>
                        <a:pt x="4833" y="10621"/>
                      </a:cubicBezTo>
                      <a:cubicBezTo>
                        <a:pt x="4013" y="8631"/>
                        <a:pt x="3000" y="6956"/>
                        <a:pt x="1628" y="5584"/>
                      </a:cubicBezTo>
                      <a:cubicBezTo>
                        <a:pt x="1481" y="5455"/>
                        <a:pt x="1342" y="5298"/>
                        <a:pt x="1214" y="5123"/>
                      </a:cubicBezTo>
                      <a:cubicBezTo>
                        <a:pt x="919" y="4699"/>
                        <a:pt x="283" y="4524"/>
                        <a:pt x="72" y="4064"/>
                      </a:cubicBezTo>
                      <a:cubicBezTo>
                        <a:pt x="-186" y="3622"/>
                        <a:pt x="274" y="2139"/>
                        <a:pt x="1103" y="638"/>
                      </a:cubicBezTo>
                      <a:cubicBezTo>
                        <a:pt x="2493" y="-669"/>
                        <a:pt x="3534" y="316"/>
                        <a:pt x="4547" y="1080"/>
                      </a:cubicBezTo>
                      <a:cubicBezTo>
                        <a:pt x="6361" y="2351"/>
                        <a:pt x="7955" y="4994"/>
                        <a:pt x="8636" y="6928"/>
                      </a:cubicBezTo>
                      <a:cubicBezTo>
                        <a:pt x="9235" y="8392"/>
                        <a:pt x="9630" y="9976"/>
                        <a:pt x="9667" y="11514"/>
                      </a:cubicBezTo>
                      <a:cubicBezTo>
                        <a:pt x="9667" y="13089"/>
                        <a:pt x="9630" y="14645"/>
                        <a:pt x="9152" y="16091"/>
                      </a:cubicBezTo>
                      <a:cubicBezTo>
                        <a:pt x="8765" y="17150"/>
                        <a:pt x="7936" y="17988"/>
                        <a:pt x="7356" y="18826"/>
                      </a:cubicBezTo>
                      <a:cubicBezTo>
                        <a:pt x="6711" y="19738"/>
                        <a:pt x="5919" y="20493"/>
                        <a:pt x="5026" y="210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57" name="Google Shape;1257;p26"/>
              <p:cNvGrpSpPr/>
              <p:nvPr/>
            </p:nvGrpSpPr>
            <p:grpSpPr>
              <a:xfrm rot="-6998048">
                <a:off x="241577" y="645519"/>
                <a:ext cx="166587" cy="171728"/>
                <a:chOff x="-6434258" y="3552189"/>
                <a:chExt cx="408309" cy="420910"/>
              </a:xfrm>
            </p:grpSpPr>
            <p:sp>
              <p:nvSpPr>
                <p:cNvPr id="1258" name="Google Shape;1258;p26"/>
                <p:cNvSpPr/>
                <p:nvPr/>
              </p:nvSpPr>
              <p:spPr>
                <a:xfrm>
                  <a:off x="-6393473" y="3585666"/>
                  <a:ext cx="360452" cy="36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8" extrusionOk="0">
                      <a:moveTo>
                        <a:pt x="9729" y="644"/>
                      </a:moveTo>
                      <a:cubicBezTo>
                        <a:pt x="4084" y="1583"/>
                        <a:pt x="-355" y="7219"/>
                        <a:pt x="22" y="12929"/>
                      </a:cubicBezTo>
                      <a:cubicBezTo>
                        <a:pt x="400" y="18639"/>
                        <a:pt x="5511" y="23630"/>
                        <a:pt x="11221" y="23906"/>
                      </a:cubicBezTo>
                      <a:cubicBezTo>
                        <a:pt x="16930" y="24183"/>
                        <a:pt x="22492" y="19734"/>
                        <a:pt x="23506" y="14108"/>
                      </a:cubicBezTo>
                      <a:cubicBezTo>
                        <a:pt x="24519" y="8481"/>
                        <a:pt x="20890" y="2385"/>
                        <a:pt x="15466" y="570"/>
                      </a:cubicBezTo>
                      <a:cubicBezTo>
                        <a:pt x="10042" y="-1244"/>
                        <a:pt x="3494" y="1417"/>
                        <a:pt x="842" y="6473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9" name="Google Shape;1259;p26"/>
                <p:cNvSpPr/>
                <p:nvPr/>
              </p:nvSpPr>
              <p:spPr>
                <a:xfrm>
                  <a:off x="-6434258" y="3561673"/>
                  <a:ext cx="351880" cy="41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2" h="27023" extrusionOk="0">
                      <a:moveTo>
                        <a:pt x="7738" y="0"/>
                      </a:moveTo>
                      <a:cubicBezTo>
                        <a:pt x="7674" y="1170"/>
                        <a:pt x="6596" y="1252"/>
                        <a:pt x="6044" y="1916"/>
                      </a:cubicBezTo>
                      <a:cubicBezTo>
                        <a:pt x="4312" y="4070"/>
                        <a:pt x="4193" y="7220"/>
                        <a:pt x="3484" y="9670"/>
                      </a:cubicBezTo>
                      <a:cubicBezTo>
                        <a:pt x="3907" y="11567"/>
                        <a:pt x="3594" y="13141"/>
                        <a:pt x="4460" y="15260"/>
                      </a:cubicBezTo>
                      <a:cubicBezTo>
                        <a:pt x="4810" y="16181"/>
                        <a:pt x="5675" y="16798"/>
                        <a:pt x="6191" y="17460"/>
                      </a:cubicBezTo>
                      <a:cubicBezTo>
                        <a:pt x="8558" y="20325"/>
                        <a:pt x="12149" y="21752"/>
                        <a:pt x="15768" y="21641"/>
                      </a:cubicBezTo>
                      <a:cubicBezTo>
                        <a:pt x="16202" y="21623"/>
                        <a:pt x="16487" y="21623"/>
                        <a:pt x="16938" y="21604"/>
                      </a:cubicBezTo>
                      <a:cubicBezTo>
                        <a:pt x="17905" y="21604"/>
                        <a:pt x="18909" y="21080"/>
                        <a:pt x="19765" y="20969"/>
                      </a:cubicBezTo>
                      <a:cubicBezTo>
                        <a:pt x="20686" y="20868"/>
                        <a:pt x="22049" y="21706"/>
                        <a:pt x="23099" y="23096"/>
                      </a:cubicBezTo>
                      <a:cubicBezTo>
                        <a:pt x="23320" y="25159"/>
                        <a:pt x="20870" y="26145"/>
                        <a:pt x="18632" y="26633"/>
                      </a:cubicBezTo>
                      <a:cubicBezTo>
                        <a:pt x="14783" y="27738"/>
                        <a:pt x="9175" y="26384"/>
                        <a:pt x="6099" y="23990"/>
                      </a:cubicBezTo>
                      <a:cubicBezTo>
                        <a:pt x="3668" y="22332"/>
                        <a:pt x="1596" y="19735"/>
                        <a:pt x="776" y="16936"/>
                      </a:cubicBezTo>
                      <a:cubicBezTo>
                        <a:pt x="-99" y="14099"/>
                        <a:pt x="-265" y="11180"/>
                        <a:pt x="435" y="8518"/>
                      </a:cubicBezTo>
                      <a:cubicBezTo>
                        <a:pt x="970" y="6575"/>
                        <a:pt x="2167" y="4973"/>
                        <a:pt x="3272" y="3527"/>
                      </a:cubicBezTo>
                      <a:cubicBezTo>
                        <a:pt x="4460" y="1980"/>
                        <a:pt x="6016" y="728"/>
                        <a:pt x="77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p26"/>
                <p:cNvSpPr/>
                <p:nvPr/>
              </p:nvSpPr>
              <p:spPr>
                <a:xfrm>
                  <a:off x="-6272990" y="3552189"/>
                  <a:ext cx="247041" cy="296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6" h="19502" extrusionOk="0">
                      <a:moveTo>
                        <a:pt x="13639" y="19502"/>
                      </a:moveTo>
                      <a:cubicBezTo>
                        <a:pt x="12957" y="18756"/>
                        <a:pt x="13731" y="18425"/>
                        <a:pt x="13814" y="17882"/>
                      </a:cubicBezTo>
                      <a:cubicBezTo>
                        <a:pt x="14053" y="16141"/>
                        <a:pt x="12893" y="14327"/>
                        <a:pt x="13003" y="12715"/>
                      </a:cubicBezTo>
                      <a:cubicBezTo>
                        <a:pt x="12156" y="11702"/>
                        <a:pt x="12184" y="10708"/>
                        <a:pt x="11355" y="9520"/>
                      </a:cubicBezTo>
                      <a:cubicBezTo>
                        <a:pt x="11005" y="9004"/>
                        <a:pt x="10286" y="8783"/>
                        <a:pt x="9900" y="8405"/>
                      </a:cubicBezTo>
                      <a:cubicBezTo>
                        <a:pt x="8160" y="6812"/>
                        <a:pt x="6152" y="5818"/>
                        <a:pt x="3951" y="5431"/>
                      </a:cubicBezTo>
                      <a:cubicBezTo>
                        <a:pt x="3721" y="5403"/>
                        <a:pt x="3490" y="5320"/>
                        <a:pt x="3251" y="5265"/>
                      </a:cubicBezTo>
                      <a:cubicBezTo>
                        <a:pt x="2680" y="5090"/>
                        <a:pt x="1980" y="5283"/>
                        <a:pt x="1455" y="5081"/>
                      </a:cubicBezTo>
                      <a:cubicBezTo>
                        <a:pt x="902" y="4850"/>
                        <a:pt x="286" y="3451"/>
                        <a:pt x="0" y="1756"/>
                      </a:cubicBezTo>
                      <a:cubicBezTo>
                        <a:pt x="359" y="-159"/>
                        <a:pt x="2008" y="-30"/>
                        <a:pt x="3463" y="25"/>
                      </a:cubicBezTo>
                      <a:cubicBezTo>
                        <a:pt x="6004" y="-2"/>
                        <a:pt x="9311" y="1462"/>
                        <a:pt x="11189" y="3064"/>
                      </a:cubicBezTo>
                      <a:cubicBezTo>
                        <a:pt x="12662" y="4215"/>
                        <a:pt x="14035" y="5698"/>
                        <a:pt x="14799" y="7383"/>
                      </a:cubicBezTo>
                      <a:cubicBezTo>
                        <a:pt x="15591" y="9087"/>
                        <a:pt x="16199" y="10827"/>
                        <a:pt x="16227" y="12605"/>
                      </a:cubicBezTo>
                      <a:cubicBezTo>
                        <a:pt x="16245" y="13903"/>
                        <a:pt x="15711" y="15137"/>
                        <a:pt x="15379" y="16252"/>
                      </a:cubicBezTo>
                      <a:cubicBezTo>
                        <a:pt x="15002" y="17449"/>
                        <a:pt x="14422" y="18572"/>
                        <a:pt x="13639" y="1950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261" name="Google Shape;1261;p26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1262" name="Google Shape;1262;p26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26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12502395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27"/>
          <p:cNvSpPr txBox="1">
            <a:spLocks noGrp="1"/>
          </p:cNvSpPr>
          <p:nvPr>
            <p:ph type="ctrTitle"/>
          </p:nvPr>
        </p:nvSpPr>
        <p:spPr>
          <a:xfrm>
            <a:off x="5147993" y="763500"/>
            <a:ext cx="2934600" cy="11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6" name="Google Shape;1266;p27"/>
          <p:cNvSpPr txBox="1">
            <a:spLocks noGrp="1"/>
          </p:cNvSpPr>
          <p:nvPr>
            <p:ph type="subTitle" idx="1"/>
          </p:nvPr>
        </p:nvSpPr>
        <p:spPr>
          <a:xfrm>
            <a:off x="5147993" y="3034317"/>
            <a:ext cx="2934600" cy="13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267" name="Google Shape;1267;p27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1268" name="Google Shape;1268;p27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27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0" name="Google Shape;1270;p27"/>
          <p:cNvSpPr txBox="1"/>
          <p:nvPr/>
        </p:nvSpPr>
        <p:spPr>
          <a:xfrm>
            <a:off x="5147993" y="4498767"/>
            <a:ext cx="2934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</a:t>
            </a:r>
            <a:r>
              <a:rPr lang="en" sz="1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and includes icons by </a:t>
            </a:r>
            <a:r>
              <a:rPr lang="en" sz="10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highlight>
                <a:srgbClr val="DFDEFC"/>
              </a:highlight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271" name="Google Shape;1271;p27"/>
          <p:cNvGrpSpPr/>
          <p:nvPr/>
        </p:nvGrpSpPr>
        <p:grpSpPr>
          <a:xfrm>
            <a:off x="-472671" y="408525"/>
            <a:ext cx="9756247" cy="5288963"/>
            <a:chOff x="-472671" y="306394"/>
            <a:chExt cx="9756247" cy="3966722"/>
          </a:xfrm>
        </p:grpSpPr>
        <p:grpSp>
          <p:nvGrpSpPr>
            <p:cNvPr id="1272" name="Google Shape;1272;p27"/>
            <p:cNvGrpSpPr/>
            <p:nvPr/>
          </p:nvGrpSpPr>
          <p:grpSpPr>
            <a:xfrm rot="-6998568">
              <a:off x="8721922" y="2835373"/>
              <a:ext cx="511172" cy="428400"/>
              <a:chOff x="-3567000" y="-2468681"/>
              <a:chExt cx="1723483" cy="1444405"/>
            </a:xfrm>
          </p:grpSpPr>
          <p:sp>
            <p:nvSpPr>
              <p:cNvPr id="1273" name="Google Shape;1273;p27"/>
              <p:cNvSpPr/>
              <p:nvPr/>
            </p:nvSpPr>
            <p:spPr>
              <a:xfrm>
                <a:off x="-3537861" y="-2425902"/>
                <a:ext cx="1694345" cy="1390393"/>
              </a:xfrm>
              <a:custGeom>
                <a:avLst/>
                <a:gdLst/>
                <a:ahLst/>
                <a:cxnLst/>
                <a:rect l="l" t="t" r="r" b="b"/>
                <a:pathLst>
                  <a:path w="111287" h="91323" extrusionOk="0">
                    <a:moveTo>
                      <a:pt x="88445" y="13418"/>
                    </a:moveTo>
                    <a:cubicBezTo>
                      <a:pt x="76418" y="3739"/>
                      <a:pt x="60616" y="-903"/>
                      <a:pt x="45246" y="166"/>
                    </a:cubicBezTo>
                    <a:cubicBezTo>
                      <a:pt x="37243" y="-332"/>
                      <a:pt x="29185" y="285"/>
                      <a:pt x="21366" y="2100"/>
                    </a:cubicBezTo>
                    <a:cubicBezTo>
                      <a:pt x="15693" y="3426"/>
                      <a:pt x="9984" y="5442"/>
                      <a:pt x="5692" y="9384"/>
                    </a:cubicBezTo>
                    <a:cubicBezTo>
                      <a:pt x="1401" y="13325"/>
                      <a:pt x="-1177" y="19560"/>
                      <a:pt x="535" y="25131"/>
                    </a:cubicBezTo>
                    <a:cubicBezTo>
                      <a:pt x="3271" y="34009"/>
                      <a:pt x="14202" y="36643"/>
                      <a:pt x="23134" y="39212"/>
                    </a:cubicBezTo>
                    <a:cubicBezTo>
                      <a:pt x="43505" y="45069"/>
                      <a:pt x="61730" y="58137"/>
                      <a:pt x="73812" y="75560"/>
                    </a:cubicBezTo>
                    <a:cubicBezTo>
                      <a:pt x="78463" y="82264"/>
                      <a:pt x="83399" y="90359"/>
                      <a:pt x="91512" y="91253"/>
                    </a:cubicBezTo>
                    <a:cubicBezTo>
                      <a:pt x="96752" y="91823"/>
                      <a:pt x="101955" y="88904"/>
                      <a:pt x="105187" y="84733"/>
                    </a:cubicBezTo>
                    <a:cubicBezTo>
                      <a:pt x="108411" y="80552"/>
                      <a:pt x="109921" y="75293"/>
                      <a:pt x="110685" y="70072"/>
                    </a:cubicBezTo>
                    <a:cubicBezTo>
                      <a:pt x="113743" y="49056"/>
                      <a:pt x="104976" y="26724"/>
                      <a:pt x="88445" y="134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-2747827" y="-2458984"/>
                <a:ext cx="874615" cy="712956"/>
              </a:xfrm>
              <a:custGeom>
                <a:avLst/>
                <a:gdLst/>
                <a:ahLst/>
                <a:cxnLst/>
                <a:rect l="l" t="t" r="r" b="b"/>
                <a:pathLst>
                  <a:path w="57446" h="46828" extrusionOk="0">
                    <a:moveTo>
                      <a:pt x="57447" y="46828"/>
                    </a:moveTo>
                    <a:cubicBezTo>
                      <a:pt x="56304" y="45603"/>
                      <a:pt x="56544" y="43724"/>
                      <a:pt x="56084" y="42187"/>
                    </a:cubicBezTo>
                    <a:cubicBezTo>
                      <a:pt x="54582" y="37288"/>
                      <a:pt x="51166" y="32406"/>
                      <a:pt x="48670" y="27765"/>
                    </a:cubicBezTo>
                    <a:cubicBezTo>
                      <a:pt x="46073" y="24938"/>
                      <a:pt x="44415" y="22157"/>
                      <a:pt x="40935" y="18924"/>
                    </a:cubicBezTo>
                    <a:cubicBezTo>
                      <a:pt x="39452" y="17515"/>
                      <a:pt x="37610" y="16558"/>
                      <a:pt x="36072" y="15425"/>
                    </a:cubicBezTo>
                    <a:cubicBezTo>
                      <a:pt x="29294" y="10618"/>
                      <a:pt x="21945" y="7515"/>
                      <a:pt x="13805" y="6050"/>
                    </a:cubicBezTo>
                    <a:cubicBezTo>
                      <a:pt x="12921" y="5893"/>
                      <a:pt x="12101" y="5755"/>
                      <a:pt x="11143" y="5590"/>
                    </a:cubicBezTo>
                    <a:cubicBezTo>
                      <a:pt x="8997" y="5194"/>
                      <a:pt x="6373" y="5268"/>
                      <a:pt x="4347" y="5028"/>
                    </a:cubicBezTo>
                    <a:cubicBezTo>
                      <a:pt x="2137" y="4761"/>
                      <a:pt x="341" y="3453"/>
                      <a:pt x="0" y="1740"/>
                    </a:cubicBezTo>
                    <a:cubicBezTo>
                      <a:pt x="1538" y="-230"/>
                      <a:pt x="5765" y="-129"/>
                      <a:pt x="9734" y="156"/>
                    </a:cubicBezTo>
                    <a:cubicBezTo>
                      <a:pt x="16485" y="433"/>
                      <a:pt x="25565" y="3370"/>
                      <a:pt x="31228" y="6630"/>
                    </a:cubicBezTo>
                    <a:cubicBezTo>
                      <a:pt x="35630" y="9006"/>
                      <a:pt x="39839" y="12017"/>
                      <a:pt x="43227" y="15517"/>
                    </a:cubicBezTo>
                    <a:cubicBezTo>
                      <a:pt x="46709" y="19081"/>
                      <a:pt x="49747" y="22921"/>
                      <a:pt x="52022" y="27121"/>
                    </a:cubicBezTo>
                    <a:cubicBezTo>
                      <a:pt x="53671" y="30187"/>
                      <a:pt x="54629" y="33456"/>
                      <a:pt x="55586" y="36587"/>
                    </a:cubicBezTo>
                    <a:cubicBezTo>
                      <a:pt x="56617" y="39949"/>
                      <a:pt x="57244" y="43384"/>
                      <a:pt x="57447" y="4682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-3493833" y="-2468681"/>
                <a:ext cx="600581" cy="285895"/>
              </a:xfrm>
              <a:custGeom>
                <a:avLst/>
                <a:gdLst/>
                <a:ahLst/>
                <a:cxnLst/>
                <a:rect l="l" t="t" r="r" b="b"/>
                <a:pathLst>
                  <a:path w="39447" h="18778" extrusionOk="0">
                    <a:moveTo>
                      <a:pt x="10" y="18779"/>
                    </a:moveTo>
                    <a:cubicBezTo>
                      <a:pt x="-119" y="17609"/>
                      <a:pt x="1050" y="17305"/>
                      <a:pt x="1621" y="16633"/>
                    </a:cubicBezTo>
                    <a:cubicBezTo>
                      <a:pt x="3491" y="14570"/>
                      <a:pt x="5342" y="11476"/>
                      <a:pt x="8178" y="10131"/>
                    </a:cubicBezTo>
                    <a:cubicBezTo>
                      <a:pt x="9679" y="8400"/>
                      <a:pt x="11466" y="7663"/>
                      <a:pt x="13897" y="6318"/>
                    </a:cubicBezTo>
                    <a:cubicBezTo>
                      <a:pt x="14928" y="5693"/>
                      <a:pt x="15868" y="4873"/>
                      <a:pt x="16899" y="4320"/>
                    </a:cubicBezTo>
                    <a:cubicBezTo>
                      <a:pt x="21448" y="2156"/>
                      <a:pt x="26127" y="821"/>
                      <a:pt x="31256" y="195"/>
                    </a:cubicBezTo>
                    <a:cubicBezTo>
                      <a:pt x="31873" y="158"/>
                      <a:pt x="32306" y="139"/>
                      <a:pt x="32941" y="112"/>
                    </a:cubicBezTo>
                    <a:cubicBezTo>
                      <a:pt x="34295" y="56"/>
                      <a:pt x="35944" y="-109"/>
                      <a:pt x="37214" y="112"/>
                    </a:cubicBezTo>
                    <a:cubicBezTo>
                      <a:pt x="38614" y="434"/>
                      <a:pt x="39517" y="1972"/>
                      <a:pt x="39443" y="3675"/>
                    </a:cubicBezTo>
                    <a:cubicBezTo>
                      <a:pt x="38347" y="5462"/>
                      <a:pt x="36303" y="5048"/>
                      <a:pt x="34258" y="5260"/>
                    </a:cubicBezTo>
                    <a:cubicBezTo>
                      <a:pt x="30851" y="5536"/>
                      <a:pt x="26182" y="6263"/>
                      <a:pt x="23033" y="7203"/>
                    </a:cubicBezTo>
                    <a:cubicBezTo>
                      <a:pt x="20592" y="7847"/>
                      <a:pt x="18262" y="8916"/>
                      <a:pt x="15969" y="9781"/>
                    </a:cubicBezTo>
                    <a:cubicBezTo>
                      <a:pt x="13630" y="10711"/>
                      <a:pt x="11549" y="12000"/>
                      <a:pt x="9384" y="13124"/>
                    </a:cubicBezTo>
                    <a:cubicBezTo>
                      <a:pt x="7838" y="13981"/>
                      <a:pt x="6124" y="14588"/>
                      <a:pt x="4660" y="15546"/>
                    </a:cubicBezTo>
                    <a:cubicBezTo>
                      <a:pt x="3426" y="16412"/>
                      <a:pt x="1925" y="17453"/>
                      <a:pt x="10" y="187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-3567000" y="-2131624"/>
                <a:ext cx="937921" cy="610035"/>
              </a:xfrm>
              <a:custGeom>
                <a:avLst/>
                <a:gdLst/>
                <a:ahLst/>
                <a:cxnLst/>
                <a:rect l="l" t="t" r="r" b="b"/>
                <a:pathLst>
                  <a:path w="61604" h="40068" extrusionOk="0">
                    <a:moveTo>
                      <a:pt x="0" y="0"/>
                    </a:moveTo>
                    <a:cubicBezTo>
                      <a:pt x="1390" y="829"/>
                      <a:pt x="1612" y="2578"/>
                      <a:pt x="2505" y="3822"/>
                    </a:cubicBezTo>
                    <a:cubicBezTo>
                      <a:pt x="5378" y="7763"/>
                      <a:pt x="10286" y="10471"/>
                      <a:pt x="14274" y="13372"/>
                    </a:cubicBezTo>
                    <a:cubicBezTo>
                      <a:pt x="17635" y="14688"/>
                      <a:pt x="20177" y="16328"/>
                      <a:pt x="24395" y="17921"/>
                    </a:cubicBezTo>
                    <a:cubicBezTo>
                      <a:pt x="26209" y="18612"/>
                      <a:pt x="28161" y="18869"/>
                      <a:pt x="29920" y="19440"/>
                    </a:cubicBezTo>
                    <a:cubicBezTo>
                      <a:pt x="37591" y="21908"/>
                      <a:pt x="45069" y="24164"/>
                      <a:pt x="52547" y="28465"/>
                    </a:cubicBezTo>
                    <a:cubicBezTo>
                      <a:pt x="53293" y="28935"/>
                      <a:pt x="54122" y="29423"/>
                      <a:pt x="54904" y="30031"/>
                    </a:cubicBezTo>
                    <a:cubicBezTo>
                      <a:pt x="56764" y="31329"/>
                      <a:pt x="59039" y="32987"/>
                      <a:pt x="60448" y="34682"/>
                    </a:cubicBezTo>
                    <a:cubicBezTo>
                      <a:pt x="62014" y="36560"/>
                      <a:pt x="61894" y="38936"/>
                      <a:pt x="60660" y="40068"/>
                    </a:cubicBezTo>
                    <a:cubicBezTo>
                      <a:pt x="58256" y="40013"/>
                      <a:pt x="56231" y="37306"/>
                      <a:pt x="53413" y="35381"/>
                    </a:cubicBezTo>
                    <a:cubicBezTo>
                      <a:pt x="48845" y="32038"/>
                      <a:pt x="41422" y="28732"/>
                      <a:pt x="36017" y="26715"/>
                    </a:cubicBezTo>
                    <a:cubicBezTo>
                      <a:pt x="31909" y="25122"/>
                      <a:pt x="27544" y="23769"/>
                      <a:pt x="23474" y="21908"/>
                    </a:cubicBezTo>
                    <a:cubicBezTo>
                      <a:pt x="19321" y="20030"/>
                      <a:pt x="15232" y="18087"/>
                      <a:pt x="11594" y="15434"/>
                    </a:cubicBezTo>
                    <a:cubicBezTo>
                      <a:pt x="8942" y="13491"/>
                      <a:pt x="6787" y="11069"/>
                      <a:pt x="4788" y="8647"/>
                    </a:cubicBezTo>
                    <a:cubicBezTo>
                      <a:pt x="2643" y="6078"/>
                      <a:pt x="958" y="3122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-2619869" y="-1548122"/>
                <a:ext cx="729643" cy="523847"/>
              </a:xfrm>
              <a:custGeom>
                <a:avLst/>
                <a:gdLst/>
                <a:ahLst/>
                <a:cxnLst/>
                <a:rect l="l" t="t" r="r" b="b"/>
                <a:pathLst>
                  <a:path w="47924" h="34407" extrusionOk="0">
                    <a:moveTo>
                      <a:pt x="47384" y="17377"/>
                    </a:moveTo>
                    <a:cubicBezTo>
                      <a:pt x="48416" y="18565"/>
                      <a:pt x="47698" y="20269"/>
                      <a:pt x="47449" y="21623"/>
                    </a:cubicBezTo>
                    <a:cubicBezTo>
                      <a:pt x="47062" y="23842"/>
                      <a:pt x="46334" y="26310"/>
                      <a:pt x="44843" y="28493"/>
                    </a:cubicBezTo>
                    <a:cubicBezTo>
                      <a:pt x="43397" y="30684"/>
                      <a:pt x="41076" y="32480"/>
                      <a:pt x="38543" y="33097"/>
                    </a:cubicBezTo>
                    <a:cubicBezTo>
                      <a:pt x="35210" y="34810"/>
                      <a:pt x="31600" y="34847"/>
                      <a:pt x="27124" y="33190"/>
                    </a:cubicBezTo>
                    <a:cubicBezTo>
                      <a:pt x="25209" y="32462"/>
                      <a:pt x="23247" y="31633"/>
                      <a:pt x="21700" y="30408"/>
                    </a:cubicBezTo>
                    <a:cubicBezTo>
                      <a:pt x="18376" y="27728"/>
                      <a:pt x="15954" y="24542"/>
                      <a:pt x="13550" y="21604"/>
                    </a:cubicBezTo>
                    <a:cubicBezTo>
                      <a:pt x="11091" y="18556"/>
                      <a:pt x="8706" y="15582"/>
                      <a:pt x="6257" y="12524"/>
                    </a:cubicBezTo>
                    <a:cubicBezTo>
                      <a:pt x="5741" y="11833"/>
                      <a:pt x="5253" y="11198"/>
                      <a:pt x="4691" y="10452"/>
                    </a:cubicBezTo>
                    <a:cubicBezTo>
                      <a:pt x="3466" y="8758"/>
                      <a:pt x="1762" y="6897"/>
                      <a:pt x="740" y="5212"/>
                    </a:cubicBezTo>
                    <a:cubicBezTo>
                      <a:pt x="-383" y="3361"/>
                      <a:pt x="-190" y="1179"/>
                      <a:pt x="1063" y="0"/>
                    </a:cubicBezTo>
                    <a:cubicBezTo>
                      <a:pt x="3457" y="73"/>
                      <a:pt x="5446" y="3113"/>
                      <a:pt x="7693" y="5783"/>
                    </a:cubicBezTo>
                    <a:cubicBezTo>
                      <a:pt x="11450" y="10277"/>
                      <a:pt x="16377" y="16816"/>
                      <a:pt x="19794" y="21282"/>
                    </a:cubicBezTo>
                    <a:cubicBezTo>
                      <a:pt x="22382" y="24662"/>
                      <a:pt x="25181" y="27627"/>
                      <a:pt x="28238" y="29257"/>
                    </a:cubicBezTo>
                    <a:cubicBezTo>
                      <a:pt x="31324" y="30952"/>
                      <a:pt x="35108" y="30905"/>
                      <a:pt x="38359" y="29754"/>
                    </a:cubicBezTo>
                    <a:cubicBezTo>
                      <a:pt x="40726" y="28953"/>
                      <a:pt x="43019" y="27627"/>
                      <a:pt x="44594" y="25463"/>
                    </a:cubicBezTo>
                    <a:cubicBezTo>
                      <a:pt x="46224" y="23170"/>
                      <a:pt x="47255" y="20370"/>
                      <a:pt x="47384" y="17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8" name="Google Shape;1278;p27"/>
            <p:cNvGrpSpPr/>
            <p:nvPr/>
          </p:nvGrpSpPr>
          <p:grpSpPr>
            <a:xfrm rot="-6998568">
              <a:off x="-384931" y="692479"/>
              <a:ext cx="698398" cy="627305"/>
              <a:chOff x="-8479282" y="-2611131"/>
              <a:chExt cx="2354739" cy="2115042"/>
            </a:xfrm>
          </p:grpSpPr>
          <p:sp>
            <p:nvSpPr>
              <p:cNvPr id="1279" name="Google Shape;1279;p27"/>
              <p:cNvSpPr/>
              <p:nvPr/>
            </p:nvSpPr>
            <p:spPr>
              <a:xfrm>
                <a:off x="-8404472" y="-2563709"/>
                <a:ext cx="2271722" cy="2014953"/>
              </a:xfrm>
              <a:custGeom>
                <a:avLst/>
                <a:gdLst/>
                <a:ahLst/>
                <a:cxnLst/>
                <a:rect l="l" t="t" r="r" b="b"/>
                <a:pathLst>
                  <a:path w="149210" h="132345" extrusionOk="0">
                    <a:moveTo>
                      <a:pt x="137991" y="20812"/>
                    </a:moveTo>
                    <a:cubicBezTo>
                      <a:pt x="140496" y="20610"/>
                      <a:pt x="142964" y="20214"/>
                      <a:pt x="145138" y="18999"/>
                    </a:cubicBezTo>
                    <a:cubicBezTo>
                      <a:pt x="148185" y="17276"/>
                      <a:pt x="150285" y="13280"/>
                      <a:pt x="148628" y="10195"/>
                    </a:cubicBezTo>
                    <a:cubicBezTo>
                      <a:pt x="147532" y="8159"/>
                      <a:pt x="145220" y="7137"/>
                      <a:pt x="143056" y="6336"/>
                    </a:cubicBezTo>
                    <a:cubicBezTo>
                      <a:pt x="108292" y="-6511"/>
                      <a:pt x="66925" y="544"/>
                      <a:pt x="38395" y="24183"/>
                    </a:cubicBezTo>
                    <a:cubicBezTo>
                      <a:pt x="9856" y="47823"/>
                      <a:pt x="-4768" y="87155"/>
                      <a:pt x="1393" y="123705"/>
                    </a:cubicBezTo>
                    <a:cubicBezTo>
                      <a:pt x="1789" y="126045"/>
                      <a:pt x="2323" y="128503"/>
                      <a:pt x="3935" y="130235"/>
                    </a:cubicBezTo>
                    <a:cubicBezTo>
                      <a:pt x="7084" y="133633"/>
                      <a:pt x="13033" y="132611"/>
                      <a:pt x="16394" y="129415"/>
                    </a:cubicBezTo>
                    <a:cubicBezTo>
                      <a:pt x="19756" y="126229"/>
                      <a:pt x="21239" y="121597"/>
                      <a:pt x="22804" y="117241"/>
                    </a:cubicBezTo>
                    <a:cubicBezTo>
                      <a:pt x="27031" y="105462"/>
                      <a:pt x="32814" y="94310"/>
                      <a:pt x="39850" y="83987"/>
                    </a:cubicBezTo>
                    <a:cubicBezTo>
                      <a:pt x="55570" y="52354"/>
                      <a:pt x="86936" y="29138"/>
                      <a:pt x="121590" y="22664"/>
                    </a:cubicBezTo>
                    <a:lnTo>
                      <a:pt x="137991" y="208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27"/>
              <p:cNvSpPr/>
              <p:nvPr/>
            </p:nvSpPr>
            <p:spPr>
              <a:xfrm>
                <a:off x="-8479282" y="-2397997"/>
                <a:ext cx="866759" cy="1901907"/>
              </a:xfrm>
              <a:custGeom>
                <a:avLst/>
                <a:gdLst/>
                <a:ahLst/>
                <a:cxnLst/>
                <a:rect l="l" t="t" r="r" b="b"/>
                <a:pathLst>
                  <a:path w="56930" h="124920" extrusionOk="0">
                    <a:moveTo>
                      <a:pt x="56930" y="0"/>
                    </a:moveTo>
                    <a:cubicBezTo>
                      <a:pt x="55254" y="2274"/>
                      <a:pt x="52013" y="3481"/>
                      <a:pt x="49701" y="5387"/>
                    </a:cubicBezTo>
                    <a:cubicBezTo>
                      <a:pt x="42140" y="11180"/>
                      <a:pt x="35086" y="19753"/>
                      <a:pt x="28621" y="27360"/>
                    </a:cubicBezTo>
                    <a:cubicBezTo>
                      <a:pt x="24772" y="33420"/>
                      <a:pt x="20996" y="38264"/>
                      <a:pt x="17009" y="46331"/>
                    </a:cubicBezTo>
                    <a:cubicBezTo>
                      <a:pt x="15351" y="49830"/>
                      <a:pt x="14071" y="53450"/>
                      <a:pt x="12865" y="56912"/>
                    </a:cubicBezTo>
                    <a:cubicBezTo>
                      <a:pt x="7321" y="71730"/>
                      <a:pt x="4678" y="86998"/>
                      <a:pt x="5636" y="102562"/>
                    </a:cubicBezTo>
                    <a:cubicBezTo>
                      <a:pt x="5801" y="104127"/>
                      <a:pt x="6050" y="105775"/>
                      <a:pt x="6418" y="107442"/>
                    </a:cubicBezTo>
                    <a:cubicBezTo>
                      <a:pt x="7220" y="111338"/>
                      <a:pt x="9549" y="115344"/>
                      <a:pt x="11907" y="117922"/>
                    </a:cubicBezTo>
                    <a:cubicBezTo>
                      <a:pt x="14329" y="120786"/>
                      <a:pt x="16585" y="123042"/>
                      <a:pt x="16511" y="124838"/>
                    </a:cubicBezTo>
                    <a:cubicBezTo>
                      <a:pt x="14707" y="125216"/>
                      <a:pt x="11714" y="124295"/>
                      <a:pt x="9043" y="122011"/>
                    </a:cubicBezTo>
                    <a:cubicBezTo>
                      <a:pt x="6336" y="119773"/>
                      <a:pt x="4061" y="116338"/>
                      <a:pt x="2597" y="112701"/>
                    </a:cubicBezTo>
                    <a:cubicBezTo>
                      <a:pt x="46" y="106577"/>
                      <a:pt x="-332" y="98776"/>
                      <a:pt x="221" y="91557"/>
                    </a:cubicBezTo>
                    <a:cubicBezTo>
                      <a:pt x="534" y="84226"/>
                      <a:pt x="1943" y="77071"/>
                      <a:pt x="3287" y="71269"/>
                    </a:cubicBezTo>
                    <a:cubicBezTo>
                      <a:pt x="5452" y="62392"/>
                      <a:pt x="8610" y="53588"/>
                      <a:pt x="12745" y="45732"/>
                    </a:cubicBezTo>
                    <a:cubicBezTo>
                      <a:pt x="16972" y="37683"/>
                      <a:pt x="21816" y="30197"/>
                      <a:pt x="27535" y="23603"/>
                    </a:cubicBezTo>
                    <a:cubicBezTo>
                      <a:pt x="31679" y="18768"/>
                      <a:pt x="36339" y="14716"/>
                      <a:pt x="41008" y="10848"/>
                    </a:cubicBezTo>
                    <a:cubicBezTo>
                      <a:pt x="45944" y="6630"/>
                      <a:pt x="51395" y="3158"/>
                      <a:pt x="56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-7515847" y="-2611131"/>
                <a:ext cx="1390058" cy="223518"/>
              </a:xfrm>
              <a:custGeom>
                <a:avLst/>
                <a:gdLst/>
                <a:ahLst/>
                <a:cxnLst/>
                <a:rect l="l" t="t" r="r" b="b"/>
                <a:pathLst>
                  <a:path w="91301" h="14681" extrusionOk="0">
                    <a:moveTo>
                      <a:pt x="0" y="14681"/>
                    </a:moveTo>
                    <a:cubicBezTo>
                      <a:pt x="1059" y="13106"/>
                      <a:pt x="3297" y="12646"/>
                      <a:pt x="4954" y="11716"/>
                    </a:cubicBezTo>
                    <a:cubicBezTo>
                      <a:pt x="10323" y="8944"/>
                      <a:pt x="16705" y="5307"/>
                      <a:pt x="23216" y="4155"/>
                    </a:cubicBezTo>
                    <a:cubicBezTo>
                      <a:pt x="27646" y="2461"/>
                      <a:pt x="31679" y="1918"/>
                      <a:pt x="37536" y="1208"/>
                    </a:cubicBezTo>
                    <a:cubicBezTo>
                      <a:pt x="40059" y="794"/>
                      <a:pt x="42574" y="370"/>
                      <a:pt x="45023" y="122"/>
                    </a:cubicBezTo>
                    <a:cubicBezTo>
                      <a:pt x="55641" y="-394"/>
                      <a:pt x="65799" y="721"/>
                      <a:pt x="76224" y="3630"/>
                    </a:cubicBezTo>
                    <a:cubicBezTo>
                      <a:pt x="77310" y="3999"/>
                      <a:pt x="78388" y="4358"/>
                      <a:pt x="79585" y="4754"/>
                    </a:cubicBezTo>
                    <a:cubicBezTo>
                      <a:pt x="82283" y="5647"/>
                      <a:pt x="85515" y="6835"/>
                      <a:pt x="87891" y="8069"/>
                    </a:cubicBezTo>
                    <a:cubicBezTo>
                      <a:pt x="90461" y="9561"/>
                      <a:pt x="91750" y="11836"/>
                      <a:pt x="91161" y="13447"/>
                    </a:cubicBezTo>
                    <a:cubicBezTo>
                      <a:pt x="88518" y="14212"/>
                      <a:pt x="84484" y="11918"/>
                      <a:pt x="80202" y="10482"/>
                    </a:cubicBezTo>
                    <a:cubicBezTo>
                      <a:pt x="73074" y="7931"/>
                      <a:pt x="62769" y="5712"/>
                      <a:pt x="55476" y="5187"/>
                    </a:cubicBezTo>
                    <a:cubicBezTo>
                      <a:pt x="49895" y="4606"/>
                      <a:pt x="44204" y="4892"/>
                      <a:pt x="38779" y="5122"/>
                    </a:cubicBezTo>
                    <a:cubicBezTo>
                      <a:pt x="33199" y="5445"/>
                      <a:pt x="27857" y="6513"/>
                      <a:pt x="22590" y="7563"/>
                    </a:cubicBezTo>
                    <a:cubicBezTo>
                      <a:pt x="18768" y="8419"/>
                      <a:pt x="14992" y="9091"/>
                      <a:pt x="11355" y="10270"/>
                    </a:cubicBezTo>
                    <a:cubicBezTo>
                      <a:pt x="7515" y="11578"/>
                      <a:pt x="3757" y="13070"/>
                      <a:pt x="0" y="146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-8170159" y="-2386503"/>
                <a:ext cx="2045616" cy="1782452"/>
              </a:xfrm>
              <a:custGeom>
                <a:avLst/>
                <a:gdLst/>
                <a:ahLst/>
                <a:cxnLst/>
                <a:rect l="l" t="t" r="r" b="b"/>
                <a:pathLst>
                  <a:path w="134359" h="117074" extrusionOk="0">
                    <a:moveTo>
                      <a:pt x="0" y="117075"/>
                    </a:moveTo>
                    <a:cubicBezTo>
                      <a:pt x="644" y="113658"/>
                      <a:pt x="3085" y="110048"/>
                      <a:pt x="4706" y="106632"/>
                    </a:cubicBezTo>
                    <a:cubicBezTo>
                      <a:pt x="9835" y="95747"/>
                      <a:pt x="15213" y="82587"/>
                      <a:pt x="22507" y="71877"/>
                    </a:cubicBezTo>
                    <a:cubicBezTo>
                      <a:pt x="26964" y="63745"/>
                      <a:pt x="31716" y="57363"/>
                      <a:pt x="39277" y="48486"/>
                    </a:cubicBezTo>
                    <a:cubicBezTo>
                      <a:pt x="42592" y="44701"/>
                      <a:pt x="45824" y="40870"/>
                      <a:pt x="49379" y="37582"/>
                    </a:cubicBezTo>
                    <a:cubicBezTo>
                      <a:pt x="64712" y="23575"/>
                      <a:pt x="83517" y="13556"/>
                      <a:pt x="105011" y="12082"/>
                    </a:cubicBezTo>
                    <a:cubicBezTo>
                      <a:pt x="107111" y="11871"/>
                      <a:pt x="109330" y="11659"/>
                      <a:pt x="111660" y="11429"/>
                    </a:cubicBezTo>
                    <a:cubicBezTo>
                      <a:pt x="116946" y="10904"/>
                      <a:pt x="122637" y="8905"/>
                      <a:pt x="126183" y="6124"/>
                    </a:cubicBezTo>
                    <a:cubicBezTo>
                      <a:pt x="130170" y="3361"/>
                      <a:pt x="132454" y="212"/>
                      <a:pt x="134278" y="0"/>
                    </a:cubicBezTo>
                    <a:cubicBezTo>
                      <a:pt x="134710" y="2192"/>
                      <a:pt x="133430" y="6142"/>
                      <a:pt x="130161" y="9209"/>
                    </a:cubicBezTo>
                    <a:cubicBezTo>
                      <a:pt x="127003" y="12359"/>
                      <a:pt x="122204" y="14578"/>
                      <a:pt x="117489" y="15692"/>
                    </a:cubicBezTo>
                    <a:cubicBezTo>
                      <a:pt x="109468" y="17635"/>
                      <a:pt x="100351" y="17295"/>
                      <a:pt x="91897" y="19569"/>
                    </a:cubicBezTo>
                    <a:cubicBezTo>
                      <a:pt x="83351" y="21660"/>
                      <a:pt x="75266" y="25288"/>
                      <a:pt x="69087" y="29000"/>
                    </a:cubicBezTo>
                    <a:cubicBezTo>
                      <a:pt x="59509" y="34599"/>
                      <a:pt x="50889" y="42049"/>
                      <a:pt x="43467" y="49913"/>
                    </a:cubicBezTo>
                    <a:cubicBezTo>
                      <a:pt x="35851" y="57990"/>
                      <a:pt x="29524" y="66941"/>
                      <a:pt x="23695" y="75993"/>
                    </a:cubicBezTo>
                    <a:cubicBezTo>
                      <a:pt x="19422" y="82587"/>
                      <a:pt x="15296" y="89043"/>
                      <a:pt x="11594" y="95710"/>
                    </a:cubicBezTo>
                    <a:cubicBezTo>
                      <a:pt x="7901" y="102516"/>
                      <a:pt x="4098" y="109533"/>
                      <a:pt x="0" y="1170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3" name="Google Shape;1283;p27"/>
            <p:cNvGrpSpPr/>
            <p:nvPr/>
          </p:nvGrpSpPr>
          <p:grpSpPr>
            <a:xfrm rot="-6998568">
              <a:off x="8909631" y="2075472"/>
              <a:ext cx="135772" cy="131458"/>
              <a:chOff x="-8397453" y="-196590"/>
              <a:chExt cx="457774" cy="443229"/>
            </a:xfrm>
          </p:grpSpPr>
          <p:sp>
            <p:nvSpPr>
              <p:cNvPr id="1284" name="Google Shape;1284;p27"/>
              <p:cNvSpPr/>
              <p:nvPr/>
            </p:nvSpPr>
            <p:spPr>
              <a:xfrm>
                <a:off x="-8339435" y="-160159"/>
                <a:ext cx="360452" cy="36416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1" y="23907"/>
                    </a:cubicBezTo>
                    <a:cubicBezTo>
                      <a:pt x="16931" y="24183"/>
                      <a:pt x="22493" y="19735"/>
                      <a:pt x="23506" y="14109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-8397453" y="-175292"/>
                <a:ext cx="339898" cy="421930"/>
              </a:xfrm>
              <a:custGeom>
                <a:avLst/>
                <a:gdLst/>
                <a:ahLst/>
                <a:cxnLst/>
                <a:rect l="l" t="t" r="r" b="b"/>
                <a:pathLst>
                  <a:path w="22325" h="27713" extrusionOk="0">
                    <a:moveTo>
                      <a:pt x="8715" y="0"/>
                    </a:moveTo>
                    <a:cubicBezTo>
                      <a:pt x="8972" y="1133"/>
                      <a:pt x="7895" y="1464"/>
                      <a:pt x="7434" y="2164"/>
                    </a:cubicBezTo>
                    <a:cubicBezTo>
                      <a:pt x="5961" y="4393"/>
                      <a:pt x="5335" y="7533"/>
                      <a:pt x="4110" y="9835"/>
                    </a:cubicBezTo>
                    <a:cubicBezTo>
                      <a:pt x="4128" y="11797"/>
                      <a:pt x="3557" y="13279"/>
                      <a:pt x="4110" y="15471"/>
                    </a:cubicBezTo>
                    <a:cubicBezTo>
                      <a:pt x="4377" y="16401"/>
                      <a:pt x="5132" y="17092"/>
                      <a:pt x="5611" y="17783"/>
                    </a:cubicBezTo>
                    <a:cubicBezTo>
                      <a:pt x="7794" y="20867"/>
                      <a:pt x="11219" y="22424"/>
                      <a:pt x="14903" y="22323"/>
                    </a:cubicBezTo>
                    <a:cubicBezTo>
                      <a:pt x="15354" y="22323"/>
                      <a:pt x="15649" y="22323"/>
                      <a:pt x="16119" y="22304"/>
                    </a:cubicBezTo>
                    <a:cubicBezTo>
                      <a:pt x="17113" y="22286"/>
                      <a:pt x="18246" y="21853"/>
                      <a:pt x="19204" y="21788"/>
                    </a:cubicBezTo>
                    <a:cubicBezTo>
                      <a:pt x="20235" y="21734"/>
                      <a:pt x="21524" y="22765"/>
                      <a:pt x="22325" y="24293"/>
                    </a:cubicBezTo>
                    <a:cubicBezTo>
                      <a:pt x="22234" y="26374"/>
                      <a:pt x="19867" y="26964"/>
                      <a:pt x="17665" y="27388"/>
                    </a:cubicBezTo>
                    <a:cubicBezTo>
                      <a:pt x="13963" y="28373"/>
                      <a:pt x="8079" y="27056"/>
                      <a:pt x="5114" y="24321"/>
                    </a:cubicBezTo>
                    <a:cubicBezTo>
                      <a:pt x="2774" y="22452"/>
                      <a:pt x="831" y="19781"/>
                      <a:pt x="251" y="16723"/>
                    </a:cubicBezTo>
                    <a:cubicBezTo>
                      <a:pt x="-338" y="13629"/>
                      <a:pt x="141" y="10554"/>
                      <a:pt x="1356" y="8141"/>
                    </a:cubicBezTo>
                    <a:cubicBezTo>
                      <a:pt x="2250" y="6363"/>
                      <a:pt x="3631" y="5065"/>
                      <a:pt x="4754" y="3757"/>
                    </a:cubicBezTo>
                    <a:cubicBezTo>
                      <a:pt x="5961" y="2348"/>
                      <a:pt x="7296" y="1123"/>
                      <a:pt x="87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-8231771" y="-196590"/>
                <a:ext cx="292092" cy="349094"/>
              </a:xfrm>
              <a:custGeom>
                <a:avLst/>
                <a:gdLst/>
                <a:ahLst/>
                <a:cxnLst/>
                <a:rect l="l" t="t" r="r" b="b"/>
                <a:pathLst>
                  <a:path w="19185" h="22929" extrusionOk="0">
                    <a:moveTo>
                      <a:pt x="13477" y="22930"/>
                    </a:moveTo>
                    <a:cubicBezTo>
                      <a:pt x="13265" y="21871"/>
                      <a:pt x="14196" y="21778"/>
                      <a:pt x="14564" y="21180"/>
                    </a:cubicBezTo>
                    <a:cubicBezTo>
                      <a:pt x="15706" y="19264"/>
                      <a:pt x="15310" y="16713"/>
                      <a:pt x="15816" y="14761"/>
                    </a:cubicBezTo>
                    <a:cubicBezTo>
                      <a:pt x="15245" y="13288"/>
                      <a:pt x="15466" y="12045"/>
                      <a:pt x="14693" y="10405"/>
                    </a:cubicBezTo>
                    <a:cubicBezTo>
                      <a:pt x="14370" y="9696"/>
                      <a:pt x="13597" y="9272"/>
                      <a:pt x="13182" y="8766"/>
                    </a:cubicBezTo>
                    <a:cubicBezTo>
                      <a:pt x="11248" y="6611"/>
                      <a:pt x="8550" y="5451"/>
                      <a:pt x="5760" y="5368"/>
                    </a:cubicBezTo>
                    <a:cubicBezTo>
                      <a:pt x="5401" y="5350"/>
                      <a:pt x="5226" y="5340"/>
                      <a:pt x="4857" y="5322"/>
                    </a:cubicBezTo>
                    <a:cubicBezTo>
                      <a:pt x="4121" y="5248"/>
                      <a:pt x="3320" y="5635"/>
                      <a:pt x="2647" y="5598"/>
                    </a:cubicBezTo>
                    <a:cubicBezTo>
                      <a:pt x="1929" y="5543"/>
                      <a:pt x="833" y="4456"/>
                      <a:pt x="4" y="2937"/>
                    </a:cubicBezTo>
                    <a:cubicBezTo>
                      <a:pt x="-106" y="929"/>
                      <a:pt x="1993" y="423"/>
                      <a:pt x="3844" y="165"/>
                    </a:cubicBezTo>
                    <a:cubicBezTo>
                      <a:pt x="7049" y="-489"/>
                      <a:pt x="11534" y="883"/>
                      <a:pt x="13993" y="2900"/>
                    </a:cubicBezTo>
                    <a:cubicBezTo>
                      <a:pt x="15936" y="4309"/>
                      <a:pt x="17639" y="6399"/>
                      <a:pt x="18367" y="8674"/>
                    </a:cubicBezTo>
                    <a:cubicBezTo>
                      <a:pt x="19131" y="10976"/>
                      <a:pt x="19426" y="13334"/>
                      <a:pt x="18966" y="15544"/>
                    </a:cubicBezTo>
                    <a:cubicBezTo>
                      <a:pt x="18616" y="17165"/>
                      <a:pt x="17667" y="18518"/>
                      <a:pt x="16857" y="19752"/>
                    </a:cubicBezTo>
                    <a:cubicBezTo>
                      <a:pt x="15982" y="21097"/>
                      <a:pt x="14812" y="22211"/>
                      <a:pt x="13477" y="229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7" name="Google Shape;1287;p27"/>
            <p:cNvGrpSpPr/>
            <p:nvPr/>
          </p:nvGrpSpPr>
          <p:grpSpPr>
            <a:xfrm rot="-6998568">
              <a:off x="396314" y="727930"/>
              <a:ext cx="117794" cy="133111"/>
              <a:chOff x="-1099113" y="4612183"/>
              <a:chExt cx="397157" cy="448803"/>
            </a:xfrm>
          </p:grpSpPr>
          <p:sp>
            <p:nvSpPr>
              <p:cNvPr id="1288" name="Google Shape;1288;p27"/>
              <p:cNvSpPr/>
              <p:nvPr/>
            </p:nvSpPr>
            <p:spPr>
              <a:xfrm>
                <a:off x="-1062408" y="4654247"/>
                <a:ext cx="360452" cy="36416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0"/>
                      <a:pt x="11221" y="23907"/>
                    </a:cubicBezTo>
                    <a:cubicBezTo>
                      <a:pt x="16930" y="24183"/>
                      <a:pt x="22492" y="19735"/>
                      <a:pt x="23506" y="14108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-1099113" y="4612183"/>
                <a:ext cx="225878" cy="448803"/>
              </a:xfrm>
              <a:custGeom>
                <a:avLst/>
                <a:gdLst/>
                <a:ahLst/>
                <a:cxnLst/>
                <a:rect l="l" t="t" r="r" b="b"/>
                <a:pathLst>
                  <a:path w="14836" h="29478" extrusionOk="0">
                    <a:moveTo>
                      <a:pt x="10823" y="0"/>
                    </a:moveTo>
                    <a:cubicBezTo>
                      <a:pt x="10620" y="1105"/>
                      <a:pt x="9626" y="939"/>
                      <a:pt x="9018" y="1418"/>
                    </a:cubicBezTo>
                    <a:cubicBezTo>
                      <a:pt x="7093" y="2984"/>
                      <a:pt x="6329" y="5737"/>
                      <a:pt x="4984" y="7616"/>
                    </a:cubicBezTo>
                    <a:cubicBezTo>
                      <a:pt x="4855" y="9393"/>
                      <a:pt x="4109" y="10609"/>
                      <a:pt x="4109" y="12699"/>
                    </a:cubicBezTo>
                    <a:cubicBezTo>
                      <a:pt x="4091" y="13592"/>
                      <a:pt x="4625" y="14431"/>
                      <a:pt x="4791" y="15186"/>
                    </a:cubicBezTo>
                    <a:cubicBezTo>
                      <a:pt x="5657" y="18492"/>
                      <a:pt x="7701" y="21199"/>
                      <a:pt x="10482" y="23004"/>
                    </a:cubicBezTo>
                    <a:cubicBezTo>
                      <a:pt x="10823" y="23234"/>
                      <a:pt x="11025" y="23364"/>
                      <a:pt x="11375" y="23594"/>
                    </a:cubicBezTo>
                    <a:cubicBezTo>
                      <a:pt x="12084" y="24109"/>
                      <a:pt x="13125" y="24275"/>
                      <a:pt x="13807" y="24708"/>
                    </a:cubicBezTo>
                    <a:cubicBezTo>
                      <a:pt x="14525" y="25187"/>
                      <a:pt x="14948" y="26715"/>
                      <a:pt x="14810" y="28438"/>
                    </a:cubicBezTo>
                    <a:cubicBezTo>
                      <a:pt x="13714" y="30160"/>
                      <a:pt x="11532" y="29404"/>
                      <a:pt x="9672" y="28594"/>
                    </a:cubicBezTo>
                    <a:cubicBezTo>
                      <a:pt x="6347" y="27360"/>
                      <a:pt x="2875" y="23658"/>
                      <a:pt x="1540" y="20490"/>
                    </a:cubicBezTo>
                    <a:cubicBezTo>
                      <a:pt x="407" y="18151"/>
                      <a:pt x="-228" y="15351"/>
                      <a:pt x="76" y="12792"/>
                    </a:cubicBezTo>
                    <a:cubicBezTo>
                      <a:pt x="352" y="10185"/>
                      <a:pt x="1061" y="7708"/>
                      <a:pt x="2415" y="5645"/>
                    </a:cubicBezTo>
                    <a:cubicBezTo>
                      <a:pt x="3419" y="4144"/>
                      <a:pt x="4892" y="3113"/>
                      <a:pt x="6191" y="2136"/>
                    </a:cubicBezTo>
                    <a:cubicBezTo>
                      <a:pt x="7572" y="1086"/>
                      <a:pt x="9174" y="331"/>
                      <a:pt x="10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-868272" y="4630513"/>
                <a:ext cx="147180" cy="320836"/>
              </a:xfrm>
              <a:custGeom>
                <a:avLst/>
                <a:gdLst/>
                <a:ahLst/>
                <a:cxnLst/>
                <a:rect l="l" t="t" r="r" b="b"/>
                <a:pathLst>
                  <a:path w="9667" h="21073" extrusionOk="0">
                    <a:moveTo>
                      <a:pt x="5026" y="21073"/>
                    </a:moveTo>
                    <a:cubicBezTo>
                      <a:pt x="4510" y="20208"/>
                      <a:pt x="5293" y="20152"/>
                      <a:pt x="5505" y="19738"/>
                    </a:cubicBezTo>
                    <a:cubicBezTo>
                      <a:pt x="6085" y="18329"/>
                      <a:pt x="5422" y="16487"/>
                      <a:pt x="6057" y="15207"/>
                    </a:cubicBezTo>
                    <a:cubicBezTo>
                      <a:pt x="5570" y="14120"/>
                      <a:pt x="5947" y="13319"/>
                      <a:pt x="5652" y="12066"/>
                    </a:cubicBezTo>
                    <a:cubicBezTo>
                      <a:pt x="5560" y="11533"/>
                      <a:pt x="4971" y="11081"/>
                      <a:pt x="4833" y="10621"/>
                    </a:cubicBezTo>
                    <a:cubicBezTo>
                      <a:pt x="4013" y="8631"/>
                      <a:pt x="3000" y="6956"/>
                      <a:pt x="1628" y="5584"/>
                    </a:cubicBezTo>
                    <a:cubicBezTo>
                      <a:pt x="1481" y="5455"/>
                      <a:pt x="1342" y="5298"/>
                      <a:pt x="1214" y="5123"/>
                    </a:cubicBezTo>
                    <a:cubicBezTo>
                      <a:pt x="919" y="4699"/>
                      <a:pt x="283" y="4524"/>
                      <a:pt x="72" y="4064"/>
                    </a:cubicBezTo>
                    <a:cubicBezTo>
                      <a:pt x="-186" y="3622"/>
                      <a:pt x="274" y="2139"/>
                      <a:pt x="1103" y="638"/>
                    </a:cubicBezTo>
                    <a:cubicBezTo>
                      <a:pt x="2493" y="-669"/>
                      <a:pt x="3534" y="316"/>
                      <a:pt x="4547" y="1080"/>
                    </a:cubicBezTo>
                    <a:cubicBezTo>
                      <a:pt x="6361" y="2351"/>
                      <a:pt x="7955" y="4994"/>
                      <a:pt x="8636" y="6928"/>
                    </a:cubicBezTo>
                    <a:cubicBezTo>
                      <a:pt x="9235" y="8392"/>
                      <a:pt x="9630" y="9976"/>
                      <a:pt x="9667" y="11514"/>
                    </a:cubicBezTo>
                    <a:cubicBezTo>
                      <a:pt x="9667" y="13089"/>
                      <a:pt x="9630" y="14645"/>
                      <a:pt x="9152" y="16091"/>
                    </a:cubicBezTo>
                    <a:cubicBezTo>
                      <a:pt x="8765" y="17150"/>
                      <a:pt x="7936" y="17988"/>
                      <a:pt x="7356" y="18826"/>
                    </a:cubicBezTo>
                    <a:cubicBezTo>
                      <a:pt x="6711" y="19738"/>
                      <a:pt x="5919" y="20493"/>
                      <a:pt x="5026" y="210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1" name="Google Shape;1291;p27"/>
            <p:cNvGrpSpPr/>
            <p:nvPr/>
          </p:nvGrpSpPr>
          <p:grpSpPr>
            <a:xfrm rot="-6998568">
              <a:off x="36893" y="3955322"/>
              <a:ext cx="303938" cy="251253"/>
              <a:chOff x="-8001538" y="4195657"/>
              <a:chExt cx="1024768" cy="847131"/>
            </a:xfrm>
          </p:grpSpPr>
          <p:sp>
            <p:nvSpPr>
              <p:cNvPr id="1292" name="Google Shape;1292;p27"/>
              <p:cNvSpPr/>
              <p:nvPr/>
            </p:nvSpPr>
            <p:spPr>
              <a:xfrm>
                <a:off x="-7969400" y="4205735"/>
                <a:ext cx="992289" cy="802205"/>
              </a:xfrm>
              <a:custGeom>
                <a:avLst/>
                <a:gdLst/>
                <a:ahLst/>
                <a:cxnLst/>
                <a:rect l="l" t="t" r="r" b="b"/>
                <a:pathLst>
                  <a:path w="65175" h="52690" extrusionOk="0">
                    <a:moveTo>
                      <a:pt x="56278" y="1382"/>
                    </a:moveTo>
                    <a:cubicBezTo>
                      <a:pt x="41119" y="-395"/>
                      <a:pt x="25372" y="3454"/>
                      <a:pt x="12747" y="12028"/>
                    </a:cubicBezTo>
                    <a:cubicBezTo>
                      <a:pt x="6199" y="16476"/>
                      <a:pt x="84" y="23033"/>
                      <a:pt x="1" y="30943"/>
                    </a:cubicBezTo>
                    <a:cubicBezTo>
                      <a:pt x="-91" y="39296"/>
                      <a:pt x="6751" y="46350"/>
                      <a:pt x="14404" y="49711"/>
                    </a:cubicBezTo>
                    <a:cubicBezTo>
                      <a:pt x="24939" y="54334"/>
                      <a:pt x="37694" y="53533"/>
                      <a:pt x="47566" y="47621"/>
                    </a:cubicBezTo>
                    <a:cubicBezTo>
                      <a:pt x="57438" y="41718"/>
                      <a:pt x="64179" y="30860"/>
                      <a:pt x="65091" y="19395"/>
                    </a:cubicBezTo>
                    <a:cubicBezTo>
                      <a:pt x="65634" y="12608"/>
                      <a:pt x="63617" y="4835"/>
                      <a:pt x="57613" y="1621"/>
                    </a:cubicBezTo>
                    <a:cubicBezTo>
                      <a:pt x="53690" y="-478"/>
                      <a:pt x="48938" y="-174"/>
                      <a:pt x="44545" y="516"/>
                    </a:cubicBezTo>
                    <a:cubicBezTo>
                      <a:pt x="33909" y="2202"/>
                      <a:pt x="23576" y="5848"/>
                      <a:pt x="14248" y="1121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-8001538" y="4195657"/>
                <a:ext cx="763321" cy="830554"/>
              </a:xfrm>
              <a:custGeom>
                <a:avLst/>
                <a:gdLst/>
                <a:ahLst/>
                <a:cxnLst/>
                <a:rect l="l" t="t" r="r" b="b"/>
                <a:pathLst>
                  <a:path w="50136" h="54552" extrusionOk="0">
                    <a:moveTo>
                      <a:pt x="50136" y="0"/>
                    </a:moveTo>
                    <a:cubicBezTo>
                      <a:pt x="48553" y="1363"/>
                      <a:pt x="46039" y="1289"/>
                      <a:pt x="43985" y="1768"/>
                    </a:cubicBezTo>
                    <a:cubicBezTo>
                      <a:pt x="37410" y="3333"/>
                      <a:pt x="29840" y="5765"/>
                      <a:pt x="23108" y="7901"/>
                    </a:cubicBezTo>
                    <a:cubicBezTo>
                      <a:pt x="18669" y="10351"/>
                      <a:pt x="14571" y="11990"/>
                      <a:pt x="10252" y="16503"/>
                    </a:cubicBezTo>
                    <a:cubicBezTo>
                      <a:pt x="8465" y="18482"/>
                      <a:pt x="7379" y="20914"/>
                      <a:pt x="6458" y="23161"/>
                    </a:cubicBezTo>
                    <a:cubicBezTo>
                      <a:pt x="4395" y="28060"/>
                      <a:pt x="4358" y="33466"/>
                      <a:pt x="6789" y="37656"/>
                    </a:cubicBezTo>
                    <a:cubicBezTo>
                      <a:pt x="9156" y="41910"/>
                      <a:pt x="13549" y="45088"/>
                      <a:pt x="18504" y="46883"/>
                    </a:cubicBezTo>
                    <a:cubicBezTo>
                      <a:pt x="19535" y="47261"/>
                      <a:pt x="20667" y="47629"/>
                      <a:pt x="21855" y="47979"/>
                    </a:cubicBezTo>
                    <a:cubicBezTo>
                      <a:pt x="24609" y="48790"/>
                      <a:pt x="28127" y="49084"/>
                      <a:pt x="30899" y="49582"/>
                    </a:cubicBezTo>
                    <a:cubicBezTo>
                      <a:pt x="33929" y="50134"/>
                      <a:pt x="36203" y="51764"/>
                      <a:pt x="36332" y="53495"/>
                    </a:cubicBezTo>
                    <a:cubicBezTo>
                      <a:pt x="33993" y="55144"/>
                      <a:pt x="28652" y="54591"/>
                      <a:pt x="23366" y="53680"/>
                    </a:cubicBezTo>
                    <a:cubicBezTo>
                      <a:pt x="18973" y="52943"/>
                      <a:pt x="13494" y="51239"/>
                      <a:pt x="8963" y="47795"/>
                    </a:cubicBezTo>
                    <a:cubicBezTo>
                      <a:pt x="4404" y="44480"/>
                      <a:pt x="997" y="39231"/>
                      <a:pt x="297" y="34359"/>
                    </a:cubicBezTo>
                    <a:cubicBezTo>
                      <a:pt x="-974" y="26927"/>
                      <a:pt x="1964" y="19523"/>
                      <a:pt x="6614" y="14523"/>
                    </a:cubicBezTo>
                    <a:cubicBezTo>
                      <a:pt x="11440" y="9366"/>
                      <a:pt x="17509" y="6216"/>
                      <a:pt x="23559" y="4356"/>
                    </a:cubicBezTo>
                    <a:cubicBezTo>
                      <a:pt x="28007" y="3002"/>
                      <a:pt x="32427" y="2606"/>
                      <a:pt x="36673" y="1961"/>
                    </a:cubicBezTo>
                    <a:cubicBezTo>
                      <a:pt x="41213" y="1280"/>
                      <a:pt x="45679" y="773"/>
                      <a:pt x="501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-7357289" y="4239258"/>
                <a:ext cx="380518" cy="803530"/>
              </a:xfrm>
              <a:custGeom>
                <a:avLst/>
                <a:gdLst/>
                <a:ahLst/>
                <a:cxnLst/>
                <a:rect l="l" t="t" r="r" b="b"/>
                <a:pathLst>
                  <a:path w="24993" h="52777" extrusionOk="0">
                    <a:moveTo>
                      <a:pt x="0" y="52777"/>
                    </a:moveTo>
                    <a:cubicBezTo>
                      <a:pt x="469" y="51451"/>
                      <a:pt x="1961" y="51267"/>
                      <a:pt x="2947" y="50521"/>
                    </a:cubicBezTo>
                    <a:cubicBezTo>
                      <a:pt x="6078" y="48136"/>
                      <a:pt x="8546" y="44259"/>
                      <a:pt x="11392" y="41432"/>
                    </a:cubicBezTo>
                    <a:cubicBezTo>
                      <a:pt x="12708" y="38789"/>
                      <a:pt x="14385" y="36984"/>
                      <a:pt x="15932" y="33705"/>
                    </a:cubicBezTo>
                    <a:cubicBezTo>
                      <a:pt x="16604" y="32306"/>
                      <a:pt x="16807" y="30712"/>
                      <a:pt x="17276" y="29340"/>
                    </a:cubicBezTo>
                    <a:cubicBezTo>
                      <a:pt x="19238" y="23336"/>
                      <a:pt x="20002" y="17368"/>
                      <a:pt x="19532" y="11125"/>
                    </a:cubicBezTo>
                    <a:cubicBezTo>
                      <a:pt x="19487" y="10434"/>
                      <a:pt x="19440" y="9835"/>
                      <a:pt x="19394" y="9080"/>
                    </a:cubicBezTo>
                    <a:cubicBezTo>
                      <a:pt x="19311" y="7432"/>
                      <a:pt x="18741" y="5525"/>
                      <a:pt x="18621" y="3978"/>
                    </a:cubicBezTo>
                    <a:cubicBezTo>
                      <a:pt x="18492" y="2293"/>
                      <a:pt x="19514" y="654"/>
                      <a:pt x="21117" y="0"/>
                    </a:cubicBezTo>
                    <a:cubicBezTo>
                      <a:pt x="23262" y="700"/>
                      <a:pt x="23861" y="3923"/>
                      <a:pt x="24395" y="6934"/>
                    </a:cubicBezTo>
                    <a:cubicBezTo>
                      <a:pt x="25454" y="12036"/>
                      <a:pt x="25021" y="19376"/>
                      <a:pt x="23778" y="24257"/>
                    </a:cubicBezTo>
                    <a:cubicBezTo>
                      <a:pt x="22922" y="28014"/>
                      <a:pt x="21623" y="31790"/>
                      <a:pt x="19772" y="35068"/>
                    </a:cubicBezTo>
                    <a:cubicBezTo>
                      <a:pt x="17893" y="38420"/>
                      <a:pt x="15793" y="41560"/>
                      <a:pt x="13224" y="44204"/>
                    </a:cubicBezTo>
                    <a:cubicBezTo>
                      <a:pt x="11336" y="46119"/>
                      <a:pt x="9108" y="47537"/>
                      <a:pt x="7045" y="48983"/>
                    </a:cubicBezTo>
                    <a:cubicBezTo>
                      <a:pt x="4835" y="50530"/>
                      <a:pt x="2468" y="51810"/>
                      <a:pt x="0" y="52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5" name="Google Shape;1295;p27"/>
            <p:cNvGrpSpPr/>
            <p:nvPr/>
          </p:nvGrpSpPr>
          <p:grpSpPr>
            <a:xfrm rot="-6998568">
              <a:off x="8529273" y="2506010"/>
              <a:ext cx="115191" cy="131488"/>
              <a:chOff x="-6943287" y="3579287"/>
              <a:chExt cx="388381" cy="443330"/>
            </a:xfrm>
          </p:grpSpPr>
          <p:sp>
            <p:nvSpPr>
              <p:cNvPr id="1296" name="Google Shape;1296;p27"/>
              <p:cNvSpPr/>
              <p:nvPr/>
            </p:nvSpPr>
            <p:spPr>
              <a:xfrm>
                <a:off x="-6927485" y="3619996"/>
                <a:ext cx="360452" cy="36416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8" y="645"/>
                    </a:moveTo>
                    <a:cubicBezTo>
                      <a:pt x="4083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0" y="23907"/>
                    </a:cubicBezTo>
                    <a:cubicBezTo>
                      <a:pt x="16930" y="24183"/>
                      <a:pt x="22493" y="19735"/>
                      <a:pt x="23506" y="14108"/>
                    </a:cubicBezTo>
                    <a:cubicBezTo>
                      <a:pt x="24518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p27"/>
              <p:cNvSpPr/>
              <p:nvPr/>
            </p:nvSpPr>
            <p:spPr>
              <a:xfrm>
                <a:off x="-6943287" y="3669078"/>
                <a:ext cx="274537" cy="353540"/>
              </a:xfrm>
              <a:custGeom>
                <a:avLst/>
                <a:gdLst/>
                <a:ahLst/>
                <a:cxnLst/>
                <a:rect l="l" t="t" r="r" b="b"/>
                <a:pathLst>
                  <a:path w="18032" h="23221" extrusionOk="0">
                    <a:moveTo>
                      <a:pt x="6991" y="0"/>
                    </a:moveTo>
                    <a:cubicBezTo>
                      <a:pt x="7046" y="1077"/>
                      <a:pt x="6116" y="1032"/>
                      <a:pt x="5665" y="1565"/>
                    </a:cubicBezTo>
                    <a:cubicBezTo>
                      <a:pt x="4274" y="3297"/>
                      <a:pt x="4338" y="5866"/>
                      <a:pt x="3602" y="7717"/>
                    </a:cubicBezTo>
                    <a:cubicBezTo>
                      <a:pt x="3988" y="9237"/>
                      <a:pt x="3620" y="10434"/>
                      <a:pt x="4200" y="12128"/>
                    </a:cubicBezTo>
                    <a:cubicBezTo>
                      <a:pt x="4440" y="12856"/>
                      <a:pt x="5167" y="13353"/>
                      <a:pt x="5517" y="13887"/>
                    </a:cubicBezTo>
                    <a:cubicBezTo>
                      <a:pt x="7202" y="16190"/>
                      <a:pt x="9762" y="17543"/>
                      <a:pt x="12498" y="17820"/>
                    </a:cubicBezTo>
                    <a:cubicBezTo>
                      <a:pt x="12856" y="17866"/>
                      <a:pt x="13022" y="17884"/>
                      <a:pt x="13382" y="17930"/>
                    </a:cubicBezTo>
                    <a:cubicBezTo>
                      <a:pt x="14100" y="18050"/>
                      <a:pt x="14910" y="17718"/>
                      <a:pt x="15564" y="17801"/>
                    </a:cubicBezTo>
                    <a:cubicBezTo>
                      <a:pt x="16255" y="17902"/>
                      <a:pt x="17286" y="19054"/>
                      <a:pt x="18032" y="20619"/>
                    </a:cubicBezTo>
                    <a:cubicBezTo>
                      <a:pt x="18032" y="22627"/>
                      <a:pt x="15905" y="23023"/>
                      <a:pt x="14036" y="23152"/>
                    </a:cubicBezTo>
                    <a:cubicBezTo>
                      <a:pt x="10794" y="23594"/>
                      <a:pt x="6420" y="21872"/>
                      <a:pt x="4145" y="19634"/>
                    </a:cubicBezTo>
                    <a:cubicBezTo>
                      <a:pt x="2331" y="18050"/>
                      <a:pt x="839" y="15793"/>
                      <a:pt x="360" y="13436"/>
                    </a:cubicBezTo>
                    <a:cubicBezTo>
                      <a:pt x="-146" y="11060"/>
                      <a:pt x="-156" y="8675"/>
                      <a:pt x="572" y="6548"/>
                    </a:cubicBezTo>
                    <a:cubicBezTo>
                      <a:pt x="1115" y="4982"/>
                      <a:pt x="2239" y="3766"/>
                      <a:pt x="3205" y="2652"/>
                    </a:cubicBezTo>
                    <a:cubicBezTo>
                      <a:pt x="4246" y="1446"/>
                      <a:pt x="5563" y="506"/>
                      <a:pt x="69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27"/>
              <p:cNvSpPr/>
              <p:nvPr/>
            </p:nvSpPr>
            <p:spPr>
              <a:xfrm>
                <a:off x="-6816106" y="3579287"/>
                <a:ext cx="261200" cy="277948"/>
              </a:xfrm>
              <a:custGeom>
                <a:avLst/>
                <a:gdLst/>
                <a:ahLst/>
                <a:cxnLst/>
                <a:rect l="l" t="t" r="r" b="b"/>
                <a:pathLst>
                  <a:path w="17156" h="18256" extrusionOk="0">
                    <a:moveTo>
                      <a:pt x="14753" y="18257"/>
                    </a:moveTo>
                    <a:cubicBezTo>
                      <a:pt x="14062" y="17511"/>
                      <a:pt x="14836" y="17179"/>
                      <a:pt x="14909" y="16626"/>
                    </a:cubicBezTo>
                    <a:cubicBezTo>
                      <a:pt x="15121" y="14877"/>
                      <a:pt x="13896" y="13118"/>
                      <a:pt x="13933" y="11525"/>
                    </a:cubicBezTo>
                    <a:cubicBezTo>
                      <a:pt x="13040" y="10576"/>
                      <a:pt x="13012" y="9582"/>
                      <a:pt x="12100" y="8476"/>
                    </a:cubicBezTo>
                    <a:cubicBezTo>
                      <a:pt x="11723" y="7997"/>
                      <a:pt x="10986" y="7841"/>
                      <a:pt x="10581" y="7510"/>
                    </a:cubicBezTo>
                    <a:cubicBezTo>
                      <a:pt x="8739" y="6128"/>
                      <a:pt x="6640" y="5410"/>
                      <a:pt x="4466" y="5364"/>
                    </a:cubicBezTo>
                    <a:cubicBezTo>
                      <a:pt x="4245" y="5364"/>
                      <a:pt x="4006" y="5327"/>
                      <a:pt x="3766" y="5309"/>
                    </a:cubicBezTo>
                    <a:cubicBezTo>
                      <a:pt x="3195" y="5226"/>
                      <a:pt x="2551" y="5539"/>
                      <a:pt x="2017" y="5419"/>
                    </a:cubicBezTo>
                    <a:cubicBezTo>
                      <a:pt x="1446" y="5281"/>
                      <a:pt x="607" y="4028"/>
                      <a:pt x="0" y="2408"/>
                    </a:cubicBezTo>
                    <a:cubicBezTo>
                      <a:pt x="0" y="455"/>
                      <a:pt x="1676" y="280"/>
                      <a:pt x="3140" y="105"/>
                    </a:cubicBezTo>
                    <a:cubicBezTo>
                      <a:pt x="5672" y="-337"/>
                      <a:pt x="9209" y="667"/>
                      <a:pt x="11290" y="2067"/>
                    </a:cubicBezTo>
                    <a:cubicBezTo>
                      <a:pt x="12911" y="3053"/>
                      <a:pt x="14458" y="4424"/>
                      <a:pt x="15370" y="6073"/>
                    </a:cubicBezTo>
                    <a:cubicBezTo>
                      <a:pt x="16309" y="7730"/>
                      <a:pt x="17027" y="9453"/>
                      <a:pt x="17147" y="11249"/>
                    </a:cubicBezTo>
                    <a:cubicBezTo>
                      <a:pt x="17230" y="12565"/>
                      <a:pt x="16742" y="13827"/>
                      <a:pt x="16447" y="14951"/>
                    </a:cubicBezTo>
                    <a:cubicBezTo>
                      <a:pt x="16106" y="16184"/>
                      <a:pt x="15535" y="17317"/>
                      <a:pt x="14753" y="182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9" name="Google Shape;1299;p27"/>
            <p:cNvGrpSpPr/>
            <p:nvPr/>
          </p:nvGrpSpPr>
          <p:grpSpPr>
            <a:xfrm rot="-6998568">
              <a:off x="254752" y="326086"/>
              <a:ext cx="121101" cy="124839"/>
              <a:chOff x="-6434258" y="3552189"/>
              <a:chExt cx="408309" cy="420910"/>
            </a:xfrm>
          </p:grpSpPr>
          <p:sp>
            <p:nvSpPr>
              <p:cNvPr id="1300" name="Google Shape;1300;p27"/>
              <p:cNvSpPr/>
              <p:nvPr/>
            </p:nvSpPr>
            <p:spPr>
              <a:xfrm>
                <a:off x="-6393473" y="3585666"/>
                <a:ext cx="360452" cy="364152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8" extrusionOk="0">
                    <a:moveTo>
                      <a:pt x="9729" y="644"/>
                    </a:moveTo>
                    <a:cubicBezTo>
                      <a:pt x="4084" y="1583"/>
                      <a:pt x="-355" y="7219"/>
                      <a:pt x="22" y="12929"/>
                    </a:cubicBezTo>
                    <a:cubicBezTo>
                      <a:pt x="400" y="18639"/>
                      <a:pt x="5511" y="23630"/>
                      <a:pt x="11221" y="23906"/>
                    </a:cubicBezTo>
                    <a:cubicBezTo>
                      <a:pt x="16930" y="24183"/>
                      <a:pt x="22492" y="19734"/>
                      <a:pt x="23506" y="14108"/>
                    </a:cubicBezTo>
                    <a:cubicBezTo>
                      <a:pt x="24519" y="8481"/>
                      <a:pt x="20890" y="2385"/>
                      <a:pt x="15466" y="570"/>
                    </a:cubicBezTo>
                    <a:cubicBezTo>
                      <a:pt x="10042" y="-1244"/>
                      <a:pt x="3494" y="1417"/>
                      <a:pt x="842" y="6473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27"/>
              <p:cNvSpPr/>
              <p:nvPr/>
            </p:nvSpPr>
            <p:spPr>
              <a:xfrm>
                <a:off x="-6434258" y="3561673"/>
                <a:ext cx="351880" cy="411425"/>
              </a:xfrm>
              <a:custGeom>
                <a:avLst/>
                <a:gdLst/>
                <a:ahLst/>
                <a:cxnLst/>
                <a:rect l="l" t="t" r="r" b="b"/>
                <a:pathLst>
                  <a:path w="23112" h="27023" extrusionOk="0">
                    <a:moveTo>
                      <a:pt x="7738" y="0"/>
                    </a:moveTo>
                    <a:cubicBezTo>
                      <a:pt x="7674" y="1170"/>
                      <a:pt x="6596" y="1252"/>
                      <a:pt x="6044" y="1916"/>
                    </a:cubicBezTo>
                    <a:cubicBezTo>
                      <a:pt x="4312" y="4070"/>
                      <a:pt x="4193" y="7220"/>
                      <a:pt x="3484" y="9670"/>
                    </a:cubicBezTo>
                    <a:cubicBezTo>
                      <a:pt x="3907" y="11567"/>
                      <a:pt x="3594" y="13141"/>
                      <a:pt x="4460" y="15260"/>
                    </a:cubicBezTo>
                    <a:cubicBezTo>
                      <a:pt x="4810" y="16181"/>
                      <a:pt x="5675" y="16798"/>
                      <a:pt x="6191" y="17460"/>
                    </a:cubicBezTo>
                    <a:cubicBezTo>
                      <a:pt x="8558" y="20325"/>
                      <a:pt x="12149" y="21752"/>
                      <a:pt x="15768" y="21641"/>
                    </a:cubicBezTo>
                    <a:cubicBezTo>
                      <a:pt x="16202" y="21623"/>
                      <a:pt x="16487" y="21623"/>
                      <a:pt x="16938" y="21604"/>
                    </a:cubicBezTo>
                    <a:cubicBezTo>
                      <a:pt x="17905" y="21604"/>
                      <a:pt x="18909" y="21080"/>
                      <a:pt x="19765" y="20969"/>
                    </a:cubicBezTo>
                    <a:cubicBezTo>
                      <a:pt x="20686" y="20868"/>
                      <a:pt x="22049" y="21706"/>
                      <a:pt x="23099" y="23096"/>
                    </a:cubicBezTo>
                    <a:cubicBezTo>
                      <a:pt x="23320" y="25159"/>
                      <a:pt x="20870" y="26145"/>
                      <a:pt x="18632" y="26633"/>
                    </a:cubicBezTo>
                    <a:cubicBezTo>
                      <a:pt x="14783" y="27738"/>
                      <a:pt x="9175" y="26384"/>
                      <a:pt x="6099" y="23990"/>
                    </a:cubicBezTo>
                    <a:cubicBezTo>
                      <a:pt x="3668" y="22332"/>
                      <a:pt x="1596" y="19735"/>
                      <a:pt x="776" y="16936"/>
                    </a:cubicBezTo>
                    <a:cubicBezTo>
                      <a:pt x="-99" y="14099"/>
                      <a:pt x="-265" y="11180"/>
                      <a:pt x="435" y="8518"/>
                    </a:cubicBezTo>
                    <a:cubicBezTo>
                      <a:pt x="970" y="6575"/>
                      <a:pt x="2167" y="4973"/>
                      <a:pt x="3272" y="3527"/>
                    </a:cubicBezTo>
                    <a:cubicBezTo>
                      <a:pt x="4460" y="1980"/>
                      <a:pt x="6016" y="728"/>
                      <a:pt x="7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27"/>
              <p:cNvSpPr/>
              <p:nvPr/>
            </p:nvSpPr>
            <p:spPr>
              <a:xfrm>
                <a:off x="-6272990" y="3552189"/>
                <a:ext cx="247041" cy="296918"/>
              </a:xfrm>
              <a:custGeom>
                <a:avLst/>
                <a:gdLst/>
                <a:ahLst/>
                <a:cxnLst/>
                <a:rect l="l" t="t" r="r" b="b"/>
                <a:pathLst>
                  <a:path w="16226" h="19502" extrusionOk="0">
                    <a:moveTo>
                      <a:pt x="13639" y="19502"/>
                    </a:moveTo>
                    <a:cubicBezTo>
                      <a:pt x="12957" y="18756"/>
                      <a:pt x="13731" y="18425"/>
                      <a:pt x="13814" y="17882"/>
                    </a:cubicBezTo>
                    <a:cubicBezTo>
                      <a:pt x="14053" y="16141"/>
                      <a:pt x="12893" y="14327"/>
                      <a:pt x="13003" y="12715"/>
                    </a:cubicBezTo>
                    <a:cubicBezTo>
                      <a:pt x="12156" y="11702"/>
                      <a:pt x="12184" y="10708"/>
                      <a:pt x="11355" y="9520"/>
                    </a:cubicBezTo>
                    <a:cubicBezTo>
                      <a:pt x="11005" y="9004"/>
                      <a:pt x="10286" y="8783"/>
                      <a:pt x="9900" y="8405"/>
                    </a:cubicBezTo>
                    <a:cubicBezTo>
                      <a:pt x="8160" y="6812"/>
                      <a:pt x="6152" y="5818"/>
                      <a:pt x="3951" y="5431"/>
                    </a:cubicBezTo>
                    <a:cubicBezTo>
                      <a:pt x="3721" y="5403"/>
                      <a:pt x="3490" y="5320"/>
                      <a:pt x="3251" y="5265"/>
                    </a:cubicBezTo>
                    <a:cubicBezTo>
                      <a:pt x="2680" y="5090"/>
                      <a:pt x="1980" y="5283"/>
                      <a:pt x="1455" y="5081"/>
                    </a:cubicBezTo>
                    <a:cubicBezTo>
                      <a:pt x="902" y="4850"/>
                      <a:pt x="286" y="3451"/>
                      <a:pt x="0" y="1756"/>
                    </a:cubicBezTo>
                    <a:cubicBezTo>
                      <a:pt x="359" y="-159"/>
                      <a:pt x="2008" y="-30"/>
                      <a:pt x="3463" y="25"/>
                    </a:cubicBezTo>
                    <a:cubicBezTo>
                      <a:pt x="6004" y="-2"/>
                      <a:pt x="9311" y="1462"/>
                      <a:pt x="11189" y="3064"/>
                    </a:cubicBezTo>
                    <a:cubicBezTo>
                      <a:pt x="12662" y="4215"/>
                      <a:pt x="14035" y="5698"/>
                      <a:pt x="14799" y="7383"/>
                    </a:cubicBezTo>
                    <a:cubicBezTo>
                      <a:pt x="15591" y="9087"/>
                      <a:pt x="16199" y="10827"/>
                      <a:pt x="16227" y="12605"/>
                    </a:cubicBezTo>
                    <a:cubicBezTo>
                      <a:pt x="16245" y="13903"/>
                      <a:pt x="15711" y="15137"/>
                      <a:pt x="15379" y="16252"/>
                    </a:cubicBezTo>
                    <a:cubicBezTo>
                      <a:pt x="15002" y="17449"/>
                      <a:pt x="14422" y="18572"/>
                      <a:pt x="13639" y="195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3" name="Google Shape;1303;p27"/>
            <p:cNvGrpSpPr/>
            <p:nvPr/>
          </p:nvGrpSpPr>
          <p:grpSpPr>
            <a:xfrm rot="-6998568">
              <a:off x="8735639" y="939567"/>
              <a:ext cx="117794" cy="133111"/>
              <a:chOff x="-1099113" y="4612183"/>
              <a:chExt cx="397157" cy="448803"/>
            </a:xfrm>
          </p:grpSpPr>
          <p:sp>
            <p:nvSpPr>
              <p:cNvPr id="1304" name="Google Shape;1304;p27"/>
              <p:cNvSpPr/>
              <p:nvPr/>
            </p:nvSpPr>
            <p:spPr>
              <a:xfrm>
                <a:off x="-1062408" y="4654247"/>
                <a:ext cx="360452" cy="36416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0"/>
                      <a:pt x="11221" y="23907"/>
                    </a:cubicBezTo>
                    <a:cubicBezTo>
                      <a:pt x="16930" y="24183"/>
                      <a:pt x="22492" y="19735"/>
                      <a:pt x="23506" y="14108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-1099113" y="4612183"/>
                <a:ext cx="225878" cy="448803"/>
              </a:xfrm>
              <a:custGeom>
                <a:avLst/>
                <a:gdLst/>
                <a:ahLst/>
                <a:cxnLst/>
                <a:rect l="l" t="t" r="r" b="b"/>
                <a:pathLst>
                  <a:path w="14836" h="29478" extrusionOk="0">
                    <a:moveTo>
                      <a:pt x="10823" y="0"/>
                    </a:moveTo>
                    <a:cubicBezTo>
                      <a:pt x="10620" y="1105"/>
                      <a:pt x="9626" y="939"/>
                      <a:pt x="9018" y="1418"/>
                    </a:cubicBezTo>
                    <a:cubicBezTo>
                      <a:pt x="7093" y="2984"/>
                      <a:pt x="6329" y="5737"/>
                      <a:pt x="4984" y="7616"/>
                    </a:cubicBezTo>
                    <a:cubicBezTo>
                      <a:pt x="4855" y="9393"/>
                      <a:pt x="4109" y="10609"/>
                      <a:pt x="4109" y="12699"/>
                    </a:cubicBezTo>
                    <a:cubicBezTo>
                      <a:pt x="4091" y="13592"/>
                      <a:pt x="4625" y="14431"/>
                      <a:pt x="4791" y="15186"/>
                    </a:cubicBezTo>
                    <a:cubicBezTo>
                      <a:pt x="5657" y="18492"/>
                      <a:pt x="7701" y="21199"/>
                      <a:pt x="10482" y="23004"/>
                    </a:cubicBezTo>
                    <a:cubicBezTo>
                      <a:pt x="10823" y="23234"/>
                      <a:pt x="11025" y="23364"/>
                      <a:pt x="11375" y="23594"/>
                    </a:cubicBezTo>
                    <a:cubicBezTo>
                      <a:pt x="12084" y="24109"/>
                      <a:pt x="13125" y="24275"/>
                      <a:pt x="13807" y="24708"/>
                    </a:cubicBezTo>
                    <a:cubicBezTo>
                      <a:pt x="14525" y="25187"/>
                      <a:pt x="14948" y="26715"/>
                      <a:pt x="14810" y="28438"/>
                    </a:cubicBezTo>
                    <a:cubicBezTo>
                      <a:pt x="13714" y="30160"/>
                      <a:pt x="11532" y="29404"/>
                      <a:pt x="9672" y="28594"/>
                    </a:cubicBezTo>
                    <a:cubicBezTo>
                      <a:pt x="6347" y="27360"/>
                      <a:pt x="2875" y="23658"/>
                      <a:pt x="1540" y="20490"/>
                    </a:cubicBezTo>
                    <a:cubicBezTo>
                      <a:pt x="407" y="18151"/>
                      <a:pt x="-228" y="15351"/>
                      <a:pt x="76" y="12792"/>
                    </a:cubicBezTo>
                    <a:cubicBezTo>
                      <a:pt x="352" y="10185"/>
                      <a:pt x="1061" y="7708"/>
                      <a:pt x="2415" y="5645"/>
                    </a:cubicBezTo>
                    <a:cubicBezTo>
                      <a:pt x="3419" y="4144"/>
                      <a:pt x="4892" y="3113"/>
                      <a:pt x="6191" y="2136"/>
                    </a:cubicBezTo>
                    <a:cubicBezTo>
                      <a:pt x="7572" y="1086"/>
                      <a:pt x="9174" y="331"/>
                      <a:pt x="10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-868272" y="4630513"/>
                <a:ext cx="147180" cy="320836"/>
              </a:xfrm>
              <a:custGeom>
                <a:avLst/>
                <a:gdLst/>
                <a:ahLst/>
                <a:cxnLst/>
                <a:rect l="l" t="t" r="r" b="b"/>
                <a:pathLst>
                  <a:path w="9667" h="21073" extrusionOk="0">
                    <a:moveTo>
                      <a:pt x="5026" y="21073"/>
                    </a:moveTo>
                    <a:cubicBezTo>
                      <a:pt x="4510" y="20208"/>
                      <a:pt x="5293" y="20152"/>
                      <a:pt x="5505" y="19738"/>
                    </a:cubicBezTo>
                    <a:cubicBezTo>
                      <a:pt x="6085" y="18329"/>
                      <a:pt x="5422" y="16487"/>
                      <a:pt x="6057" y="15207"/>
                    </a:cubicBezTo>
                    <a:cubicBezTo>
                      <a:pt x="5570" y="14120"/>
                      <a:pt x="5947" y="13319"/>
                      <a:pt x="5652" y="12066"/>
                    </a:cubicBezTo>
                    <a:cubicBezTo>
                      <a:pt x="5560" y="11533"/>
                      <a:pt x="4971" y="11081"/>
                      <a:pt x="4833" y="10621"/>
                    </a:cubicBezTo>
                    <a:cubicBezTo>
                      <a:pt x="4013" y="8631"/>
                      <a:pt x="3000" y="6956"/>
                      <a:pt x="1628" y="5584"/>
                    </a:cubicBezTo>
                    <a:cubicBezTo>
                      <a:pt x="1481" y="5455"/>
                      <a:pt x="1342" y="5298"/>
                      <a:pt x="1214" y="5123"/>
                    </a:cubicBezTo>
                    <a:cubicBezTo>
                      <a:pt x="919" y="4699"/>
                      <a:pt x="283" y="4524"/>
                      <a:pt x="72" y="4064"/>
                    </a:cubicBezTo>
                    <a:cubicBezTo>
                      <a:pt x="-186" y="3622"/>
                      <a:pt x="274" y="2139"/>
                      <a:pt x="1103" y="638"/>
                    </a:cubicBezTo>
                    <a:cubicBezTo>
                      <a:pt x="2493" y="-669"/>
                      <a:pt x="3534" y="316"/>
                      <a:pt x="4547" y="1080"/>
                    </a:cubicBezTo>
                    <a:cubicBezTo>
                      <a:pt x="6361" y="2351"/>
                      <a:pt x="7955" y="4994"/>
                      <a:pt x="8636" y="6928"/>
                    </a:cubicBezTo>
                    <a:cubicBezTo>
                      <a:pt x="9235" y="8392"/>
                      <a:pt x="9630" y="9976"/>
                      <a:pt x="9667" y="11514"/>
                    </a:cubicBezTo>
                    <a:cubicBezTo>
                      <a:pt x="9667" y="13089"/>
                      <a:pt x="9630" y="14645"/>
                      <a:pt x="9152" y="16091"/>
                    </a:cubicBezTo>
                    <a:cubicBezTo>
                      <a:pt x="8765" y="17150"/>
                      <a:pt x="7936" y="17988"/>
                      <a:pt x="7356" y="18826"/>
                    </a:cubicBezTo>
                    <a:cubicBezTo>
                      <a:pt x="6711" y="19738"/>
                      <a:pt x="5919" y="20493"/>
                      <a:pt x="5026" y="210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233629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8" name="Google Shape;1308;p28"/>
          <p:cNvGrpSpPr/>
          <p:nvPr/>
        </p:nvGrpSpPr>
        <p:grpSpPr>
          <a:xfrm>
            <a:off x="-5413172" y="-2998466"/>
            <a:ext cx="17084220" cy="15805439"/>
            <a:chOff x="-5413172" y="-2248850"/>
            <a:chExt cx="17084220" cy="11854079"/>
          </a:xfrm>
        </p:grpSpPr>
        <p:grpSp>
          <p:nvGrpSpPr>
            <p:cNvPr id="1309" name="Google Shape;1309;p28"/>
            <p:cNvGrpSpPr/>
            <p:nvPr/>
          </p:nvGrpSpPr>
          <p:grpSpPr>
            <a:xfrm>
              <a:off x="6152216" y="-2248850"/>
              <a:ext cx="5518833" cy="5567702"/>
              <a:chOff x="5941104" y="-3661020"/>
              <a:chExt cx="6958558" cy="7020177"/>
            </a:xfrm>
          </p:grpSpPr>
          <p:sp>
            <p:nvSpPr>
              <p:cNvPr id="1310" name="Google Shape;1310;p28"/>
              <p:cNvSpPr/>
              <p:nvPr/>
            </p:nvSpPr>
            <p:spPr>
              <a:xfrm rot="6299928">
                <a:off x="6538556" y="-2958437"/>
                <a:ext cx="5763370" cy="5615011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8"/>
              <p:cNvSpPr/>
              <p:nvPr/>
            </p:nvSpPr>
            <p:spPr>
              <a:xfrm rot="-2700000">
                <a:off x="6939372" y="-2568426"/>
                <a:ext cx="4962718" cy="4834970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8"/>
              <p:cNvSpPr/>
              <p:nvPr/>
            </p:nvSpPr>
            <p:spPr>
              <a:xfrm rot="-8100000">
                <a:off x="6928083" y="-2579423"/>
                <a:ext cx="4984599" cy="4856288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3" name="Google Shape;1313;p28"/>
            <p:cNvGrpSpPr/>
            <p:nvPr/>
          </p:nvGrpSpPr>
          <p:grpSpPr>
            <a:xfrm rot="3599956">
              <a:off x="-4112998" y="1327118"/>
              <a:ext cx="6958405" cy="7020022"/>
              <a:chOff x="5941104" y="-3661020"/>
              <a:chExt cx="6958558" cy="7020177"/>
            </a:xfrm>
          </p:grpSpPr>
          <p:sp>
            <p:nvSpPr>
              <p:cNvPr id="1314" name="Google Shape;1314;p28"/>
              <p:cNvSpPr/>
              <p:nvPr/>
            </p:nvSpPr>
            <p:spPr>
              <a:xfrm rot="6299928">
                <a:off x="6538556" y="-2958437"/>
                <a:ext cx="5763370" cy="5615011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8"/>
              <p:cNvSpPr/>
              <p:nvPr/>
            </p:nvSpPr>
            <p:spPr>
              <a:xfrm rot="-2700000">
                <a:off x="6939372" y="-2568426"/>
                <a:ext cx="4962718" cy="4834970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00E4F7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8"/>
              <p:cNvSpPr/>
              <p:nvPr/>
            </p:nvSpPr>
            <p:spPr>
              <a:xfrm rot="-8100000">
                <a:off x="6928083" y="-2579423"/>
                <a:ext cx="4984599" cy="4856288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17" name="Google Shape;1317;p28"/>
          <p:cNvGrpSpPr/>
          <p:nvPr/>
        </p:nvGrpSpPr>
        <p:grpSpPr>
          <a:xfrm>
            <a:off x="-330440" y="980090"/>
            <a:ext cx="9792315" cy="5306791"/>
            <a:chOff x="-330440" y="735067"/>
            <a:chExt cx="9792315" cy="3980093"/>
          </a:xfrm>
        </p:grpSpPr>
        <p:grpSp>
          <p:nvGrpSpPr>
            <p:cNvPr id="1318" name="Google Shape;1318;p28"/>
            <p:cNvGrpSpPr/>
            <p:nvPr/>
          </p:nvGrpSpPr>
          <p:grpSpPr>
            <a:xfrm rot="-7950989">
              <a:off x="8338959" y="1680155"/>
              <a:ext cx="960638" cy="862851"/>
              <a:chOff x="-8479282" y="-2611131"/>
              <a:chExt cx="2354739" cy="2115042"/>
            </a:xfrm>
          </p:grpSpPr>
          <p:sp>
            <p:nvSpPr>
              <p:cNvPr id="1319" name="Google Shape;1319;p28"/>
              <p:cNvSpPr/>
              <p:nvPr/>
            </p:nvSpPr>
            <p:spPr>
              <a:xfrm>
                <a:off x="-8404472" y="-2563709"/>
                <a:ext cx="2271722" cy="2014953"/>
              </a:xfrm>
              <a:custGeom>
                <a:avLst/>
                <a:gdLst/>
                <a:ahLst/>
                <a:cxnLst/>
                <a:rect l="l" t="t" r="r" b="b"/>
                <a:pathLst>
                  <a:path w="149210" h="132345" extrusionOk="0">
                    <a:moveTo>
                      <a:pt x="137991" y="20812"/>
                    </a:moveTo>
                    <a:cubicBezTo>
                      <a:pt x="140496" y="20610"/>
                      <a:pt x="142964" y="20214"/>
                      <a:pt x="145138" y="18999"/>
                    </a:cubicBezTo>
                    <a:cubicBezTo>
                      <a:pt x="148185" y="17276"/>
                      <a:pt x="150285" y="13280"/>
                      <a:pt x="148628" y="10195"/>
                    </a:cubicBezTo>
                    <a:cubicBezTo>
                      <a:pt x="147532" y="8159"/>
                      <a:pt x="145220" y="7137"/>
                      <a:pt x="143056" y="6336"/>
                    </a:cubicBezTo>
                    <a:cubicBezTo>
                      <a:pt x="108292" y="-6511"/>
                      <a:pt x="66925" y="544"/>
                      <a:pt x="38395" y="24183"/>
                    </a:cubicBezTo>
                    <a:cubicBezTo>
                      <a:pt x="9856" y="47823"/>
                      <a:pt x="-4768" y="87155"/>
                      <a:pt x="1393" y="123705"/>
                    </a:cubicBezTo>
                    <a:cubicBezTo>
                      <a:pt x="1789" y="126045"/>
                      <a:pt x="2323" y="128503"/>
                      <a:pt x="3935" y="130235"/>
                    </a:cubicBezTo>
                    <a:cubicBezTo>
                      <a:pt x="7084" y="133633"/>
                      <a:pt x="13033" y="132611"/>
                      <a:pt x="16394" y="129415"/>
                    </a:cubicBezTo>
                    <a:cubicBezTo>
                      <a:pt x="19756" y="126229"/>
                      <a:pt x="21239" y="121597"/>
                      <a:pt x="22804" y="117241"/>
                    </a:cubicBezTo>
                    <a:cubicBezTo>
                      <a:pt x="27031" y="105462"/>
                      <a:pt x="32814" y="94310"/>
                      <a:pt x="39850" y="83987"/>
                    </a:cubicBezTo>
                    <a:cubicBezTo>
                      <a:pt x="55570" y="52354"/>
                      <a:pt x="86936" y="29138"/>
                      <a:pt x="121590" y="22664"/>
                    </a:cubicBezTo>
                    <a:lnTo>
                      <a:pt x="137991" y="208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8"/>
              <p:cNvSpPr/>
              <p:nvPr/>
            </p:nvSpPr>
            <p:spPr>
              <a:xfrm>
                <a:off x="-8479282" y="-2397997"/>
                <a:ext cx="866759" cy="1901907"/>
              </a:xfrm>
              <a:custGeom>
                <a:avLst/>
                <a:gdLst/>
                <a:ahLst/>
                <a:cxnLst/>
                <a:rect l="l" t="t" r="r" b="b"/>
                <a:pathLst>
                  <a:path w="56930" h="124920" extrusionOk="0">
                    <a:moveTo>
                      <a:pt x="56930" y="0"/>
                    </a:moveTo>
                    <a:cubicBezTo>
                      <a:pt x="55254" y="2274"/>
                      <a:pt x="52013" y="3481"/>
                      <a:pt x="49701" y="5387"/>
                    </a:cubicBezTo>
                    <a:cubicBezTo>
                      <a:pt x="42140" y="11180"/>
                      <a:pt x="35086" y="19753"/>
                      <a:pt x="28621" y="27360"/>
                    </a:cubicBezTo>
                    <a:cubicBezTo>
                      <a:pt x="24772" y="33420"/>
                      <a:pt x="20996" y="38264"/>
                      <a:pt x="17009" y="46331"/>
                    </a:cubicBezTo>
                    <a:cubicBezTo>
                      <a:pt x="15351" y="49830"/>
                      <a:pt x="14071" y="53450"/>
                      <a:pt x="12865" y="56912"/>
                    </a:cubicBezTo>
                    <a:cubicBezTo>
                      <a:pt x="7321" y="71730"/>
                      <a:pt x="4678" y="86998"/>
                      <a:pt x="5636" y="102562"/>
                    </a:cubicBezTo>
                    <a:cubicBezTo>
                      <a:pt x="5801" y="104127"/>
                      <a:pt x="6050" y="105775"/>
                      <a:pt x="6418" y="107442"/>
                    </a:cubicBezTo>
                    <a:cubicBezTo>
                      <a:pt x="7220" y="111338"/>
                      <a:pt x="9549" y="115344"/>
                      <a:pt x="11907" y="117922"/>
                    </a:cubicBezTo>
                    <a:cubicBezTo>
                      <a:pt x="14329" y="120786"/>
                      <a:pt x="16585" y="123042"/>
                      <a:pt x="16511" y="124838"/>
                    </a:cubicBezTo>
                    <a:cubicBezTo>
                      <a:pt x="14707" y="125216"/>
                      <a:pt x="11714" y="124295"/>
                      <a:pt x="9043" y="122011"/>
                    </a:cubicBezTo>
                    <a:cubicBezTo>
                      <a:pt x="6336" y="119773"/>
                      <a:pt x="4061" y="116338"/>
                      <a:pt x="2597" y="112701"/>
                    </a:cubicBezTo>
                    <a:cubicBezTo>
                      <a:pt x="46" y="106577"/>
                      <a:pt x="-332" y="98776"/>
                      <a:pt x="221" y="91557"/>
                    </a:cubicBezTo>
                    <a:cubicBezTo>
                      <a:pt x="534" y="84226"/>
                      <a:pt x="1943" y="77071"/>
                      <a:pt x="3287" y="71269"/>
                    </a:cubicBezTo>
                    <a:cubicBezTo>
                      <a:pt x="5452" y="62392"/>
                      <a:pt x="8610" y="53588"/>
                      <a:pt x="12745" y="45732"/>
                    </a:cubicBezTo>
                    <a:cubicBezTo>
                      <a:pt x="16972" y="37683"/>
                      <a:pt x="21816" y="30197"/>
                      <a:pt x="27535" y="23603"/>
                    </a:cubicBezTo>
                    <a:cubicBezTo>
                      <a:pt x="31679" y="18768"/>
                      <a:pt x="36339" y="14716"/>
                      <a:pt x="41008" y="10848"/>
                    </a:cubicBezTo>
                    <a:cubicBezTo>
                      <a:pt x="45944" y="6630"/>
                      <a:pt x="51395" y="3158"/>
                      <a:pt x="56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8"/>
              <p:cNvSpPr/>
              <p:nvPr/>
            </p:nvSpPr>
            <p:spPr>
              <a:xfrm>
                <a:off x="-7515847" y="-2611131"/>
                <a:ext cx="1390058" cy="223518"/>
              </a:xfrm>
              <a:custGeom>
                <a:avLst/>
                <a:gdLst/>
                <a:ahLst/>
                <a:cxnLst/>
                <a:rect l="l" t="t" r="r" b="b"/>
                <a:pathLst>
                  <a:path w="91301" h="14681" extrusionOk="0">
                    <a:moveTo>
                      <a:pt x="0" y="14681"/>
                    </a:moveTo>
                    <a:cubicBezTo>
                      <a:pt x="1059" y="13106"/>
                      <a:pt x="3297" y="12646"/>
                      <a:pt x="4954" y="11716"/>
                    </a:cubicBezTo>
                    <a:cubicBezTo>
                      <a:pt x="10323" y="8944"/>
                      <a:pt x="16705" y="5307"/>
                      <a:pt x="23216" y="4155"/>
                    </a:cubicBezTo>
                    <a:cubicBezTo>
                      <a:pt x="27646" y="2461"/>
                      <a:pt x="31679" y="1918"/>
                      <a:pt x="37536" y="1208"/>
                    </a:cubicBezTo>
                    <a:cubicBezTo>
                      <a:pt x="40059" y="794"/>
                      <a:pt x="42574" y="370"/>
                      <a:pt x="45023" y="122"/>
                    </a:cubicBezTo>
                    <a:cubicBezTo>
                      <a:pt x="55641" y="-394"/>
                      <a:pt x="65799" y="721"/>
                      <a:pt x="76224" y="3630"/>
                    </a:cubicBezTo>
                    <a:cubicBezTo>
                      <a:pt x="77310" y="3999"/>
                      <a:pt x="78388" y="4358"/>
                      <a:pt x="79585" y="4754"/>
                    </a:cubicBezTo>
                    <a:cubicBezTo>
                      <a:pt x="82283" y="5647"/>
                      <a:pt x="85515" y="6835"/>
                      <a:pt x="87891" y="8069"/>
                    </a:cubicBezTo>
                    <a:cubicBezTo>
                      <a:pt x="90461" y="9561"/>
                      <a:pt x="91750" y="11836"/>
                      <a:pt x="91161" y="13447"/>
                    </a:cubicBezTo>
                    <a:cubicBezTo>
                      <a:pt x="88518" y="14212"/>
                      <a:pt x="84484" y="11918"/>
                      <a:pt x="80202" y="10482"/>
                    </a:cubicBezTo>
                    <a:cubicBezTo>
                      <a:pt x="73074" y="7931"/>
                      <a:pt x="62769" y="5712"/>
                      <a:pt x="55476" y="5187"/>
                    </a:cubicBezTo>
                    <a:cubicBezTo>
                      <a:pt x="49895" y="4606"/>
                      <a:pt x="44204" y="4892"/>
                      <a:pt x="38779" y="5122"/>
                    </a:cubicBezTo>
                    <a:cubicBezTo>
                      <a:pt x="33199" y="5445"/>
                      <a:pt x="27857" y="6513"/>
                      <a:pt x="22590" y="7563"/>
                    </a:cubicBezTo>
                    <a:cubicBezTo>
                      <a:pt x="18768" y="8419"/>
                      <a:pt x="14992" y="9091"/>
                      <a:pt x="11355" y="10270"/>
                    </a:cubicBezTo>
                    <a:cubicBezTo>
                      <a:pt x="7515" y="11578"/>
                      <a:pt x="3757" y="13070"/>
                      <a:pt x="0" y="146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8"/>
              <p:cNvSpPr/>
              <p:nvPr/>
            </p:nvSpPr>
            <p:spPr>
              <a:xfrm>
                <a:off x="-8170159" y="-2386503"/>
                <a:ext cx="2045616" cy="1782452"/>
              </a:xfrm>
              <a:custGeom>
                <a:avLst/>
                <a:gdLst/>
                <a:ahLst/>
                <a:cxnLst/>
                <a:rect l="l" t="t" r="r" b="b"/>
                <a:pathLst>
                  <a:path w="134359" h="117074" extrusionOk="0">
                    <a:moveTo>
                      <a:pt x="0" y="117075"/>
                    </a:moveTo>
                    <a:cubicBezTo>
                      <a:pt x="644" y="113658"/>
                      <a:pt x="3085" y="110048"/>
                      <a:pt x="4706" y="106632"/>
                    </a:cubicBezTo>
                    <a:cubicBezTo>
                      <a:pt x="9835" y="95747"/>
                      <a:pt x="15213" y="82587"/>
                      <a:pt x="22507" y="71877"/>
                    </a:cubicBezTo>
                    <a:cubicBezTo>
                      <a:pt x="26964" y="63745"/>
                      <a:pt x="31716" y="57363"/>
                      <a:pt x="39277" y="48486"/>
                    </a:cubicBezTo>
                    <a:cubicBezTo>
                      <a:pt x="42592" y="44701"/>
                      <a:pt x="45824" y="40870"/>
                      <a:pt x="49379" y="37582"/>
                    </a:cubicBezTo>
                    <a:cubicBezTo>
                      <a:pt x="64712" y="23575"/>
                      <a:pt x="83517" y="13556"/>
                      <a:pt x="105011" y="12082"/>
                    </a:cubicBezTo>
                    <a:cubicBezTo>
                      <a:pt x="107111" y="11871"/>
                      <a:pt x="109330" y="11659"/>
                      <a:pt x="111660" y="11429"/>
                    </a:cubicBezTo>
                    <a:cubicBezTo>
                      <a:pt x="116946" y="10904"/>
                      <a:pt x="122637" y="8905"/>
                      <a:pt x="126183" y="6124"/>
                    </a:cubicBezTo>
                    <a:cubicBezTo>
                      <a:pt x="130170" y="3361"/>
                      <a:pt x="132454" y="212"/>
                      <a:pt x="134278" y="0"/>
                    </a:cubicBezTo>
                    <a:cubicBezTo>
                      <a:pt x="134710" y="2192"/>
                      <a:pt x="133430" y="6142"/>
                      <a:pt x="130161" y="9209"/>
                    </a:cubicBezTo>
                    <a:cubicBezTo>
                      <a:pt x="127003" y="12359"/>
                      <a:pt x="122204" y="14578"/>
                      <a:pt x="117489" y="15692"/>
                    </a:cubicBezTo>
                    <a:cubicBezTo>
                      <a:pt x="109468" y="17635"/>
                      <a:pt x="100351" y="17295"/>
                      <a:pt x="91897" y="19569"/>
                    </a:cubicBezTo>
                    <a:cubicBezTo>
                      <a:pt x="83351" y="21660"/>
                      <a:pt x="75266" y="25288"/>
                      <a:pt x="69087" y="29000"/>
                    </a:cubicBezTo>
                    <a:cubicBezTo>
                      <a:pt x="59509" y="34599"/>
                      <a:pt x="50889" y="42049"/>
                      <a:pt x="43467" y="49913"/>
                    </a:cubicBezTo>
                    <a:cubicBezTo>
                      <a:pt x="35851" y="57990"/>
                      <a:pt x="29524" y="66941"/>
                      <a:pt x="23695" y="75993"/>
                    </a:cubicBezTo>
                    <a:cubicBezTo>
                      <a:pt x="19422" y="82587"/>
                      <a:pt x="15296" y="89043"/>
                      <a:pt x="11594" y="95710"/>
                    </a:cubicBezTo>
                    <a:cubicBezTo>
                      <a:pt x="7901" y="102516"/>
                      <a:pt x="4098" y="109533"/>
                      <a:pt x="0" y="1170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3" name="Google Shape;1323;p28"/>
            <p:cNvGrpSpPr/>
            <p:nvPr/>
          </p:nvGrpSpPr>
          <p:grpSpPr>
            <a:xfrm rot="-7950989">
              <a:off x="8773245" y="2500305"/>
              <a:ext cx="200083" cy="190327"/>
              <a:chOff x="-8510872" y="-2490878"/>
              <a:chExt cx="490448" cy="466534"/>
            </a:xfrm>
          </p:grpSpPr>
          <p:sp>
            <p:nvSpPr>
              <p:cNvPr id="1324" name="Google Shape;1324;p28"/>
              <p:cNvSpPr/>
              <p:nvPr/>
            </p:nvSpPr>
            <p:spPr>
              <a:xfrm>
                <a:off x="-8442349" y="-2428140"/>
                <a:ext cx="360452" cy="36416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1" y="23907"/>
                    </a:cubicBezTo>
                    <a:cubicBezTo>
                      <a:pt x="16930" y="24183"/>
                      <a:pt x="22492" y="19735"/>
                      <a:pt x="23506" y="14109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8"/>
              <p:cNvSpPr/>
              <p:nvPr/>
            </p:nvSpPr>
            <p:spPr>
              <a:xfrm>
                <a:off x="-8510872" y="-2410891"/>
                <a:ext cx="251045" cy="386548"/>
              </a:xfrm>
              <a:custGeom>
                <a:avLst/>
                <a:gdLst/>
                <a:ahLst/>
                <a:cxnLst/>
                <a:rect l="l" t="t" r="r" b="b"/>
                <a:pathLst>
                  <a:path w="16489" h="25389" extrusionOk="0">
                    <a:moveTo>
                      <a:pt x="3630" y="0"/>
                    </a:moveTo>
                    <a:cubicBezTo>
                      <a:pt x="4201" y="893"/>
                      <a:pt x="3354" y="1261"/>
                      <a:pt x="3188" y="1888"/>
                    </a:cubicBezTo>
                    <a:cubicBezTo>
                      <a:pt x="2673" y="3895"/>
                      <a:pt x="3547" y="6235"/>
                      <a:pt x="3243" y="8178"/>
                    </a:cubicBezTo>
                    <a:cubicBezTo>
                      <a:pt x="3962" y="9549"/>
                      <a:pt x="3833" y="10756"/>
                      <a:pt x="4570" y="12368"/>
                    </a:cubicBezTo>
                    <a:cubicBezTo>
                      <a:pt x="4883" y="13058"/>
                      <a:pt x="5610" y="13537"/>
                      <a:pt x="5997" y="14090"/>
                    </a:cubicBezTo>
                    <a:cubicBezTo>
                      <a:pt x="7728" y="16493"/>
                      <a:pt x="9920" y="18271"/>
                      <a:pt x="12526" y="19403"/>
                    </a:cubicBezTo>
                    <a:cubicBezTo>
                      <a:pt x="12867" y="19569"/>
                      <a:pt x="13014" y="19643"/>
                      <a:pt x="13364" y="19809"/>
                    </a:cubicBezTo>
                    <a:cubicBezTo>
                      <a:pt x="14028" y="20168"/>
                      <a:pt x="14948" y="20205"/>
                      <a:pt x="15556" y="20564"/>
                    </a:cubicBezTo>
                    <a:cubicBezTo>
                      <a:pt x="16210" y="20960"/>
                      <a:pt x="16587" y="22479"/>
                      <a:pt x="16468" y="24192"/>
                    </a:cubicBezTo>
                    <a:cubicBezTo>
                      <a:pt x="15547" y="25951"/>
                      <a:pt x="13751" y="25380"/>
                      <a:pt x="12130" y="24920"/>
                    </a:cubicBezTo>
                    <a:cubicBezTo>
                      <a:pt x="9284" y="24238"/>
                      <a:pt x="5905" y="21798"/>
                      <a:pt x="4128" y="19597"/>
                    </a:cubicBezTo>
                    <a:cubicBezTo>
                      <a:pt x="2710" y="17967"/>
                      <a:pt x="1466" y="16033"/>
                      <a:pt x="877" y="13989"/>
                    </a:cubicBezTo>
                    <a:cubicBezTo>
                      <a:pt x="269" y="11916"/>
                      <a:pt x="-145" y="9835"/>
                      <a:pt x="48" y="7791"/>
                    </a:cubicBezTo>
                    <a:cubicBezTo>
                      <a:pt x="195" y="6299"/>
                      <a:pt x="895" y="4945"/>
                      <a:pt x="1383" y="3665"/>
                    </a:cubicBezTo>
                    <a:cubicBezTo>
                      <a:pt x="1908" y="2302"/>
                      <a:pt x="2663" y="1050"/>
                      <a:pt x="36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8"/>
              <p:cNvSpPr/>
              <p:nvPr/>
            </p:nvSpPr>
            <p:spPr>
              <a:xfrm>
                <a:off x="-8359865" y="-2490878"/>
                <a:ext cx="339441" cy="450127"/>
              </a:xfrm>
              <a:custGeom>
                <a:avLst/>
                <a:gdLst/>
                <a:ahLst/>
                <a:cxnLst/>
                <a:rect l="l" t="t" r="r" b="b"/>
                <a:pathLst>
                  <a:path w="22295" h="29565" extrusionOk="0">
                    <a:moveTo>
                      <a:pt x="10896" y="29565"/>
                    </a:moveTo>
                    <a:cubicBezTo>
                      <a:pt x="11246" y="28414"/>
                      <a:pt x="12397" y="28525"/>
                      <a:pt x="13134" y="27963"/>
                    </a:cubicBezTo>
                    <a:cubicBezTo>
                      <a:pt x="15510" y="26158"/>
                      <a:pt x="16596" y="22926"/>
                      <a:pt x="17959" y="20522"/>
                    </a:cubicBezTo>
                    <a:cubicBezTo>
                      <a:pt x="18051" y="18432"/>
                      <a:pt x="18678" y="16856"/>
                      <a:pt x="18236" y="14379"/>
                    </a:cubicBezTo>
                    <a:cubicBezTo>
                      <a:pt x="18024" y="13320"/>
                      <a:pt x="17315" y="12436"/>
                      <a:pt x="16891" y="11589"/>
                    </a:cubicBezTo>
                    <a:cubicBezTo>
                      <a:pt x="15012" y="7804"/>
                      <a:pt x="11660" y="5539"/>
                      <a:pt x="7774" y="5410"/>
                    </a:cubicBezTo>
                    <a:cubicBezTo>
                      <a:pt x="7323" y="5391"/>
                      <a:pt x="7000" y="5382"/>
                      <a:pt x="6521" y="5364"/>
                    </a:cubicBezTo>
                    <a:cubicBezTo>
                      <a:pt x="5499" y="5345"/>
                      <a:pt x="4385" y="5815"/>
                      <a:pt x="3483" y="5944"/>
                    </a:cubicBezTo>
                    <a:cubicBezTo>
                      <a:pt x="2506" y="6054"/>
                      <a:pt x="1088" y="5244"/>
                      <a:pt x="11" y="3890"/>
                    </a:cubicBezTo>
                    <a:cubicBezTo>
                      <a:pt x="-192" y="1754"/>
                      <a:pt x="2515" y="658"/>
                      <a:pt x="4993" y="271"/>
                    </a:cubicBezTo>
                    <a:cubicBezTo>
                      <a:pt x="9220" y="-806"/>
                      <a:pt x="15519" y="1450"/>
                      <a:pt x="18208" y="4876"/>
                    </a:cubicBezTo>
                    <a:cubicBezTo>
                      <a:pt x="20381" y="7270"/>
                      <a:pt x="21836" y="10318"/>
                      <a:pt x="22177" y="13403"/>
                    </a:cubicBezTo>
                    <a:cubicBezTo>
                      <a:pt x="22536" y="16534"/>
                      <a:pt x="22094" y="19795"/>
                      <a:pt x="20630" y="22410"/>
                    </a:cubicBezTo>
                    <a:cubicBezTo>
                      <a:pt x="19562" y="24334"/>
                      <a:pt x="17913" y="25688"/>
                      <a:pt x="16394" y="26904"/>
                    </a:cubicBezTo>
                    <a:cubicBezTo>
                      <a:pt x="14745" y="28230"/>
                      <a:pt x="12848" y="29142"/>
                      <a:pt x="10896" y="2956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7" name="Google Shape;1327;p28"/>
            <p:cNvGrpSpPr/>
            <p:nvPr/>
          </p:nvGrpSpPr>
          <p:grpSpPr>
            <a:xfrm rot="-6998048">
              <a:off x="-81010" y="2996074"/>
              <a:ext cx="703170" cy="589308"/>
              <a:chOff x="-3567000" y="-2468681"/>
              <a:chExt cx="1723483" cy="1444405"/>
            </a:xfrm>
          </p:grpSpPr>
          <p:sp>
            <p:nvSpPr>
              <p:cNvPr id="1328" name="Google Shape;1328;p28"/>
              <p:cNvSpPr/>
              <p:nvPr/>
            </p:nvSpPr>
            <p:spPr>
              <a:xfrm>
                <a:off x="-3537861" y="-2425902"/>
                <a:ext cx="1694345" cy="1390393"/>
              </a:xfrm>
              <a:custGeom>
                <a:avLst/>
                <a:gdLst/>
                <a:ahLst/>
                <a:cxnLst/>
                <a:rect l="l" t="t" r="r" b="b"/>
                <a:pathLst>
                  <a:path w="111287" h="91323" extrusionOk="0">
                    <a:moveTo>
                      <a:pt x="88445" y="13418"/>
                    </a:moveTo>
                    <a:cubicBezTo>
                      <a:pt x="76418" y="3739"/>
                      <a:pt x="60616" y="-903"/>
                      <a:pt x="45246" y="166"/>
                    </a:cubicBezTo>
                    <a:cubicBezTo>
                      <a:pt x="37243" y="-332"/>
                      <a:pt x="29185" y="285"/>
                      <a:pt x="21366" y="2100"/>
                    </a:cubicBezTo>
                    <a:cubicBezTo>
                      <a:pt x="15693" y="3426"/>
                      <a:pt x="9984" y="5442"/>
                      <a:pt x="5692" y="9384"/>
                    </a:cubicBezTo>
                    <a:cubicBezTo>
                      <a:pt x="1401" y="13325"/>
                      <a:pt x="-1177" y="19560"/>
                      <a:pt x="535" y="25131"/>
                    </a:cubicBezTo>
                    <a:cubicBezTo>
                      <a:pt x="3271" y="34009"/>
                      <a:pt x="14202" y="36643"/>
                      <a:pt x="23134" y="39212"/>
                    </a:cubicBezTo>
                    <a:cubicBezTo>
                      <a:pt x="43505" y="45069"/>
                      <a:pt x="61730" y="58137"/>
                      <a:pt x="73812" y="75560"/>
                    </a:cubicBezTo>
                    <a:cubicBezTo>
                      <a:pt x="78463" y="82264"/>
                      <a:pt x="83399" y="90359"/>
                      <a:pt x="91512" y="91253"/>
                    </a:cubicBezTo>
                    <a:cubicBezTo>
                      <a:pt x="96752" y="91823"/>
                      <a:pt x="101955" y="88904"/>
                      <a:pt x="105187" y="84733"/>
                    </a:cubicBezTo>
                    <a:cubicBezTo>
                      <a:pt x="108411" y="80552"/>
                      <a:pt x="109921" y="75293"/>
                      <a:pt x="110685" y="70072"/>
                    </a:cubicBezTo>
                    <a:cubicBezTo>
                      <a:pt x="113743" y="49056"/>
                      <a:pt x="104976" y="26724"/>
                      <a:pt x="88445" y="134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8"/>
              <p:cNvSpPr/>
              <p:nvPr/>
            </p:nvSpPr>
            <p:spPr>
              <a:xfrm>
                <a:off x="-2747827" y="-2458984"/>
                <a:ext cx="874615" cy="712956"/>
              </a:xfrm>
              <a:custGeom>
                <a:avLst/>
                <a:gdLst/>
                <a:ahLst/>
                <a:cxnLst/>
                <a:rect l="l" t="t" r="r" b="b"/>
                <a:pathLst>
                  <a:path w="57446" h="46828" extrusionOk="0">
                    <a:moveTo>
                      <a:pt x="57447" y="46828"/>
                    </a:moveTo>
                    <a:cubicBezTo>
                      <a:pt x="56304" y="45603"/>
                      <a:pt x="56544" y="43724"/>
                      <a:pt x="56084" y="42187"/>
                    </a:cubicBezTo>
                    <a:cubicBezTo>
                      <a:pt x="54582" y="37288"/>
                      <a:pt x="51166" y="32406"/>
                      <a:pt x="48670" y="27765"/>
                    </a:cubicBezTo>
                    <a:cubicBezTo>
                      <a:pt x="46073" y="24938"/>
                      <a:pt x="44415" y="22157"/>
                      <a:pt x="40935" y="18924"/>
                    </a:cubicBezTo>
                    <a:cubicBezTo>
                      <a:pt x="39452" y="17515"/>
                      <a:pt x="37610" y="16558"/>
                      <a:pt x="36072" y="15425"/>
                    </a:cubicBezTo>
                    <a:cubicBezTo>
                      <a:pt x="29294" y="10618"/>
                      <a:pt x="21945" y="7515"/>
                      <a:pt x="13805" y="6050"/>
                    </a:cubicBezTo>
                    <a:cubicBezTo>
                      <a:pt x="12921" y="5893"/>
                      <a:pt x="12101" y="5755"/>
                      <a:pt x="11143" y="5590"/>
                    </a:cubicBezTo>
                    <a:cubicBezTo>
                      <a:pt x="8997" y="5194"/>
                      <a:pt x="6373" y="5268"/>
                      <a:pt x="4347" y="5028"/>
                    </a:cubicBezTo>
                    <a:cubicBezTo>
                      <a:pt x="2137" y="4761"/>
                      <a:pt x="341" y="3453"/>
                      <a:pt x="0" y="1740"/>
                    </a:cubicBezTo>
                    <a:cubicBezTo>
                      <a:pt x="1538" y="-230"/>
                      <a:pt x="5765" y="-129"/>
                      <a:pt x="9734" y="156"/>
                    </a:cubicBezTo>
                    <a:cubicBezTo>
                      <a:pt x="16485" y="433"/>
                      <a:pt x="25565" y="3370"/>
                      <a:pt x="31228" y="6630"/>
                    </a:cubicBezTo>
                    <a:cubicBezTo>
                      <a:pt x="35630" y="9006"/>
                      <a:pt x="39839" y="12017"/>
                      <a:pt x="43227" y="15517"/>
                    </a:cubicBezTo>
                    <a:cubicBezTo>
                      <a:pt x="46709" y="19081"/>
                      <a:pt x="49747" y="22921"/>
                      <a:pt x="52022" y="27121"/>
                    </a:cubicBezTo>
                    <a:cubicBezTo>
                      <a:pt x="53671" y="30187"/>
                      <a:pt x="54629" y="33456"/>
                      <a:pt x="55586" y="36587"/>
                    </a:cubicBezTo>
                    <a:cubicBezTo>
                      <a:pt x="56617" y="39949"/>
                      <a:pt x="57244" y="43384"/>
                      <a:pt x="57447" y="4682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8"/>
              <p:cNvSpPr/>
              <p:nvPr/>
            </p:nvSpPr>
            <p:spPr>
              <a:xfrm>
                <a:off x="-3493833" y="-2468681"/>
                <a:ext cx="600581" cy="285895"/>
              </a:xfrm>
              <a:custGeom>
                <a:avLst/>
                <a:gdLst/>
                <a:ahLst/>
                <a:cxnLst/>
                <a:rect l="l" t="t" r="r" b="b"/>
                <a:pathLst>
                  <a:path w="39447" h="18778" extrusionOk="0">
                    <a:moveTo>
                      <a:pt x="10" y="18779"/>
                    </a:moveTo>
                    <a:cubicBezTo>
                      <a:pt x="-119" y="17609"/>
                      <a:pt x="1050" y="17305"/>
                      <a:pt x="1621" y="16633"/>
                    </a:cubicBezTo>
                    <a:cubicBezTo>
                      <a:pt x="3491" y="14570"/>
                      <a:pt x="5342" y="11476"/>
                      <a:pt x="8178" y="10131"/>
                    </a:cubicBezTo>
                    <a:cubicBezTo>
                      <a:pt x="9679" y="8400"/>
                      <a:pt x="11466" y="7663"/>
                      <a:pt x="13897" y="6318"/>
                    </a:cubicBezTo>
                    <a:cubicBezTo>
                      <a:pt x="14928" y="5693"/>
                      <a:pt x="15868" y="4873"/>
                      <a:pt x="16899" y="4320"/>
                    </a:cubicBezTo>
                    <a:cubicBezTo>
                      <a:pt x="21448" y="2156"/>
                      <a:pt x="26127" y="821"/>
                      <a:pt x="31256" y="195"/>
                    </a:cubicBezTo>
                    <a:cubicBezTo>
                      <a:pt x="31873" y="158"/>
                      <a:pt x="32306" y="139"/>
                      <a:pt x="32941" y="112"/>
                    </a:cubicBezTo>
                    <a:cubicBezTo>
                      <a:pt x="34295" y="56"/>
                      <a:pt x="35944" y="-109"/>
                      <a:pt x="37214" y="112"/>
                    </a:cubicBezTo>
                    <a:cubicBezTo>
                      <a:pt x="38614" y="434"/>
                      <a:pt x="39517" y="1972"/>
                      <a:pt x="39443" y="3675"/>
                    </a:cubicBezTo>
                    <a:cubicBezTo>
                      <a:pt x="38347" y="5462"/>
                      <a:pt x="36303" y="5048"/>
                      <a:pt x="34258" y="5260"/>
                    </a:cubicBezTo>
                    <a:cubicBezTo>
                      <a:pt x="30851" y="5536"/>
                      <a:pt x="26182" y="6263"/>
                      <a:pt x="23033" y="7203"/>
                    </a:cubicBezTo>
                    <a:cubicBezTo>
                      <a:pt x="20592" y="7847"/>
                      <a:pt x="18262" y="8916"/>
                      <a:pt x="15969" y="9781"/>
                    </a:cubicBezTo>
                    <a:cubicBezTo>
                      <a:pt x="13630" y="10711"/>
                      <a:pt x="11549" y="12000"/>
                      <a:pt x="9384" y="13124"/>
                    </a:cubicBezTo>
                    <a:cubicBezTo>
                      <a:pt x="7838" y="13981"/>
                      <a:pt x="6124" y="14588"/>
                      <a:pt x="4660" y="15546"/>
                    </a:cubicBezTo>
                    <a:cubicBezTo>
                      <a:pt x="3426" y="16412"/>
                      <a:pt x="1925" y="17453"/>
                      <a:pt x="10" y="187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8"/>
              <p:cNvSpPr/>
              <p:nvPr/>
            </p:nvSpPr>
            <p:spPr>
              <a:xfrm>
                <a:off x="-3567000" y="-2131624"/>
                <a:ext cx="937921" cy="610035"/>
              </a:xfrm>
              <a:custGeom>
                <a:avLst/>
                <a:gdLst/>
                <a:ahLst/>
                <a:cxnLst/>
                <a:rect l="l" t="t" r="r" b="b"/>
                <a:pathLst>
                  <a:path w="61604" h="40068" extrusionOk="0">
                    <a:moveTo>
                      <a:pt x="0" y="0"/>
                    </a:moveTo>
                    <a:cubicBezTo>
                      <a:pt x="1390" y="829"/>
                      <a:pt x="1612" y="2578"/>
                      <a:pt x="2505" y="3822"/>
                    </a:cubicBezTo>
                    <a:cubicBezTo>
                      <a:pt x="5378" y="7763"/>
                      <a:pt x="10286" y="10471"/>
                      <a:pt x="14274" y="13372"/>
                    </a:cubicBezTo>
                    <a:cubicBezTo>
                      <a:pt x="17635" y="14688"/>
                      <a:pt x="20177" y="16328"/>
                      <a:pt x="24395" y="17921"/>
                    </a:cubicBezTo>
                    <a:cubicBezTo>
                      <a:pt x="26209" y="18612"/>
                      <a:pt x="28161" y="18869"/>
                      <a:pt x="29920" y="19440"/>
                    </a:cubicBezTo>
                    <a:cubicBezTo>
                      <a:pt x="37591" y="21908"/>
                      <a:pt x="45069" y="24164"/>
                      <a:pt x="52547" y="28465"/>
                    </a:cubicBezTo>
                    <a:cubicBezTo>
                      <a:pt x="53293" y="28935"/>
                      <a:pt x="54122" y="29423"/>
                      <a:pt x="54904" y="30031"/>
                    </a:cubicBezTo>
                    <a:cubicBezTo>
                      <a:pt x="56764" y="31329"/>
                      <a:pt x="59039" y="32987"/>
                      <a:pt x="60448" y="34682"/>
                    </a:cubicBezTo>
                    <a:cubicBezTo>
                      <a:pt x="62014" y="36560"/>
                      <a:pt x="61894" y="38936"/>
                      <a:pt x="60660" y="40068"/>
                    </a:cubicBezTo>
                    <a:cubicBezTo>
                      <a:pt x="58256" y="40013"/>
                      <a:pt x="56231" y="37306"/>
                      <a:pt x="53413" y="35381"/>
                    </a:cubicBezTo>
                    <a:cubicBezTo>
                      <a:pt x="48845" y="32038"/>
                      <a:pt x="41422" y="28732"/>
                      <a:pt x="36017" y="26715"/>
                    </a:cubicBezTo>
                    <a:cubicBezTo>
                      <a:pt x="31909" y="25122"/>
                      <a:pt x="27544" y="23769"/>
                      <a:pt x="23474" y="21908"/>
                    </a:cubicBezTo>
                    <a:cubicBezTo>
                      <a:pt x="19321" y="20030"/>
                      <a:pt x="15232" y="18087"/>
                      <a:pt x="11594" y="15434"/>
                    </a:cubicBezTo>
                    <a:cubicBezTo>
                      <a:pt x="8942" y="13491"/>
                      <a:pt x="6787" y="11069"/>
                      <a:pt x="4788" y="8647"/>
                    </a:cubicBezTo>
                    <a:cubicBezTo>
                      <a:pt x="2643" y="6078"/>
                      <a:pt x="958" y="3122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8"/>
              <p:cNvSpPr/>
              <p:nvPr/>
            </p:nvSpPr>
            <p:spPr>
              <a:xfrm>
                <a:off x="-2619869" y="-1548122"/>
                <a:ext cx="729643" cy="523847"/>
              </a:xfrm>
              <a:custGeom>
                <a:avLst/>
                <a:gdLst/>
                <a:ahLst/>
                <a:cxnLst/>
                <a:rect l="l" t="t" r="r" b="b"/>
                <a:pathLst>
                  <a:path w="47924" h="34407" extrusionOk="0">
                    <a:moveTo>
                      <a:pt x="47384" y="17377"/>
                    </a:moveTo>
                    <a:cubicBezTo>
                      <a:pt x="48416" y="18565"/>
                      <a:pt x="47698" y="20269"/>
                      <a:pt x="47449" y="21623"/>
                    </a:cubicBezTo>
                    <a:cubicBezTo>
                      <a:pt x="47062" y="23842"/>
                      <a:pt x="46334" y="26310"/>
                      <a:pt x="44843" y="28493"/>
                    </a:cubicBezTo>
                    <a:cubicBezTo>
                      <a:pt x="43397" y="30684"/>
                      <a:pt x="41076" y="32480"/>
                      <a:pt x="38543" y="33097"/>
                    </a:cubicBezTo>
                    <a:cubicBezTo>
                      <a:pt x="35210" y="34810"/>
                      <a:pt x="31600" y="34847"/>
                      <a:pt x="27124" y="33190"/>
                    </a:cubicBezTo>
                    <a:cubicBezTo>
                      <a:pt x="25209" y="32462"/>
                      <a:pt x="23247" y="31633"/>
                      <a:pt x="21700" y="30408"/>
                    </a:cubicBezTo>
                    <a:cubicBezTo>
                      <a:pt x="18376" y="27728"/>
                      <a:pt x="15954" y="24542"/>
                      <a:pt x="13550" y="21604"/>
                    </a:cubicBezTo>
                    <a:cubicBezTo>
                      <a:pt x="11091" y="18556"/>
                      <a:pt x="8706" y="15582"/>
                      <a:pt x="6257" y="12524"/>
                    </a:cubicBezTo>
                    <a:cubicBezTo>
                      <a:pt x="5741" y="11833"/>
                      <a:pt x="5253" y="11198"/>
                      <a:pt x="4691" y="10452"/>
                    </a:cubicBezTo>
                    <a:cubicBezTo>
                      <a:pt x="3466" y="8758"/>
                      <a:pt x="1762" y="6897"/>
                      <a:pt x="740" y="5212"/>
                    </a:cubicBezTo>
                    <a:cubicBezTo>
                      <a:pt x="-383" y="3361"/>
                      <a:pt x="-190" y="1179"/>
                      <a:pt x="1063" y="0"/>
                    </a:cubicBezTo>
                    <a:cubicBezTo>
                      <a:pt x="3457" y="73"/>
                      <a:pt x="5446" y="3113"/>
                      <a:pt x="7693" y="5783"/>
                    </a:cubicBezTo>
                    <a:cubicBezTo>
                      <a:pt x="11450" y="10277"/>
                      <a:pt x="16377" y="16816"/>
                      <a:pt x="19794" y="21282"/>
                    </a:cubicBezTo>
                    <a:cubicBezTo>
                      <a:pt x="22382" y="24662"/>
                      <a:pt x="25181" y="27627"/>
                      <a:pt x="28238" y="29257"/>
                    </a:cubicBezTo>
                    <a:cubicBezTo>
                      <a:pt x="31324" y="30952"/>
                      <a:pt x="35108" y="30905"/>
                      <a:pt x="38359" y="29754"/>
                    </a:cubicBezTo>
                    <a:cubicBezTo>
                      <a:pt x="40726" y="28953"/>
                      <a:pt x="43019" y="27627"/>
                      <a:pt x="44594" y="25463"/>
                    </a:cubicBezTo>
                    <a:cubicBezTo>
                      <a:pt x="46224" y="23170"/>
                      <a:pt x="47255" y="20370"/>
                      <a:pt x="47384" y="17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3" name="Google Shape;1333;p28"/>
            <p:cNvGrpSpPr/>
            <p:nvPr/>
          </p:nvGrpSpPr>
          <p:grpSpPr>
            <a:xfrm rot="-6998048">
              <a:off x="-209780" y="3660891"/>
              <a:ext cx="960718" cy="862923"/>
              <a:chOff x="-8479282" y="-2611131"/>
              <a:chExt cx="2354739" cy="2115042"/>
            </a:xfrm>
          </p:grpSpPr>
          <p:sp>
            <p:nvSpPr>
              <p:cNvPr id="1334" name="Google Shape;1334;p28"/>
              <p:cNvSpPr/>
              <p:nvPr/>
            </p:nvSpPr>
            <p:spPr>
              <a:xfrm>
                <a:off x="-8404472" y="-2563709"/>
                <a:ext cx="2271722" cy="2014953"/>
              </a:xfrm>
              <a:custGeom>
                <a:avLst/>
                <a:gdLst/>
                <a:ahLst/>
                <a:cxnLst/>
                <a:rect l="l" t="t" r="r" b="b"/>
                <a:pathLst>
                  <a:path w="149210" h="132345" extrusionOk="0">
                    <a:moveTo>
                      <a:pt x="137991" y="20812"/>
                    </a:moveTo>
                    <a:cubicBezTo>
                      <a:pt x="140496" y="20610"/>
                      <a:pt x="142964" y="20214"/>
                      <a:pt x="145138" y="18999"/>
                    </a:cubicBezTo>
                    <a:cubicBezTo>
                      <a:pt x="148185" y="17276"/>
                      <a:pt x="150285" y="13280"/>
                      <a:pt x="148628" y="10195"/>
                    </a:cubicBezTo>
                    <a:cubicBezTo>
                      <a:pt x="147532" y="8159"/>
                      <a:pt x="145220" y="7137"/>
                      <a:pt x="143056" y="6336"/>
                    </a:cubicBezTo>
                    <a:cubicBezTo>
                      <a:pt x="108292" y="-6511"/>
                      <a:pt x="66925" y="544"/>
                      <a:pt x="38395" y="24183"/>
                    </a:cubicBezTo>
                    <a:cubicBezTo>
                      <a:pt x="9856" y="47823"/>
                      <a:pt x="-4768" y="87155"/>
                      <a:pt x="1393" y="123705"/>
                    </a:cubicBezTo>
                    <a:cubicBezTo>
                      <a:pt x="1789" y="126045"/>
                      <a:pt x="2323" y="128503"/>
                      <a:pt x="3935" y="130235"/>
                    </a:cubicBezTo>
                    <a:cubicBezTo>
                      <a:pt x="7084" y="133633"/>
                      <a:pt x="13033" y="132611"/>
                      <a:pt x="16394" y="129415"/>
                    </a:cubicBezTo>
                    <a:cubicBezTo>
                      <a:pt x="19756" y="126229"/>
                      <a:pt x="21239" y="121597"/>
                      <a:pt x="22804" y="117241"/>
                    </a:cubicBezTo>
                    <a:cubicBezTo>
                      <a:pt x="27031" y="105462"/>
                      <a:pt x="32814" y="94310"/>
                      <a:pt x="39850" y="83987"/>
                    </a:cubicBezTo>
                    <a:cubicBezTo>
                      <a:pt x="55570" y="52354"/>
                      <a:pt x="86936" y="29138"/>
                      <a:pt x="121590" y="22664"/>
                    </a:cubicBezTo>
                    <a:lnTo>
                      <a:pt x="137991" y="208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28"/>
              <p:cNvSpPr/>
              <p:nvPr/>
            </p:nvSpPr>
            <p:spPr>
              <a:xfrm>
                <a:off x="-8479282" y="-2397997"/>
                <a:ext cx="866759" cy="1901907"/>
              </a:xfrm>
              <a:custGeom>
                <a:avLst/>
                <a:gdLst/>
                <a:ahLst/>
                <a:cxnLst/>
                <a:rect l="l" t="t" r="r" b="b"/>
                <a:pathLst>
                  <a:path w="56930" h="124920" extrusionOk="0">
                    <a:moveTo>
                      <a:pt x="56930" y="0"/>
                    </a:moveTo>
                    <a:cubicBezTo>
                      <a:pt x="55254" y="2274"/>
                      <a:pt x="52013" y="3481"/>
                      <a:pt x="49701" y="5387"/>
                    </a:cubicBezTo>
                    <a:cubicBezTo>
                      <a:pt x="42140" y="11180"/>
                      <a:pt x="35086" y="19753"/>
                      <a:pt x="28621" y="27360"/>
                    </a:cubicBezTo>
                    <a:cubicBezTo>
                      <a:pt x="24772" y="33420"/>
                      <a:pt x="20996" y="38264"/>
                      <a:pt x="17009" y="46331"/>
                    </a:cubicBezTo>
                    <a:cubicBezTo>
                      <a:pt x="15351" y="49830"/>
                      <a:pt x="14071" y="53450"/>
                      <a:pt x="12865" y="56912"/>
                    </a:cubicBezTo>
                    <a:cubicBezTo>
                      <a:pt x="7321" y="71730"/>
                      <a:pt x="4678" y="86998"/>
                      <a:pt x="5636" y="102562"/>
                    </a:cubicBezTo>
                    <a:cubicBezTo>
                      <a:pt x="5801" y="104127"/>
                      <a:pt x="6050" y="105775"/>
                      <a:pt x="6418" y="107442"/>
                    </a:cubicBezTo>
                    <a:cubicBezTo>
                      <a:pt x="7220" y="111338"/>
                      <a:pt x="9549" y="115344"/>
                      <a:pt x="11907" y="117922"/>
                    </a:cubicBezTo>
                    <a:cubicBezTo>
                      <a:pt x="14329" y="120786"/>
                      <a:pt x="16585" y="123042"/>
                      <a:pt x="16511" y="124838"/>
                    </a:cubicBezTo>
                    <a:cubicBezTo>
                      <a:pt x="14707" y="125216"/>
                      <a:pt x="11714" y="124295"/>
                      <a:pt x="9043" y="122011"/>
                    </a:cubicBezTo>
                    <a:cubicBezTo>
                      <a:pt x="6336" y="119773"/>
                      <a:pt x="4061" y="116338"/>
                      <a:pt x="2597" y="112701"/>
                    </a:cubicBezTo>
                    <a:cubicBezTo>
                      <a:pt x="46" y="106577"/>
                      <a:pt x="-332" y="98776"/>
                      <a:pt x="221" y="91557"/>
                    </a:cubicBezTo>
                    <a:cubicBezTo>
                      <a:pt x="534" y="84226"/>
                      <a:pt x="1943" y="77071"/>
                      <a:pt x="3287" y="71269"/>
                    </a:cubicBezTo>
                    <a:cubicBezTo>
                      <a:pt x="5452" y="62392"/>
                      <a:pt x="8610" y="53588"/>
                      <a:pt x="12745" y="45732"/>
                    </a:cubicBezTo>
                    <a:cubicBezTo>
                      <a:pt x="16972" y="37683"/>
                      <a:pt x="21816" y="30197"/>
                      <a:pt x="27535" y="23603"/>
                    </a:cubicBezTo>
                    <a:cubicBezTo>
                      <a:pt x="31679" y="18768"/>
                      <a:pt x="36339" y="14716"/>
                      <a:pt x="41008" y="10848"/>
                    </a:cubicBezTo>
                    <a:cubicBezTo>
                      <a:pt x="45944" y="6630"/>
                      <a:pt x="51395" y="3158"/>
                      <a:pt x="56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28"/>
              <p:cNvSpPr/>
              <p:nvPr/>
            </p:nvSpPr>
            <p:spPr>
              <a:xfrm>
                <a:off x="-7515847" y="-2611131"/>
                <a:ext cx="1390058" cy="223518"/>
              </a:xfrm>
              <a:custGeom>
                <a:avLst/>
                <a:gdLst/>
                <a:ahLst/>
                <a:cxnLst/>
                <a:rect l="l" t="t" r="r" b="b"/>
                <a:pathLst>
                  <a:path w="91301" h="14681" extrusionOk="0">
                    <a:moveTo>
                      <a:pt x="0" y="14681"/>
                    </a:moveTo>
                    <a:cubicBezTo>
                      <a:pt x="1059" y="13106"/>
                      <a:pt x="3297" y="12646"/>
                      <a:pt x="4954" y="11716"/>
                    </a:cubicBezTo>
                    <a:cubicBezTo>
                      <a:pt x="10323" y="8944"/>
                      <a:pt x="16705" y="5307"/>
                      <a:pt x="23216" y="4155"/>
                    </a:cubicBezTo>
                    <a:cubicBezTo>
                      <a:pt x="27646" y="2461"/>
                      <a:pt x="31679" y="1918"/>
                      <a:pt x="37536" y="1208"/>
                    </a:cubicBezTo>
                    <a:cubicBezTo>
                      <a:pt x="40059" y="794"/>
                      <a:pt x="42574" y="370"/>
                      <a:pt x="45023" y="122"/>
                    </a:cubicBezTo>
                    <a:cubicBezTo>
                      <a:pt x="55641" y="-394"/>
                      <a:pt x="65799" y="721"/>
                      <a:pt x="76224" y="3630"/>
                    </a:cubicBezTo>
                    <a:cubicBezTo>
                      <a:pt x="77310" y="3999"/>
                      <a:pt x="78388" y="4358"/>
                      <a:pt x="79585" y="4754"/>
                    </a:cubicBezTo>
                    <a:cubicBezTo>
                      <a:pt x="82283" y="5647"/>
                      <a:pt x="85515" y="6835"/>
                      <a:pt x="87891" y="8069"/>
                    </a:cubicBezTo>
                    <a:cubicBezTo>
                      <a:pt x="90461" y="9561"/>
                      <a:pt x="91750" y="11836"/>
                      <a:pt x="91161" y="13447"/>
                    </a:cubicBezTo>
                    <a:cubicBezTo>
                      <a:pt x="88518" y="14212"/>
                      <a:pt x="84484" y="11918"/>
                      <a:pt x="80202" y="10482"/>
                    </a:cubicBezTo>
                    <a:cubicBezTo>
                      <a:pt x="73074" y="7931"/>
                      <a:pt x="62769" y="5712"/>
                      <a:pt x="55476" y="5187"/>
                    </a:cubicBezTo>
                    <a:cubicBezTo>
                      <a:pt x="49895" y="4606"/>
                      <a:pt x="44204" y="4892"/>
                      <a:pt x="38779" y="5122"/>
                    </a:cubicBezTo>
                    <a:cubicBezTo>
                      <a:pt x="33199" y="5445"/>
                      <a:pt x="27857" y="6513"/>
                      <a:pt x="22590" y="7563"/>
                    </a:cubicBezTo>
                    <a:cubicBezTo>
                      <a:pt x="18768" y="8419"/>
                      <a:pt x="14992" y="9091"/>
                      <a:pt x="11355" y="10270"/>
                    </a:cubicBezTo>
                    <a:cubicBezTo>
                      <a:pt x="7515" y="11578"/>
                      <a:pt x="3757" y="13070"/>
                      <a:pt x="0" y="146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8"/>
              <p:cNvSpPr/>
              <p:nvPr/>
            </p:nvSpPr>
            <p:spPr>
              <a:xfrm>
                <a:off x="-8170159" y="-2386503"/>
                <a:ext cx="2045616" cy="1782452"/>
              </a:xfrm>
              <a:custGeom>
                <a:avLst/>
                <a:gdLst/>
                <a:ahLst/>
                <a:cxnLst/>
                <a:rect l="l" t="t" r="r" b="b"/>
                <a:pathLst>
                  <a:path w="134359" h="117074" extrusionOk="0">
                    <a:moveTo>
                      <a:pt x="0" y="117075"/>
                    </a:moveTo>
                    <a:cubicBezTo>
                      <a:pt x="644" y="113658"/>
                      <a:pt x="3085" y="110048"/>
                      <a:pt x="4706" y="106632"/>
                    </a:cubicBezTo>
                    <a:cubicBezTo>
                      <a:pt x="9835" y="95747"/>
                      <a:pt x="15213" y="82587"/>
                      <a:pt x="22507" y="71877"/>
                    </a:cubicBezTo>
                    <a:cubicBezTo>
                      <a:pt x="26964" y="63745"/>
                      <a:pt x="31716" y="57363"/>
                      <a:pt x="39277" y="48486"/>
                    </a:cubicBezTo>
                    <a:cubicBezTo>
                      <a:pt x="42592" y="44701"/>
                      <a:pt x="45824" y="40870"/>
                      <a:pt x="49379" y="37582"/>
                    </a:cubicBezTo>
                    <a:cubicBezTo>
                      <a:pt x="64712" y="23575"/>
                      <a:pt x="83517" y="13556"/>
                      <a:pt x="105011" y="12082"/>
                    </a:cubicBezTo>
                    <a:cubicBezTo>
                      <a:pt x="107111" y="11871"/>
                      <a:pt x="109330" y="11659"/>
                      <a:pt x="111660" y="11429"/>
                    </a:cubicBezTo>
                    <a:cubicBezTo>
                      <a:pt x="116946" y="10904"/>
                      <a:pt x="122637" y="8905"/>
                      <a:pt x="126183" y="6124"/>
                    </a:cubicBezTo>
                    <a:cubicBezTo>
                      <a:pt x="130170" y="3361"/>
                      <a:pt x="132454" y="212"/>
                      <a:pt x="134278" y="0"/>
                    </a:cubicBezTo>
                    <a:cubicBezTo>
                      <a:pt x="134710" y="2192"/>
                      <a:pt x="133430" y="6142"/>
                      <a:pt x="130161" y="9209"/>
                    </a:cubicBezTo>
                    <a:cubicBezTo>
                      <a:pt x="127003" y="12359"/>
                      <a:pt x="122204" y="14578"/>
                      <a:pt x="117489" y="15692"/>
                    </a:cubicBezTo>
                    <a:cubicBezTo>
                      <a:pt x="109468" y="17635"/>
                      <a:pt x="100351" y="17295"/>
                      <a:pt x="91897" y="19569"/>
                    </a:cubicBezTo>
                    <a:cubicBezTo>
                      <a:pt x="83351" y="21660"/>
                      <a:pt x="75266" y="25288"/>
                      <a:pt x="69087" y="29000"/>
                    </a:cubicBezTo>
                    <a:cubicBezTo>
                      <a:pt x="59509" y="34599"/>
                      <a:pt x="50889" y="42049"/>
                      <a:pt x="43467" y="49913"/>
                    </a:cubicBezTo>
                    <a:cubicBezTo>
                      <a:pt x="35851" y="57990"/>
                      <a:pt x="29524" y="66941"/>
                      <a:pt x="23695" y="75993"/>
                    </a:cubicBezTo>
                    <a:cubicBezTo>
                      <a:pt x="19422" y="82587"/>
                      <a:pt x="15296" y="89043"/>
                      <a:pt x="11594" y="95710"/>
                    </a:cubicBezTo>
                    <a:cubicBezTo>
                      <a:pt x="7901" y="102516"/>
                      <a:pt x="4098" y="109533"/>
                      <a:pt x="0" y="1170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8" name="Google Shape;1338;p28"/>
            <p:cNvGrpSpPr/>
            <p:nvPr/>
          </p:nvGrpSpPr>
          <p:grpSpPr>
            <a:xfrm rot="-6998048">
              <a:off x="8818234" y="3987559"/>
              <a:ext cx="186769" cy="180834"/>
              <a:chOff x="-8397453" y="-196590"/>
              <a:chExt cx="457774" cy="443229"/>
            </a:xfrm>
          </p:grpSpPr>
          <p:sp>
            <p:nvSpPr>
              <p:cNvPr id="1339" name="Google Shape;1339;p28"/>
              <p:cNvSpPr/>
              <p:nvPr/>
            </p:nvSpPr>
            <p:spPr>
              <a:xfrm>
                <a:off x="-8339435" y="-160159"/>
                <a:ext cx="360452" cy="36416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1" y="23907"/>
                    </a:cubicBezTo>
                    <a:cubicBezTo>
                      <a:pt x="16931" y="24183"/>
                      <a:pt x="22493" y="19735"/>
                      <a:pt x="23506" y="14109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8"/>
              <p:cNvSpPr/>
              <p:nvPr/>
            </p:nvSpPr>
            <p:spPr>
              <a:xfrm>
                <a:off x="-8397453" y="-175292"/>
                <a:ext cx="339898" cy="421930"/>
              </a:xfrm>
              <a:custGeom>
                <a:avLst/>
                <a:gdLst/>
                <a:ahLst/>
                <a:cxnLst/>
                <a:rect l="l" t="t" r="r" b="b"/>
                <a:pathLst>
                  <a:path w="22325" h="27713" extrusionOk="0">
                    <a:moveTo>
                      <a:pt x="8715" y="0"/>
                    </a:moveTo>
                    <a:cubicBezTo>
                      <a:pt x="8972" y="1133"/>
                      <a:pt x="7895" y="1464"/>
                      <a:pt x="7434" y="2164"/>
                    </a:cubicBezTo>
                    <a:cubicBezTo>
                      <a:pt x="5961" y="4393"/>
                      <a:pt x="5335" y="7533"/>
                      <a:pt x="4110" y="9835"/>
                    </a:cubicBezTo>
                    <a:cubicBezTo>
                      <a:pt x="4128" y="11797"/>
                      <a:pt x="3557" y="13279"/>
                      <a:pt x="4110" y="15471"/>
                    </a:cubicBezTo>
                    <a:cubicBezTo>
                      <a:pt x="4377" y="16401"/>
                      <a:pt x="5132" y="17092"/>
                      <a:pt x="5611" y="17783"/>
                    </a:cubicBezTo>
                    <a:cubicBezTo>
                      <a:pt x="7794" y="20867"/>
                      <a:pt x="11219" y="22424"/>
                      <a:pt x="14903" y="22323"/>
                    </a:cubicBezTo>
                    <a:cubicBezTo>
                      <a:pt x="15354" y="22323"/>
                      <a:pt x="15649" y="22323"/>
                      <a:pt x="16119" y="22304"/>
                    </a:cubicBezTo>
                    <a:cubicBezTo>
                      <a:pt x="17113" y="22286"/>
                      <a:pt x="18246" y="21853"/>
                      <a:pt x="19204" y="21788"/>
                    </a:cubicBezTo>
                    <a:cubicBezTo>
                      <a:pt x="20235" y="21734"/>
                      <a:pt x="21524" y="22765"/>
                      <a:pt x="22325" y="24293"/>
                    </a:cubicBezTo>
                    <a:cubicBezTo>
                      <a:pt x="22234" y="26374"/>
                      <a:pt x="19867" y="26964"/>
                      <a:pt x="17665" y="27388"/>
                    </a:cubicBezTo>
                    <a:cubicBezTo>
                      <a:pt x="13963" y="28373"/>
                      <a:pt x="8079" y="27056"/>
                      <a:pt x="5114" y="24321"/>
                    </a:cubicBezTo>
                    <a:cubicBezTo>
                      <a:pt x="2774" y="22452"/>
                      <a:pt x="831" y="19781"/>
                      <a:pt x="251" y="16723"/>
                    </a:cubicBezTo>
                    <a:cubicBezTo>
                      <a:pt x="-338" y="13629"/>
                      <a:pt x="141" y="10554"/>
                      <a:pt x="1356" y="8141"/>
                    </a:cubicBezTo>
                    <a:cubicBezTo>
                      <a:pt x="2250" y="6363"/>
                      <a:pt x="3631" y="5065"/>
                      <a:pt x="4754" y="3757"/>
                    </a:cubicBezTo>
                    <a:cubicBezTo>
                      <a:pt x="5961" y="2348"/>
                      <a:pt x="7296" y="1123"/>
                      <a:pt x="87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8"/>
              <p:cNvSpPr/>
              <p:nvPr/>
            </p:nvSpPr>
            <p:spPr>
              <a:xfrm>
                <a:off x="-8231771" y="-196590"/>
                <a:ext cx="292092" cy="349094"/>
              </a:xfrm>
              <a:custGeom>
                <a:avLst/>
                <a:gdLst/>
                <a:ahLst/>
                <a:cxnLst/>
                <a:rect l="l" t="t" r="r" b="b"/>
                <a:pathLst>
                  <a:path w="19185" h="22929" extrusionOk="0">
                    <a:moveTo>
                      <a:pt x="13477" y="22930"/>
                    </a:moveTo>
                    <a:cubicBezTo>
                      <a:pt x="13265" y="21871"/>
                      <a:pt x="14196" y="21778"/>
                      <a:pt x="14564" y="21180"/>
                    </a:cubicBezTo>
                    <a:cubicBezTo>
                      <a:pt x="15706" y="19264"/>
                      <a:pt x="15310" y="16713"/>
                      <a:pt x="15816" y="14761"/>
                    </a:cubicBezTo>
                    <a:cubicBezTo>
                      <a:pt x="15245" y="13288"/>
                      <a:pt x="15466" y="12045"/>
                      <a:pt x="14693" y="10405"/>
                    </a:cubicBezTo>
                    <a:cubicBezTo>
                      <a:pt x="14370" y="9696"/>
                      <a:pt x="13597" y="9272"/>
                      <a:pt x="13182" y="8766"/>
                    </a:cubicBezTo>
                    <a:cubicBezTo>
                      <a:pt x="11248" y="6611"/>
                      <a:pt x="8550" y="5451"/>
                      <a:pt x="5760" y="5368"/>
                    </a:cubicBezTo>
                    <a:cubicBezTo>
                      <a:pt x="5401" y="5350"/>
                      <a:pt x="5226" y="5340"/>
                      <a:pt x="4857" y="5322"/>
                    </a:cubicBezTo>
                    <a:cubicBezTo>
                      <a:pt x="4121" y="5248"/>
                      <a:pt x="3320" y="5635"/>
                      <a:pt x="2647" y="5598"/>
                    </a:cubicBezTo>
                    <a:cubicBezTo>
                      <a:pt x="1929" y="5543"/>
                      <a:pt x="833" y="4456"/>
                      <a:pt x="4" y="2937"/>
                    </a:cubicBezTo>
                    <a:cubicBezTo>
                      <a:pt x="-106" y="929"/>
                      <a:pt x="1993" y="423"/>
                      <a:pt x="3844" y="165"/>
                    </a:cubicBezTo>
                    <a:cubicBezTo>
                      <a:pt x="7049" y="-489"/>
                      <a:pt x="11534" y="883"/>
                      <a:pt x="13993" y="2900"/>
                    </a:cubicBezTo>
                    <a:cubicBezTo>
                      <a:pt x="15936" y="4309"/>
                      <a:pt x="17639" y="6399"/>
                      <a:pt x="18367" y="8674"/>
                    </a:cubicBezTo>
                    <a:cubicBezTo>
                      <a:pt x="19131" y="10976"/>
                      <a:pt x="19426" y="13334"/>
                      <a:pt x="18966" y="15544"/>
                    </a:cubicBezTo>
                    <a:cubicBezTo>
                      <a:pt x="18616" y="17165"/>
                      <a:pt x="17667" y="18518"/>
                      <a:pt x="16857" y="19752"/>
                    </a:cubicBezTo>
                    <a:cubicBezTo>
                      <a:pt x="15982" y="21097"/>
                      <a:pt x="14812" y="22211"/>
                      <a:pt x="13477" y="229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2" name="Google Shape;1342;p28"/>
            <p:cNvGrpSpPr/>
            <p:nvPr/>
          </p:nvGrpSpPr>
          <p:grpSpPr>
            <a:xfrm rot="-6998048">
              <a:off x="728921" y="826591"/>
              <a:ext cx="418098" cy="345624"/>
              <a:chOff x="-8001538" y="4195657"/>
              <a:chExt cx="1024768" cy="847131"/>
            </a:xfrm>
          </p:grpSpPr>
          <p:sp>
            <p:nvSpPr>
              <p:cNvPr id="1343" name="Google Shape;1343;p28"/>
              <p:cNvSpPr/>
              <p:nvPr/>
            </p:nvSpPr>
            <p:spPr>
              <a:xfrm>
                <a:off x="-7969400" y="4205735"/>
                <a:ext cx="992289" cy="802205"/>
              </a:xfrm>
              <a:custGeom>
                <a:avLst/>
                <a:gdLst/>
                <a:ahLst/>
                <a:cxnLst/>
                <a:rect l="l" t="t" r="r" b="b"/>
                <a:pathLst>
                  <a:path w="65175" h="52690" extrusionOk="0">
                    <a:moveTo>
                      <a:pt x="56278" y="1382"/>
                    </a:moveTo>
                    <a:cubicBezTo>
                      <a:pt x="41119" y="-395"/>
                      <a:pt x="25372" y="3454"/>
                      <a:pt x="12747" y="12028"/>
                    </a:cubicBezTo>
                    <a:cubicBezTo>
                      <a:pt x="6199" y="16476"/>
                      <a:pt x="84" y="23033"/>
                      <a:pt x="1" y="30943"/>
                    </a:cubicBezTo>
                    <a:cubicBezTo>
                      <a:pt x="-91" y="39296"/>
                      <a:pt x="6751" y="46350"/>
                      <a:pt x="14404" y="49711"/>
                    </a:cubicBezTo>
                    <a:cubicBezTo>
                      <a:pt x="24939" y="54334"/>
                      <a:pt x="37694" y="53533"/>
                      <a:pt x="47566" y="47621"/>
                    </a:cubicBezTo>
                    <a:cubicBezTo>
                      <a:pt x="57438" y="41718"/>
                      <a:pt x="64179" y="30860"/>
                      <a:pt x="65091" y="19395"/>
                    </a:cubicBezTo>
                    <a:cubicBezTo>
                      <a:pt x="65634" y="12608"/>
                      <a:pt x="63617" y="4835"/>
                      <a:pt x="57613" y="1621"/>
                    </a:cubicBezTo>
                    <a:cubicBezTo>
                      <a:pt x="53690" y="-478"/>
                      <a:pt x="48938" y="-174"/>
                      <a:pt x="44545" y="516"/>
                    </a:cubicBezTo>
                    <a:cubicBezTo>
                      <a:pt x="33909" y="2202"/>
                      <a:pt x="23576" y="5848"/>
                      <a:pt x="14248" y="1121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8"/>
              <p:cNvSpPr/>
              <p:nvPr/>
            </p:nvSpPr>
            <p:spPr>
              <a:xfrm>
                <a:off x="-8001538" y="4195657"/>
                <a:ext cx="763321" cy="830554"/>
              </a:xfrm>
              <a:custGeom>
                <a:avLst/>
                <a:gdLst/>
                <a:ahLst/>
                <a:cxnLst/>
                <a:rect l="l" t="t" r="r" b="b"/>
                <a:pathLst>
                  <a:path w="50136" h="54552" extrusionOk="0">
                    <a:moveTo>
                      <a:pt x="50136" y="0"/>
                    </a:moveTo>
                    <a:cubicBezTo>
                      <a:pt x="48553" y="1363"/>
                      <a:pt x="46039" y="1289"/>
                      <a:pt x="43985" y="1768"/>
                    </a:cubicBezTo>
                    <a:cubicBezTo>
                      <a:pt x="37410" y="3333"/>
                      <a:pt x="29840" y="5765"/>
                      <a:pt x="23108" y="7901"/>
                    </a:cubicBezTo>
                    <a:cubicBezTo>
                      <a:pt x="18669" y="10351"/>
                      <a:pt x="14571" y="11990"/>
                      <a:pt x="10252" y="16503"/>
                    </a:cubicBezTo>
                    <a:cubicBezTo>
                      <a:pt x="8465" y="18482"/>
                      <a:pt x="7379" y="20914"/>
                      <a:pt x="6458" y="23161"/>
                    </a:cubicBezTo>
                    <a:cubicBezTo>
                      <a:pt x="4395" y="28060"/>
                      <a:pt x="4358" y="33466"/>
                      <a:pt x="6789" y="37656"/>
                    </a:cubicBezTo>
                    <a:cubicBezTo>
                      <a:pt x="9156" y="41910"/>
                      <a:pt x="13549" y="45088"/>
                      <a:pt x="18504" y="46883"/>
                    </a:cubicBezTo>
                    <a:cubicBezTo>
                      <a:pt x="19535" y="47261"/>
                      <a:pt x="20667" y="47629"/>
                      <a:pt x="21855" y="47979"/>
                    </a:cubicBezTo>
                    <a:cubicBezTo>
                      <a:pt x="24609" y="48790"/>
                      <a:pt x="28127" y="49084"/>
                      <a:pt x="30899" y="49582"/>
                    </a:cubicBezTo>
                    <a:cubicBezTo>
                      <a:pt x="33929" y="50134"/>
                      <a:pt x="36203" y="51764"/>
                      <a:pt x="36332" y="53495"/>
                    </a:cubicBezTo>
                    <a:cubicBezTo>
                      <a:pt x="33993" y="55144"/>
                      <a:pt x="28652" y="54591"/>
                      <a:pt x="23366" y="53680"/>
                    </a:cubicBezTo>
                    <a:cubicBezTo>
                      <a:pt x="18973" y="52943"/>
                      <a:pt x="13494" y="51239"/>
                      <a:pt x="8963" y="47795"/>
                    </a:cubicBezTo>
                    <a:cubicBezTo>
                      <a:pt x="4404" y="44480"/>
                      <a:pt x="997" y="39231"/>
                      <a:pt x="297" y="34359"/>
                    </a:cubicBezTo>
                    <a:cubicBezTo>
                      <a:pt x="-974" y="26927"/>
                      <a:pt x="1964" y="19523"/>
                      <a:pt x="6614" y="14523"/>
                    </a:cubicBezTo>
                    <a:cubicBezTo>
                      <a:pt x="11440" y="9366"/>
                      <a:pt x="17509" y="6216"/>
                      <a:pt x="23559" y="4356"/>
                    </a:cubicBezTo>
                    <a:cubicBezTo>
                      <a:pt x="28007" y="3002"/>
                      <a:pt x="32427" y="2606"/>
                      <a:pt x="36673" y="1961"/>
                    </a:cubicBezTo>
                    <a:cubicBezTo>
                      <a:pt x="41213" y="1280"/>
                      <a:pt x="45679" y="773"/>
                      <a:pt x="501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8"/>
              <p:cNvSpPr/>
              <p:nvPr/>
            </p:nvSpPr>
            <p:spPr>
              <a:xfrm>
                <a:off x="-7357289" y="4239258"/>
                <a:ext cx="380518" cy="803530"/>
              </a:xfrm>
              <a:custGeom>
                <a:avLst/>
                <a:gdLst/>
                <a:ahLst/>
                <a:cxnLst/>
                <a:rect l="l" t="t" r="r" b="b"/>
                <a:pathLst>
                  <a:path w="24993" h="52777" extrusionOk="0">
                    <a:moveTo>
                      <a:pt x="0" y="52777"/>
                    </a:moveTo>
                    <a:cubicBezTo>
                      <a:pt x="469" y="51451"/>
                      <a:pt x="1961" y="51267"/>
                      <a:pt x="2947" y="50521"/>
                    </a:cubicBezTo>
                    <a:cubicBezTo>
                      <a:pt x="6078" y="48136"/>
                      <a:pt x="8546" y="44259"/>
                      <a:pt x="11392" y="41432"/>
                    </a:cubicBezTo>
                    <a:cubicBezTo>
                      <a:pt x="12708" y="38789"/>
                      <a:pt x="14385" y="36984"/>
                      <a:pt x="15932" y="33705"/>
                    </a:cubicBezTo>
                    <a:cubicBezTo>
                      <a:pt x="16604" y="32306"/>
                      <a:pt x="16807" y="30712"/>
                      <a:pt x="17276" y="29340"/>
                    </a:cubicBezTo>
                    <a:cubicBezTo>
                      <a:pt x="19238" y="23336"/>
                      <a:pt x="20002" y="17368"/>
                      <a:pt x="19532" y="11125"/>
                    </a:cubicBezTo>
                    <a:cubicBezTo>
                      <a:pt x="19487" y="10434"/>
                      <a:pt x="19440" y="9835"/>
                      <a:pt x="19394" y="9080"/>
                    </a:cubicBezTo>
                    <a:cubicBezTo>
                      <a:pt x="19311" y="7432"/>
                      <a:pt x="18741" y="5525"/>
                      <a:pt x="18621" y="3978"/>
                    </a:cubicBezTo>
                    <a:cubicBezTo>
                      <a:pt x="18492" y="2293"/>
                      <a:pt x="19514" y="654"/>
                      <a:pt x="21117" y="0"/>
                    </a:cubicBezTo>
                    <a:cubicBezTo>
                      <a:pt x="23262" y="700"/>
                      <a:pt x="23861" y="3923"/>
                      <a:pt x="24395" y="6934"/>
                    </a:cubicBezTo>
                    <a:cubicBezTo>
                      <a:pt x="25454" y="12036"/>
                      <a:pt x="25021" y="19376"/>
                      <a:pt x="23778" y="24257"/>
                    </a:cubicBezTo>
                    <a:cubicBezTo>
                      <a:pt x="22922" y="28014"/>
                      <a:pt x="21623" y="31790"/>
                      <a:pt x="19772" y="35068"/>
                    </a:cubicBezTo>
                    <a:cubicBezTo>
                      <a:pt x="17893" y="38420"/>
                      <a:pt x="15793" y="41560"/>
                      <a:pt x="13224" y="44204"/>
                    </a:cubicBezTo>
                    <a:cubicBezTo>
                      <a:pt x="11336" y="46119"/>
                      <a:pt x="9108" y="47537"/>
                      <a:pt x="7045" y="48983"/>
                    </a:cubicBezTo>
                    <a:cubicBezTo>
                      <a:pt x="4835" y="50530"/>
                      <a:pt x="2468" y="51810"/>
                      <a:pt x="0" y="52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6" name="Google Shape;1346;p28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1347" name="Google Shape;1347;p28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8" name="Google Shape;1348;p28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1992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6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0" name="Google Shape;680;p16"/>
          <p:cNvSpPr txBox="1">
            <a:spLocks noGrp="1"/>
          </p:cNvSpPr>
          <p:nvPr>
            <p:ph type="subTitle" idx="1"/>
          </p:nvPr>
        </p:nvSpPr>
        <p:spPr>
          <a:xfrm>
            <a:off x="1760425" y="2266401"/>
            <a:ext cx="5516400" cy="53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1" name="Google Shape;681;p16"/>
          <p:cNvSpPr txBox="1">
            <a:spLocks noGrp="1"/>
          </p:cNvSpPr>
          <p:nvPr>
            <p:ph type="subTitle" idx="2"/>
          </p:nvPr>
        </p:nvSpPr>
        <p:spPr>
          <a:xfrm>
            <a:off x="1760425" y="3791067"/>
            <a:ext cx="5516400" cy="53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2" name="Google Shape;682;p16"/>
          <p:cNvSpPr txBox="1">
            <a:spLocks noGrp="1"/>
          </p:cNvSpPr>
          <p:nvPr>
            <p:ph type="subTitle" idx="3"/>
          </p:nvPr>
        </p:nvSpPr>
        <p:spPr>
          <a:xfrm>
            <a:off x="1760425" y="5315733"/>
            <a:ext cx="5516400" cy="53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3" name="Google Shape;683;p16"/>
          <p:cNvSpPr txBox="1">
            <a:spLocks noGrp="1"/>
          </p:cNvSpPr>
          <p:nvPr>
            <p:ph type="subTitle" idx="4"/>
          </p:nvPr>
        </p:nvSpPr>
        <p:spPr>
          <a:xfrm>
            <a:off x="1760425" y="1736401"/>
            <a:ext cx="5516400" cy="6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4" name="Google Shape;684;p16"/>
          <p:cNvSpPr txBox="1">
            <a:spLocks noGrp="1"/>
          </p:cNvSpPr>
          <p:nvPr>
            <p:ph type="subTitle" idx="5"/>
          </p:nvPr>
        </p:nvSpPr>
        <p:spPr>
          <a:xfrm>
            <a:off x="1760425" y="3261067"/>
            <a:ext cx="5516400" cy="6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5" name="Google Shape;685;p16"/>
          <p:cNvSpPr txBox="1">
            <a:spLocks noGrp="1"/>
          </p:cNvSpPr>
          <p:nvPr>
            <p:ph type="subTitle" idx="6"/>
          </p:nvPr>
        </p:nvSpPr>
        <p:spPr>
          <a:xfrm>
            <a:off x="1760425" y="4785733"/>
            <a:ext cx="5516400" cy="6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86" name="Google Shape;686;p16"/>
          <p:cNvGrpSpPr/>
          <p:nvPr/>
        </p:nvGrpSpPr>
        <p:grpSpPr>
          <a:xfrm rot="-752215">
            <a:off x="6283400" y="-868354"/>
            <a:ext cx="5881349" cy="8185099"/>
            <a:chOff x="9677863" y="-3272668"/>
            <a:chExt cx="7672211" cy="8008088"/>
          </a:xfrm>
        </p:grpSpPr>
        <p:sp>
          <p:nvSpPr>
            <p:cNvPr id="687" name="Google Shape;687;p16"/>
            <p:cNvSpPr/>
            <p:nvPr/>
          </p:nvSpPr>
          <p:spPr>
            <a:xfrm>
              <a:off x="10103176" y="-2147852"/>
              <a:ext cx="7128827" cy="6073446"/>
            </a:xfrm>
            <a:custGeom>
              <a:avLst/>
              <a:gdLst/>
              <a:ahLst/>
              <a:cxnLst/>
              <a:rect l="l" t="t" r="r" b="b"/>
              <a:pathLst>
                <a:path w="19615" h="16711" extrusionOk="0">
                  <a:moveTo>
                    <a:pt x="10155" y="1"/>
                  </a:moveTo>
                  <a:cubicBezTo>
                    <a:pt x="10119" y="1"/>
                    <a:pt x="10083" y="1"/>
                    <a:pt x="10047" y="2"/>
                  </a:cubicBezTo>
                  <a:cubicBezTo>
                    <a:pt x="5143" y="150"/>
                    <a:pt x="0" y="9183"/>
                    <a:pt x="2322" y="13570"/>
                  </a:cubicBezTo>
                  <a:cubicBezTo>
                    <a:pt x="3449" y="15680"/>
                    <a:pt x="6305" y="16711"/>
                    <a:pt x="9255" y="16711"/>
                  </a:cubicBezTo>
                  <a:cubicBezTo>
                    <a:pt x="12439" y="16711"/>
                    <a:pt x="15731" y="15509"/>
                    <a:pt x="17070" y="13165"/>
                  </a:cubicBezTo>
                  <a:cubicBezTo>
                    <a:pt x="19615" y="8681"/>
                    <a:pt x="15037" y="1"/>
                    <a:pt x="10155" y="1"/>
                  </a:cubicBezTo>
                  <a:close/>
                </a:path>
              </a:pathLst>
            </a:custGeom>
            <a:solidFill>
              <a:srgbClr val="7CD2DA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8" name="Google Shape;688;p16"/>
            <p:cNvSpPr/>
            <p:nvPr/>
          </p:nvSpPr>
          <p:spPr>
            <a:xfrm rot="-3599988">
              <a:off x="10414866" y="-1908904"/>
              <a:ext cx="6198205" cy="5280561"/>
            </a:xfrm>
            <a:custGeom>
              <a:avLst/>
              <a:gdLst/>
              <a:ahLst/>
              <a:cxnLst/>
              <a:rect l="l" t="t" r="r" b="b"/>
              <a:pathLst>
                <a:path w="19615" h="16711" extrusionOk="0">
                  <a:moveTo>
                    <a:pt x="10155" y="1"/>
                  </a:moveTo>
                  <a:cubicBezTo>
                    <a:pt x="10119" y="1"/>
                    <a:pt x="10083" y="1"/>
                    <a:pt x="10047" y="2"/>
                  </a:cubicBezTo>
                  <a:cubicBezTo>
                    <a:pt x="5143" y="150"/>
                    <a:pt x="0" y="9183"/>
                    <a:pt x="2322" y="13570"/>
                  </a:cubicBezTo>
                  <a:cubicBezTo>
                    <a:pt x="3449" y="15680"/>
                    <a:pt x="6305" y="16711"/>
                    <a:pt x="9255" y="16711"/>
                  </a:cubicBezTo>
                  <a:cubicBezTo>
                    <a:pt x="12439" y="16711"/>
                    <a:pt x="15731" y="15509"/>
                    <a:pt x="17070" y="13165"/>
                  </a:cubicBezTo>
                  <a:cubicBezTo>
                    <a:pt x="19615" y="8681"/>
                    <a:pt x="15037" y="1"/>
                    <a:pt x="10155" y="1"/>
                  </a:cubicBezTo>
                  <a:close/>
                </a:path>
              </a:pathLst>
            </a:custGeom>
            <a:solidFill>
              <a:srgbClr val="7CD2DA">
                <a:alpha val="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9" name="Google Shape;689;p16"/>
            <p:cNvSpPr/>
            <p:nvPr/>
          </p:nvSpPr>
          <p:spPr>
            <a:xfrm rot="-7684036">
              <a:off x="10693941" y="-1671069"/>
              <a:ext cx="5639995" cy="4804968"/>
            </a:xfrm>
            <a:custGeom>
              <a:avLst/>
              <a:gdLst/>
              <a:ahLst/>
              <a:cxnLst/>
              <a:rect l="l" t="t" r="r" b="b"/>
              <a:pathLst>
                <a:path w="19615" h="16711" extrusionOk="0">
                  <a:moveTo>
                    <a:pt x="10155" y="1"/>
                  </a:moveTo>
                  <a:cubicBezTo>
                    <a:pt x="10119" y="1"/>
                    <a:pt x="10083" y="1"/>
                    <a:pt x="10047" y="2"/>
                  </a:cubicBezTo>
                  <a:cubicBezTo>
                    <a:pt x="5143" y="150"/>
                    <a:pt x="0" y="9183"/>
                    <a:pt x="2322" y="13570"/>
                  </a:cubicBezTo>
                  <a:cubicBezTo>
                    <a:pt x="3449" y="15680"/>
                    <a:pt x="6305" y="16711"/>
                    <a:pt x="9255" y="16711"/>
                  </a:cubicBezTo>
                  <a:cubicBezTo>
                    <a:pt x="12439" y="16711"/>
                    <a:pt x="15731" y="15509"/>
                    <a:pt x="17070" y="13165"/>
                  </a:cubicBezTo>
                  <a:cubicBezTo>
                    <a:pt x="19615" y="8681"/>
                    <a:pt x="15037" y="1"/>
                    <a:pt x="10155" y="1"/>
                  </a:cubicBezTo>
                  <a:close/>
                </a:path>
              </a:pathLst>
            </a:custGeom>
            <a:solidFill>
              <a:srgbClr val="7CD2DA">
                <a:alpha val="53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90" name="Google Shape;690;p16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691" name="Google Shape;691;p16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16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93" name="Google Shape;693;p16"/>
          <p:cNvGrpSpPr/>
          <p:nvPr/>
        </p:nvGrpSpPr>
        <p:grpSpPr>
          <a:xfrm>
            <a:off x="8243119" y="587456"/>
            <a:ext cx="1270987" cy="5403073"/>
            <a:chOff x="8243118" y="440591"/>
            <a:chExt cx="1270987" cy="4052305"/>
          </a:xfrm>
        </p:grpSpPr>
        <p:grpSp>
          <p:nvGrpSpPr>
            <p:cNvPr id="694" name="Google Shape;694;p16"/>
            <p:cNvGrpSpPr/>
            <p:nvPr/>
          </p:nvGrpSpPr>
          <p:grpSpPr>
            <a:xfrm>
              <a:off x="8667558" y="4061459"/>
              <a:ext cx="395252" cy="431436"/>
              <a:chOff x="-2685975" y="2021605"/>
              <a:chExt cx="702670" cy="766998"/>
            </a:xfrm>
          </p:grpSpPr>
          <p:sp>
            <p:nvSpPr>
              <p:cNvPr id="695" name="Google Shape;695;p16"/>
              <p:cNvSpPr/>
              <p:nvPr/>
            </p:nvSpPr>
            <p:spPr>
              <a:xfrm>
                <a:off x="-2684582" y="2038891"/>
                <a:ext cx="697538" cy="706524"/>
              </a:xfrm>
              <a:custGeom>
                <a:avLst/>
                <a:gdLst/>
                <a:ahLst/>
                <a:cxnLst/>
                <a:rect l="l" t="t" r="r" b="b"/>
                <a:pathLst>
                  <a:path w="62100" h="62900" extrusionOk="0">
                    <a:moveTo>
                      <a:pt x="45688" y="378"/>
                    </a:moveTo>
                    <a:cubicBezTo>
                      <a:pt x="30152" y="4043"/>
                      <a:pt x="16053" y="13455"/>
                      <a:pt x="6706" y="26385"/>
                    </a:cubicBezTo>
                    <a:cubicBezTo>
                      <a:pt x="1862" y="33089"/>
                      <a:pt x="-1804" y="41718"/>
                      <a:pt x="941" y="49527"/>
                    </a:cubicBezTo>
                    <a:cubicBezTo>
                      <a:pt x="3833" y="57769"/>
                      <a:pt x="13079" y="62254"/>
                      <a:pt x="21800" y="62825"/>
                    </a:cubicBezTo>
                    <a:cubicBezTo>
                      <a:pt x="33808" y="63608"/>
                      <a:pt x="46047" y="58267"/>
                      <a:pt x="53644" y="48928"/>
                    </a:cubicBezTo>
                    <a:cubicBezTo>
                      <a:pt x="61233" y="39600"/>
                      <a:pt x="63986" y="26523"/>
                      <a:pt x="60791" y="14929"/>
                    </a:cubicBezTo>
                    <a:cubicBezTo>
                      <a:pt x="58903" y="8068"/>
                      <a:pt x="54142" y="1152"/>
                      <a:pt x="47097" y="129"/>
                    </a:cubicBezTo>
                    <a:cubicBezTo>
                      <a:pt x="42492" y="-533"/>
                      <a:pt x="37934" y="1455"/>
                      <a:pt x="33854" y="3712"/>
                    </a:cubicBezTo>
                    <a:cubicBezTo>
                      <a:pt x="24000" y="9164"/>
                      <a:pt x="15151" y="16439"/>
                      <a:pt x="7903" y="25059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6"/>
              <p:cNvSpPr/>
              <p:nvPr/>
            </p:nvSpPr>
            <p:spPr>
              <a:xfrm>
                <a:off x="-2685975" y="2169322"/>
                <a:ext cx="599119" cy="619281"/>
              </a:xfrm>
              <a:custGeom>
                <a:avLst/>
                <a:gdLst/>
                <a:ahLst/>
                <a:cxnLst/>
                <a:rect l="l" t="t" r="r" b="b"/>
                <a:pathLst>
                  <a:path w="53338" h="55133" extrusionOk="0">
                    <a:moveTo>
                      <a:pt x="22228" y="0"/>
                    </a:moveTo>
                    <a:cubicBezTo>
                      <a:pt x="21518" y="1961"/>
                      <a:pt x="19318" y="3113"/>
                      <a:pt x="17853" y="4623"/>
                    </a:cubicBezTo>
                    <a:cubicBezTo>
                      <a:pt x="13139" y="9448"/>
                      <a:pt x="8921" y="16106"/>
                      <a:pt x="5891" y="22323"/>
                    </a:cubicBezTo>
                    <a:cubicBezTo>
                      <a:pt x="4693" y="27111"/>
                      <a:pt x="3266" y="31311"/>
                      <a:pt x="4583" y="37260"/>
                    </a:cubicBezTo>
                    <a:cubicBezTo>
                      <a:pt x="5209" y="39811"/>
                      <a:pt x="6701" y="41966"/>
                      <a:pt x="8110" y="43826"/>
                    </a:cubicBezTo>
                    <a:cubicBezTo>
                      <a:pt x="11195" y="47998"/>
                      <a:pt x="15938" y="49830"/>
                      <a:pt x="20985" y="49756"/>
                    </a:cubicBezTo>
                    <a:cubicBezTo>
                      <a:pt x="26003" y="49692"/>
                      <a:pt x="31308" y="48265"/>
                      <a:pt x="36299" y="46165"/>
                    </a:cubicBezTo>
                    <a:cubicBezTo>
                      <a:pt x="37340" y="45696"/>
                      <a:pt x="38380" y="45226"/>
                      <a:pt x="39531" y="44719"/>
                    </a:cubicBezTo>
                    <a:cubicBezTo>
                      <a:pt x="42110" y="43494"/>
                      <a:pt x="44808" y="41441"/>
                      <a:pt x="46899" y="39894"/>
                    </a:cubicBezTo>
                    <a:cubicBezTo>
                      <a:pt x="49219" y="38255"/>
                      <a:pt x="51734" y="37527"/>
                      <a:pt x="53336" y="38438"/>
                    </a:cubicBezTo>
                    <a:cubicBezTo>
                      <a:pt x="53465" y="41450"/>
                      <a:pt x="49137" y="45437"/>
                      <a:pt x="44551" y="48182"/>
                    </a:cubicBezTo>
                    <a:cubicBezTo>
                      <a:pt x="36925" y="52943"/>
                      <a:pt x="24631" y="56848"/>
                      <a:pt x="15109" y="54361"/>
                    </a:cubicBezTo>
                    <a:cubicBezTo>
                      <a:pt x="7751" y="52648"/>
                      <a:pt x="2170" y="45953"/>
                      <a:pt x="725" y="39249"/>
                    </a:cubicBezTo>
                    <a:cubicBezTo>
                      <a:pt x="-997" y="32222"/>
                      <a:pt x="513" y="25150"/>
                      <a:pt x="3533" y="19477"/>
                    </a:cubicBezTo>
                    <a:cubicBezTo>
                      <a:pt x="5753" y="15287"/>
                      <a:pt x="8902" y="12009"/>
                      <a:pt x="11914" y="8924"/>
                    </a:cubicBezTo>
                    <a:cubicBezTo>
                      <a:pt x="15146" y="5618"/>
                      <a:pt x="18673" y="2763"/>
                      <a:pt x="222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16"/>
              <p:cNvSpPr/>
              <p:nvPr/>
            </p:nvSpPr>
            <p:spPr>
              <a:xfrm>
                <a:off x="-2295546" y="2021605"/>
                <a:ext cx="312241" cy="458365"/>
              </a:xfrm>
              <a:custGeom>
                <a:avLst/>
                <a:gdLst/>
                <a:ahLst/>
                <a:cxnLst/>
                <a:rect l="l" t="t" r="r" b="b"/>
                <a:pathLst>
                  <a:path w="27798" h="40807" extrusionOk="0">
                    <a:moveTo>
                      <a:pt x="23382" y="40807"/>
                    </a:moveTo>
                    <a:cubicBezTo>
                      <a:pt x="22737" y="39619"/>
                      <a:pt x="23695" y="38607"/>
                      <a:pt x="23897" y="37520"/>
                    </a:cubicBezTo>
                    <a:cubicBezTo>
                      <a:pt x="24551" y="34048"/>
                      <a:pt x="23916" y="29922"/>
                      <a:pt x="24358" y="26349"/>
                    </a:cubicBezTo>
                    <a:cubicBezTo>
                      <a:pt x="23667" y="23780"/>
                      <a:pt x="23824" y="21588"/>
                      <a:pt x="22820" y="18540"/>
                    </a:cubicBezTo>
                    <a:cubicBezTo>
                      <a:pt x="22378" y="17232"/>
                      <a:pt x="21466" y="16136"/>
                      <a:pt x="20858" y="15040"/>
                    </a:cubicBezTo>
                    <a:cubicBezTo>
                      <a:pt x="18215" y="10233"/>
                      <a:pt x="14237" y="6835"/>
                      <a:pt x="9273" y="5859"/>
                    </a:cubicBezTo>
                    <a:cubicBezTo>
                      <a:pt x="8721" y="5749"/>
                      <a:pt x="8270" y="5666"/>
                      <a:pt x="7680" y="5555"/>
                    </a:cubicBezTo>
                    <a:cubicBezTo>
                      <a:pt x="6382" y="5325"/>
                      <a:pt x="4862" y="5656"/>
                      <a:pt x="3693" y="5693"/>
                    </a:cubicBezTo>
                    <a:cubicBezTo>
                      <a:pt x="2440" y="5693"/>
                      <a:pt x="930" y="4717"/>
                      <a:pt x="0" y="3152"/>
                    </a:cubicBezTo>
                    <a:cubicBezTo>
                      <a:pt x="276" y="831"/>
                      <a:pt x="3674" y="2"/>
                      <a:pt x="6695" y="30"/>
                    </a:cubicBezTo>
                    <a:cubicBezTo>
                      <a:pt x="11925" y="-366"/>
                      <a:pt x="18740" y="3262"/>
                      <a:pt x="21687" y="7213"/>
                    </a:cubicBezTo>
                    <a:cubicBezTo>
                      <a:pt x="24119" y="10068"/>
                      <a:pt x="25877" y="13466"/>
                      <a:pt x="26734" y="16882"/>
                    </a:cubicBezTo>
                    <a:cubicBezTo>
                      <a:pt x="27618" y="20372"/>
                      <a:pt x="28014" y="23891"/>
                      <a:pt x="27683" y="27224"/>
                    </a:cubicBezTo>
                    <a:cubicBezTo>
                      <a:pt x="27434" y="29674"/>
                      <a:pt x="26596" y="31912"/>
                      <a:pt x="25969" y="34094"/>
                    </a:cubicBezTo>
                    <a:cubicBezTo>
                      <a:pt x="25297" y="36433"/>
                      <a:pt x="24422" y="38671"/>
                      <a:pt x="23382" y="4080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16"/>
            <p:cNvGrpSpPr/>
            <p:nvPr/>
          </p:nvGrpSpPr>
          <p:grpSpPr>
            <a:xfrm>
              <a:off x="8777633" y="440591"/>
              <a:ext cx="174661" cy="188821"/>
              <a:chOff x="-1795081" y="2295396"/>
              <a:chExt cx="310509" cy="335682"/>
            </a:xfrm>
          </p:grpSpPr>
          <p:sp>
            <p:nvSpPr>
              <p:cNvPr id="699" name="Google Shape;699;p16"/>
              <p:cNvSpPr/>
              <p:nvPr/>
            </p:nvSpPr>
            <p:spPr>
              <a:xfrm>
                <a:off x="-1767115" y="2318948"/>
                <a:ext cx="282542" cy="280228"/>
              </a:xfrm>
              <a:custGeom>
                <a:avLst/>
                <a:gdLst/>
                <a:ahLst/>
                <a:cxnLst/>
                <a:rect l="l" t="t" r="r" b="b"/>
                <a:pathLst>
                  <a:path w="25154" h="24948" extrusionOk="0">
                    <a:moveTo>
                      <a:pt x="6640" y="2122"/>
                    </a:moveTo>
                    <a:cubicBezTo>
                      <a:pt x="1427" y="5060"/>
                      <a:pt x="-912" y="12187"/>
                      <a:pt x="1492" y="17658"/>
                    </a:cubicBezTo>
                    <a:cubicBezTo>
                      <a:pt x="3905" y="23137"/>
                      <a:pt x="10701" y="26222"/>
                      <a:pt x="16420" y="24445"/>
                    </a:cubicBezTo>
                    <a:cubicBezTo>
                      <a:pt x="22139" y="22677"/>
                      <a:pt x="26007" y="16322"/>
                      <a:pt x="24994" y="10429"/>
                    </a:cubicBezTo>
                    <a:cubicBezTo>
                      <a:pt x="23980" y="4535"/>
                      <a:pt x="18234" y="-153"/>
                      <a:pt x="12257" y="4"/>
                    </a:cubicBezTo>
                    <a:cubicBezTo>
                      <a:pt x="6280" y="161"/>
                      <a:pt x="792" y="5106"/>
                      <a:pt x="0" y="11036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6"/>
              <p:cNvSpPr/>
              <p:nvPr/>
            </p:nvSpPr>
            <p:spPr>
              <a:xfrm>
                <a:off x="-1795081" y="2310412"/>
                <a:ext cx="232355" cy="320665"/>
              </a:xfrm>
              <a:custGeom>
                <a:avLst/>
                <a:gdLst/>
                <a:ahLst/>
                <a:cxnLst/>
                <a:rect l="l" t="t" r="r" b="b"/>
                <a:pathLst>
                  <a:path w="20686" h="28548" extrusionOk="0">
                    <a:moveTo>
                      <a:pt x="6625" y="0"/>
                    </a:moveTo>
                    <a:cubicBezTo>
                      <a:pt x="6827" y="1160"/>
                      <a:pt x="5777" y="1353"/>
                      <a:pt x="5354" y="2035"/>
                    </a:cubicBezTo>
                    <a:cubicBezTo>
                      <a:pt x="4028" y="4254"/>
                      <a:pt x="4249" y="7247"/>
                      <a:pt x="3604" y="9568"/>
                    </a:cubicBezTo>
                    <a:cubicBezTo>
                      <a:pt x="4120" y="11354"/>
                      <a:pt x="3816" y="12828"/>
                      <a:pt x="4562" y="14873"/>
                    </a:cubicBezTo>
                    <a:cubicBezTo>
                      <a:pt x="4866" y="15757"/>
                      <a:pt x="5686" y="16392"/>
                      <a:pt x="6128" y="17064"/>
                    </a:cubicBezTo>
                    <a:cubicBezTo>
                      <a:pt x="8153" y="20002"/>
                      <a:pt x="11146" y="21936"/>
                      <a:pt x="14507" y="22709"/>
                    </a:cubicBezTo>
                    <a:cubicBezTo>
                      <a:pt x="14922" y="22811"/>
                      <a:pt x="15171" y="22875"/>
                      <a:pt x="15594" y="22976"/>
                    </a:cubicBezTo>
                    <a:cubicBezTo>
                      <a:pt x="16478" y="23225"/>
                      <a:pt x="17556" y="23023"/>
                      <a:pt x="18375" y="23207"/>
                    </a:cubicBezTo>
                    <a:cubicBezTo>
                      <a:pt x="19259" y="23418"/>
                      <a:pt x="20217" y="24763"/>
                      <a:pt x="20687" y="26522"/>
                    </a:cubicBezTo>
                    <a:cubicBezTo>
                      <a:pt x="20226" y="28603"/>
                      <a:pt x="17814" y="28640"/>
                      <a:pt x="15686" y="28502"/>
                    </a:cubicBezTo>
                    <a:cubicBezTo>
                      <a:pt x="11984" y="28465"/>
                      <a:pt x="7242" y="26080"/>
                      <a:pt x="4801" y="23437"/>
                    </a:cubicBezTo>
                    <a:cubicBezTo>
                      <a:pt x="2849" y="21540"/>
                      <a:pt x="1237" y="19017"/>
                      <a:pt x="611" y="16401"/>
                    </a:cubicBezTo>
                    <a:cubicBezTo>
                      <a:pt x="-52" y="13740"/>
                      <a:pt x="-236" y="11051"/>
                      <a:pt x="362" y="8546"/>
                    </a:cubicBezTo>
                    <a:cubicBezTo>
                      <a:pt x="814" y="6713"/>
                      <a:pt x="1891" y="5175"/>
                      <a:pt x="2821" y="3748"/>
                    </a:cubicBezTo>
                    <a:cubicBezTo>
                      <a:pt x="3816" y="2229"/>
                      <a:pt x="5114" y="911"/>
                      <a:pt x="66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6"/>
              <p:cNvSpPr/>
              <p:nvPr/>
            </p:nvSpPr>
            <p:spPr>
              <a:xfrm>
                <a:off x="-1655294" y="2295396"/>
                <a:ext cx="152650" cy="223325"/>
              </a:xfrm>
              <a:custGeom>
                <a:avLst/>
                <a:gdLst/>
                <a:ahLst/>
                <a:cxnLst/>
                <a:rect l="l" t="t" r="r" b="b"/>
                <a:pathLst>
                  <a:path w="13590" h="19882" extrusionOk="0">
                    <a:moveTo>
                      <a:pt x="11335" y="19883"/>
                    </a:moveTo>
                    <a:cubicBezTo>
                      <a:pt x="10515" y="19220"/>
                      <a:pt x="11280" y="18888"/>
                      <a:pt x="11335" y="18400"/>
                    </a:cubicBezTo>
                    <a:cubicBezTo>
                      <a:pt x="11409" y="16807"/>
                      <a:pt x="10092" y="15232"/>
                      <a:pt x="10257" y="13750"/>
                    </a:cubicBezTo>
                    <a:cubicBezTo>
                      <a:pt x="9391" y="12856"/>
                      <a:pt x="9475" y="11936"/>
                      <a:pt x="8747" y="10812"/>
                    </a:cubicBezTo>
                    <a:cubicBezTo>
                      <a:pt x="8470" y="10315"/>
                      <a:pt x="7725" y="10094"/>
                      <a:pt x="7421" y="9689"/>
                    </a:cubicBezTo>
                    <a:cubicBezTo>
                      <a:pt x="5911" y="8022"/>
                      <a:pt x="4308" y="6742"/>
                      <a:pt x="2467" y="5885"/>
                    </a:cubicBezTo>
                    <a:cubicBezTo>
                      <a:pt x="2273" y="5812"/>
                      <a:pt x="2079" y="5701"/>
                      <a:pt x="1886" y="5581"/>
                    </a:cubicBezTo>
                    <a:cubicBezTo>
                      <a:pt x="1444" y="5268"/>
                      <a:pt x="763" y="5314"/>
                      <a:pt x="376" y="4946"/>
                    </a:cubicBezTo>
                    <a:cubicBezTo>
                      <a:pt x="-38" y="4605"/>
                      <a:pt x="-112" y="2975"/>
                      <a:pt x="164" y="1216"/>
                    </a:cubicBezTo>
                    <a:cubicBezTo>
                      <a:pt x="1067" y="-570"/>
                      <a:pt x="2439" y="28"/>
                      <a:pt x="3709" y="424"/>
                    </a:cubicBezTo>
                    <a:cubicBezTo>
                      <a:pt x="5947" y="1023"/>
                      <a:pt x="8461" y="3049"/>
                      <a:pt x="9815" y="4716"/>
                    </a:cubicBezTo>
                    <a:cubicBezTo>
                      <a:pt x="10930" y="5941"/>
                      <a:pt x="11887" y="7359"/>
                      <a:pt x="12468" y="8860"/>
                    </a:cubicBezTo>
                    <a:cubicBezTo>
                      <a:pt x="13039" y="10407"/>
                      <a:pt x="13554" y="11945"/>
                      <a:pt x="13591" y="13538"/>
                    </a:cubicBezTo>
                    <a:cubicBezTo>
                      <a:pt x="13591" y="14717"/>
                      <a:pt x="13075" y="15840"/>
                      <a:pt x="12808" y="16871"/>
                    </a:cubicBezTo>
                    <a:cubicBezTo>
                      <a:pt x="12523" y="17967"/>
                      <a:pt x="12016" y="18999"/>
                      <a:pt x="11344" y="198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" name="Google Shape;702;p16"/>
            <p:cNvGrpSpPr/>
            <p:nvPr/>
          </p:nvGrpSpPr>
          <p:grpSpPr>
            <a:xfrm rot="-5400000">
              <a:off x="8954793" y="3360967"/>
              <a:ext cx="147488" cy="151024"/>
              <a:chOff x="-8346438" y="714730"/>
              <a:chExt cx="340147" cy="348304"/>
            </a:xfrm>
          </p:grpSpPr>
          <p:sp>
            <p:nvSpPr>
              <p:cNvPr id="703" name="Google Shape;703;p16"/>
              <p:cNvSpPr/>
              <p:nvPr/>
            </p:nvSpPr>
            <p:spPr>
              <a:xfrm>
                <a:off x="-8311766" y="745437"/>
                <a:ext cx="282542" cy="280228"/>
              </a:xfrm>
              <a:custGeom>
                <a:avLst/>
                <a:gdLst/>
                <a:ahLst/>
                <a:cxnLst/>
                <a:rect l="l" t="t" r="r" b="b"/>
                <a:pathLst>
                  <a:path w="25154" h="24948" extrusionOk="0">
                    <a:moveTo>
                      <a:pt x="6640" y="2122"/>
                    </a:moveTo>
                    <a:cubicBezTo>
                      <a:pt x="1437" y="5060"/>
                      <a:pt x="-912" y="12187"/>
                      <a:pt x="1492" y="17658"/>
                    </a:cubicBezTo>
                    <a:cubicBezTo>
                      <a:pt x="3905" y="23137"/>
                      <a:pt x="10701" y="26222"/>
                      <a:pt x="16420" y="24445"/>
                    </a:cubicBezTo>
                    <a:cubicBezTo>
                      <a:pt x="22139" y="22677"/>
                      <a:pt x="26007" y="16322"/>
                      <a:pt x="24994" y="10429"/>
                    </a:cubicBezTo>
                    <a:cubicBezTo>
                      <a:pt x="23980" y="4535"/>
                      <a:pt x="18234" y="-153"/>
                      <a:pt x="12257" y="4"/>
                    </a:cubicBezTo>
                    <a:cubicBezTo>
                      <a:pt x="6280" y="160"/>
                      <a:pt x="792" y="5106"/>
                      <a:pt x="0" y="11036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6"/>
              <p:cNvSpPr/>
              <p:nvPr/>
            </p:nvSpPr>
            <p:spPr>
              <a:xfrm>
                <a:off x="-8346438" y="770506"/>
                <a:ext cx="298571" cy="292528"/>
              </a:xfrm>
              <a:custGeom>
                <a:avLst/>
                <a:gdLst/>
                <a:ahLst/>
                <a:cxnLst/>
                <a:rect l="l" t="t" r="r" b="b"/>
                <a:pathLst>
                  <a:path w="26581" h="26043" extrusionOk="0">
                    <a:moveTo>
                      <a:pt x="4395" y="0"/>
                    </a:moveTo>
                    <a:cubicBezTo>
                      <a:pt x="5049" y="1023"/>
                      <a:pt x="4110" y="1741"/>
                      <a:pt x="3916" y="2588"/>
                    </a:cubicBezTo>
                    <a:cubicBezTo>
                      <a:pt x="3263" y="5305"/>
                      <a:pt x="3769" y="8611"/>
                      <a:pt x="3392" y="11318"/>
                    </a:cubicBezTo>
                    <a:cubicBezTo>
                      <a:pt x="4110" y="13243"/>
                      <a:pt x="4073" y="14900"/>
                      <a:pt x="5399" y="16853"/>
                    </a:cubicBezTo>
                    <a:cubicBezTo>
                      <a:pt x="5988" y="17672"/>
                      <a:pt x="6983" y="18078"/>
                      <a:pt x="7701" y="18584"/>
                    </a:cubicBezTo>
                    <a:cubicBezTo>
                      <a:pt x="10952" y="20831"/>
                      <a:pt x="14875" y="21144"/>
                      <a:pt x="18458" y="19726"/>
                    </a:cubicBezTo>
                    <a:cubicBezTo>
                      <a:pt x="18900" y="19560"/>
                      <a:pt x="19195" y="19450"/>
                      <a:pt x="19655" y="19284"/>
                    </a:cubicBezTo>
                    <a:cubicBezTo>
                      <a:pt x="20631" y="18915"/>
                      <a:pt x="21589" y="18078"/>
                      <a:pt x="22500" y="17672"/>
                    </a:cubicBezTo>
                    <a:cubicBezTo>
                      <a:pt x="23495" y="17249"/>
                      <a:pt x="25134" y="17801"/>
                      <a:pt x="26460" y="19017"/>
                    </a:cubicBezTo>
                    <a:cubicBezTo>
                      <a:pt x="27114" y="21089"/>
                      <a:pt x="25005" y="22525"/>
                      <a:pt x="22988" y="23723"/>
                    </a:cubicBezTo>
                    <a:cubicBezTo>
                      <a:pt x="19701" y="26007"/>
                      <a:pt x="13448" y="26817"/>
                      <a:pt x="9552" y="25187"/>
                    </a:cubicBezTo>
                    <a:cubicBezTo>
                      <a:pt x="6596" y="24183"/>
                      <a:pt x="3723" y="22259"/>
                      <a:pt x="2066" y="19450"/>
                    </a:cubicBezTo>
                    <a:cubicBezTo>
                      <a:pt x="380" y="16623"/>
                      <a:pt x="-246" y="13427"/>
                      <a:pt x="86" y="10618"/>
                    </a:cubicBezTo>
                    <a:cubicBezTo>
                      <a:pt x="325" y="8555"/>
                      <a:pt x="1218" y="6787"/>
                      <a:pt x="1863" y="5093"/>
                    </a:cubicBezTo>
                    <a:cubicBezTo>
                      <a:pt x="2535" y="3288"/>
                      <a:pt x="3410" y="1603"/>
                      <a:pt x="43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6"/>
              <p:cNvSpPr/>
              <p:nvPr/>
            </p:nvSpPr>
            <p:spPr>
              <a:xfrm>
                <a:off x="-8269098" y="714730"/>
                <a:ext cx="262807" cy="230704"/>
              </a:xfrm>
              <a:custGeom>
                <a:avLst/>
                <a:gdLst/>
                <a:ahLst/>
                <a:cxnLst/>
                <a:rect l="l" t="t" r="r" b="b"/>
                <a:pathLst>
                  <a:path w="23397" h="20539" extrusionOk="0">
                    <a:moveTo>
                      <a:pt x="20578" y="20540"/>
                    </a:moveTo>
                    <a:cubicBezTo>
                      <a:pt x="19989" y="19573"/>
                      <a:pt x="20873" y="19149"/>
                      <a:pt x="21029" y="18431"/>
                    </a:cubicBezTo>
                    <a:cubicBezTo>
                      <a:pt x="21462" y="16138"/>
                      <a:pt x="20164" y="13771"/>
                      <a:pt x="19970" y="11671"/>
                    </a:cubicBezTo>
                    <a:cubicBezTo>
                      <a:pt x="18874" y="10428"/>
                      <a:pt x="18663" y="9120"/>
                      <a:pt x="17309" y="7785"/>
                    </a:cubicBezTo>
                    <a:cubicBezTo>
                      <a:pt x="16747" y="7205"/>
                      <a:pt x="15826" y="7067"/>
                      <a:pt x="15237" y="6717"/>
                    </a:cubicBezTo>
                    <a:cubicBezTo>
                      <a:pt x="12566" y="5289"/>
                      <a:pt x="9499" y="5114"/>
                      <a:pt x="6728" y="6035"/>
                    </a:cubicBezTo>
                    <a:cubicBezTo>
                      <a:pt x="6368" y="6146"/>
                      <a:pt x="6193" y="6201"/>
                      <a:pt x="5825" y="6311"/>
                    </a:cubicBezTo>
                    <a:cubicBezTo>
                      <a:pt x="5079" y="6505"/>
                      <a:pt x="4425" y="7168"/>
                      <a:pt x="3744" y="7371"/>
                    </a:cubicBezTo>
                    <a:cubicBezTo>
                      <a:pt x="3016" y="7573"/>
                      <a:pt x="1561" y="6892"/>
                      <a:pt x="198" y="5694"/>
                    </a:cubicBezTo>
                    <a:cubicBezTo>
                      <a:pt x="-621" y="3760"/>
                      <a:pt x="1257" y="2508"/>
                      <a:pt x="2970" y="1597"/>
                    </a:cubicBezTo>
                    <a:cubicBezTo>
                      <a:pt x="5880" y="-190"/>
                      <a:pt x="10780" y="-439"/>
                      <a:pt x="13920" y="657"/>
                    </a:cubicBezTo>
                    <a:cubicBezTo>
                      <a:pt x="16332" y="1348"/>
                      <a:pt x="18755" y="2794"/>
                      <a:pt x="20283" y="4774"/>
                    </a:cubicBezTo>
                    <a:cubicBezTo>
                      <a:pt x="21858" y="6763"/>
                      <a:pt x="22991" y="8973"/>
                      <a:pt x="23331" y="11312"/>
                    </a:cubicBezTo>
                    <a:cubicBezTo>
                      <a:pt x="23571" y="13025"/>
                      <a:pt x="23111" y="14701"/>
                      <a:pt x="22760" y="16202"/>
                    </a:cubicBezTo>
                    <a:cubicBezTo>
                      <a:pt x="22383" y="17841"/>
                      <a:pt x="21637" y="19352"/>
                      <a:pt x="20578" y="205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6"/>
            <p:cNvGrpSpPr/>
            <p:nvPr/>
          </p:nvGrpSpPr>
          <p:grpSpPr>
            <a:xfrm rot="-5400000">
              <a:off x="8240010" y="3647857"/>
              <a:ext cx="164140" cy="157923"/>
              <a:chOff x="-9035243" y="-922508"/>
              <a:chExt cx="378551" cy="364214"/>
            </a:xfrm>
          </p:grpSpPr>
          <p:sp>
            <p:nvSpPr>
              <p:cNvPr id="707" name="Google Shape;707;p16"/>
              <p:cNvSpPr/>
              <p:nvPr/>
            </p:nvSpPr>
            <p:spPr>
              <a:xfrm>
                <a:off x="-8983859" y="-871921"/>
                <a:ext cx="282542" cy="280330"/>
              </a:xfrm>
              <a:custGeom>
                <a:avLst/>
                <a:gdLst/>
                <a:ahLst/>
                <a:cxnLst/>
                <a:rect l="l" t="t" r="r" b="b"/>
                <a:pathLst>
                  <a:path w="25154" h="24957" extrusionOk="0">
                    <a:moveTo>
                      <a:pt x="6640" y="2131"/>
                    </a:moveTo>
                    <a:cubicBezTo>
                      <a:pt x="1427" y="5068"/>
                      <a:pt x="-912" y="12196"/>
                      <a:pt x="1492" y="17667"/>
                    </a:cubicBezTo>
                    <a:cubicBezTo>
                      <a:pt x="3904" y="23146"/>
                      <a:pt x="10701" y="26231"/>
                      <a:pt x="16420" y="24454"/>
                    </a:cubicBezTo>
                    <a:cubicBezTo>
                      <a:pt x="22139" y="22686"/>
                      <a:pt x="26006" y="16331"/>
                      <a:pt x="24994" y="10437"/>
                    </a:cubicBezTo>
                    <a:cubicBezTo>
                      <a:pt x="23980" y="4544"/>
                      <a:pt x="18234" y="-144"/>
                      <a:pt x="12257" y="3"/>
                    </a:cubicBezTo>
                    <a:cubicBezTo>
                      <a:pt x="6280" y="160"/>
                      <a:pt x="801" y="5105"/>
                      <a:pt x="0" y="11036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6"/>
              <p:cNvSpPr/>
              <p:nvPr/>
            </p:nvSpPr>
            <p:spPr>
              <a:xfrm>
                <a:off x="-9035243" y="-800208"/>
                <a:ext cx="249676" cy="241914"/>
              </a:xfrm>
              <a:custGeom>
                <a:avLst/>
                <a:gdLst/>
                <a:ahLst/>
                <a:cxnLst/>
                <a:rect l="l" t="t" r="r" b="b"/>
                <a:pathLst>
                  <a:path w="22228" h="21537" extrusionOk="0">
                    <a:moveTo>
                      <a:pt x="974" y="0"/>
                    </a:moveTo>
                    <a:cubicBezTo>
                      <a:pt x="1858" y="672"/>
                      <a:pt x="1158" y="1335"/>
                      <a:pt x="1214" y="2008"/>
                    </a:cubicBezTo>
                    <a:cubicBezTo>
                      <a:pt x="1425" y="4163"/>
                      <a:pt x="3120" y="6152"/>
                      <a:pt x="3506" y="8169"/>
                    </a:cubicBezTo>
                    <a:cubicBezTo>
                      <a:pt x="4704" y="9255"/>
                      <a:pt x="4998" y="10489"/>
                      <a:pt x="6306" y="11815"/>
                    </a:cubicBezTo>
                    <a:cubicBezTo>
                      <a:pt x="6859" y="12386"/>
                      <a:pt x="7752" y="12589"/>
                      <a:pt x="8323" y="13003"/>
                    </a:cubicBezTo>
                    <a:cubicBezTo>
                      <a:pt x="10883" y="14744"/>
                      <a:pt x="13664" y="15711"/>
                      <a:pt x="16639" y="15895"/>
                    </a:cubicBezTo>
                    <a:cubicBezTo>
                      <a:pt x="17026" y="15932"/>
                      <a:pt x="17210" y="15950"/>
                      <a:pt x="17606" y="15996"/>
                    </a:cubicBezTo>
                    <a:cubicBezTo>
                      <a:pt x="18388" y="16116"/>
                      <a:pt x="19300" y="15812"/>
                      <a:pt x="20037" y="15959"/>
                    </a:cubicBezTo>
                    <a:cubicBezTo>
                      <a:pt x="20829" y="16116"/>
                      <a:pt x="21731" y="17470"/>
                      <a:pt x="22229" y="19210"/>
                    </a:cubicBezTo>
                    <a:cubicBezTo>
                      <a:pt x="21952" y="21264"/>
                      <a:pt x="19982" y="21347"/>
                      <a:pt x="18223" y="21475"/>
                    </a:cubicBezTo>
                    <a:cubicBezTo>
                      <a:pt x="15184" y="21826"/>
                      <a:pt x="10994" y="20638"/>
                      <a:pt x="8461" y="19100"/>
                    </a:cubicBezTo>
                    <a:cubicBezTo>
                      <a:pt x="6490" y="18004"/>
                      <a:pt x="4575" y="16539"/>
                      <a:pt x="3267" y="14753"/>
                    </a:cubicBezTo>
                    <a:cubicBezTo>
                      <a:pt x="1923" y="12939"/>
                      <a:pt x="781" y="11032"/>
                      <a:pt x="237" y="8951"/>
                    </a:cubicBezTo>
                    <a:cubicBezTo>
                      <a:pt x="-149" y="7432"/>
                      <a:pt x="44" y="5848"/>
                      <a:pt x="81" y="4420"/>
                    </a:cubicBezTo>
                    <a:cubicBezTo>
                      <a:pt x="99" y="2882"/>
                      <a:pt x="403" y="1381"/>
                      <a:pt x="9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6"/>
              <p:cNvSpPr/>
              <p:nvPr/>
            </p:nvSpPr>
            <p:spPr>
              <a:xfrm>
                <a:off x="-8962946" y="-922508"/>
                <a:ext cx="306254" cy="321845"/>
              </a:xfrm>
              <a:custGeom>
                <a:avLst/>
                <a:gdLst/>
                <a:ahLst/>
                <a:cxnLst/>
                <a:rect l="l" t="t" r="r" b="b"/>
                <a:pathLst>
                  <a:path w="27265" h="28653" extrusionOk="0">
                    <a:moveTo>
                      <a:pt x="20092" y="28654"/>
                    </a:moveTo>
                    <a:cubicBezTo>
                      <a:pt x="20028" y="27392"/>
                      <a:pt x="21197" y="27088"/>
                      <a:pt x="21722" y="26269"/>
                    </a:cubicBezTo>
                    <a:cubicBezTo>
                      <a:pt x="23408" y="23653"/>
                      <a:pt x="23334" y="20080"/>
                      <a:pt x="23813" y="17235"/>
                    </a:cubicBezTo>
                    <a:cubicBezTo>
                      <a:pt x="23159" y="15144"/>
                      <a:pt x="23214" y="13367"/>
                      <a:pt x="21888" y="11101"/>
                    </a:cubicBezTo>
                    <a:cubicBezTo>
                      <a:pt x="21308" y="10135"/>
                      <a:pt x="20286" y="9518"/>
                      <a:pt x="19567" y="8836"/>
                    </a:cubicBezTo>
                    <a:cubicBezTo>
                      <a:pt x="16363" y="5788"/>
                      <a:pt x="12255" y="4756"/>
                      <a:pt x="8397" y="6018"/>
                    </a:cubicBezTo>
                    <a:cubicBezTo>
                      <a:pt x="7945" y="6165"/>
                      <a:pt x="7623" y="6267"/>
                      <a:pt x="7154" y="6414"/>
                    </a:cubicBezTo>
                    <a:cubicBezTo>
                      <a:pt x="6141" y="6755"/>
                      <a:pt x="5211" y="7621"/>
                      <a:pt x="4372" y="8072"/>
                    </a:cubicBezTo>
                    <a:cubicBezTo>
                      <a:pt x="3461" y="8532"/>
                      <a:pt x="1766" y="8237"/>
                      <a:pt x="228" y="7298"/>
                    </a:cubicBezTo>
                    <a:cubicBezTo>
                      <a:pt x="-738" y="5272"/>
                      <a:pt x="1536" y="3228"/>
                      <a:pt x="3829" y="1966"/>
                    </a:cubicBezTo>
                    <a:cubicBezTo>
                      <a:pt x="7596" y="-603"/>
                      <a:pt x="14595" y="-640"/>
                      <a:pt x="18462" y="1773"/>
                    </a:cubicBezTo>
                    <a:cubicBezTo>
                      <a:pt x="21455" y="3347"/>
                      <a:pt x="23979" y="5825"/>
                      <a:pt x="25406" y="8744"/>
                    </a:cubicBezTo>
                    <a:cubicBezTo>
                      <a:pt x="26879" y="11691"/>
                      <a:pt x="27607" y="15062"/>
                      <a:pt x="27110" y="18146"/>
                    </a:cubicBezTo>
                    <a:cubicBezTo>
                      <a:pt x="26741" y="20412"/>
                      <a:pt x="25609" y="22337"/>
                      <a:pt x="24550" y="24077"/>
                    </a:cubicBezTo>
                    <a:cubicBezTo>
                      <a:pt x="23408" y="25955"/>
                      <a:pt x="21870" y="27530"/>
                      <a:pt x="20092" y="286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0" name="Google Shape;710;p16"/>
            <p:cNvGrpSpPr/>
            <p:nvPr/>
          </p:nvGrpSpPr>
          <p:grpSpPr>
            <a:xfrm rot="-5400000">
              <a:off x="8937224" y="585354"/>
              <a:ext cx="341445" cy="812318"/>
              <a:chOff x="-2931338" y="135309"/>
              <a:chExt cx="787466" cy="1873427"/>
            </a:xfrm>
          </p:grpSpPr>
          <p:sp>
            <p:nvSpPr>
              <p:cNvPr id="711" name="Google Shape;711;p16"/>
              <p:cNvSpPr/>
              <p:nvPr/>
            </p:nvSpPr>
            <p:spPr>
              <a:xfrm>
                <a:off x="-2906337" y="152044"/>
                <a:ext cx="749949" cy="1812881"/>
              </a:xfrm>
              <a:custGeom>
                <a:avLst/>
                <a:gdLst/>
                <a:ahLst/>
                <a:cxnLst/>
                <a:rect l="l" t="t" r="r" b="b"/>
                <a:pathLst>
                  <a:path w="66766" h="161396" extrusionOk="0">
                    <a:moveTo>
                      <a:pt x="66169" y="72296"/>
                    </a:moveTo>
                    <a:cubicBezTo>
                      <a:pt x="68996" y="97658"/>
                      <a:pt x="61702" y="124005"/>
                      <a:pt x="46231" y="144293"/>
                    </a:cubicBezTo>
                    <a:cubicBezTo>
                      <a:pt x="40973" y="151200"/>
                      <a:pt x="34471" y="157628"/>
                      <a:pt x="26210" y="160289"/>
                    </a:cubicBezTo>
                    <a:cubicBezTo>
                      <a:pt x="17950" y="162951"/>
                      <a:pt x="7682" y="160851"/>
                      <a:pt x="2930" y="153594"/>
                    </a:cubicBezTo>
                    <a:cubicBezTo>
                      <a:pt x="-1573" y="146706"/>
                      <a:pt x="-63" y="137626"/>
                      <a:pt x="2018" y="129659"/>
                    </a:cubicBezTo>
                    <a:cubicBezTo>
                      <a:pt x="10509" y="97262"/>
                      <a:pt x="25953" y="64874"/>
                      <a:pt x="20391" y="31859"/>
                    </a:cubicBezTo>
                    <a:cubicBezTo>
                      <a:pt x="19442" y="26260"/>
                      <a:pt x="17895" y="20679"/>
                      <a:pt x="18208" y="15016"/>
                    </a:cubicBezTo>
                    <a:cubicBezTo>
                      <a:pt x="18521" y="9343"/>
                      <a:pt x="21173" y="3348"/>
                      <a:pt x="26349" y="1018"/>
                    </a:cubicBezTo>
                    <a:cubicBezTo>
                      <a:pt x="35364" y="-3043"/>
                      <a:pt x="44804" y="5797"/>
                      <a:pt x="49887" y="14279"/>
                    </a:cubicBezTo>
                    <a:cubicBezTo>
                      <a:pt x="74632" y="55573"/>
                      <a:pt x="71464" y="111822"/>
                      <a:pt x="42235" y="150076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6"/>
              <p:cNvSpPr/>
              <p:nvPr/>
            </p:nvSpPr>
            <p:spPr>
              <a:xfrm>
                <a:off x="-2931338" y="607818"/>
                <a:ext cx="523401" cy="1400917"/>
              </a:xfrm>
              <a:custGeom>
                <a:avLst/>
                <a:gdLst/>
                <a:ahLst/>
                <a:cxnLst/>
                <a:rect l="l" t="t" r="r" b="b"/>
                <a:pathLst>
                  <a:path w="46597" h="124720" extrusionOk="0">
                    <a:moveTo>
                      <a:pt x="23786" y="0"/>
                    </a:moveTo>
                    <a:cubicBezTo>
                      <a:pt x="24680" y="2910"/>
                      <a:pt x="23906" y="6603"/>
                      <a:pt x="23731" y="9854"/>
                    </a:cubicBezTo>
                    <a:cubicBezTo>
                      <a:pt x="23289" y="20196"/>
                      <a:pt x="22820" y="32517"/>
                      <a:pt x="19762" y="43274"/>
                    </a:cubicBezTo>
                    <a:cubicBezTo>
                      <a:pt x="18500" y="51184"/>
                      <a:pt x="16382" y="57695"/>
                      <a:pt x="13067" y="67162"/>
                    </a:cubicBezTo>
                    <a:cubicBezTo>
                      <a:pt x="11916" y="70671"/>
                      <a:pt x="10221" y="75809"/>
                      <a:pt x="9107" y="79189"/>
                    </a:cubicBezTo>
                    <a:cubicBezTo>
                      <a:pt x="6262" y="87412"/>
                      <a:pt x="4153" y="95747"/>
                      <a:pt x="5939" y="103547"/>
                    </a:cubicBezTo>
                    <a:cubicBezTo>
                      <a:pt x="7449" y="111329"/>
                      <a:pt x="12938" y="118318"/>
                      <a:pt x="20674" y="119009"/>
                    </a:cubicBezTo>
                    <a:cubicBezTo>
                      <a:pt x="22212" y="119184"/>
                      <a:pt x="23915" y="119184"/>
                      <a:pt x="25692" y="118880"/>
                    </a:cubicBezTo>
                    <a:cubicBezTo>
                      <a:pt x="29837" y="118355"/>
                      <a:pt x="34441" y="115685"/>
                      <a:pt x="37821" y="113401"/>
                    </a:cubicBezTo>
                    <a:cubicBezTo>
                      <a:pt x="41541" y="110905"/>
                      <a:pt x="44912" y="109248"/>
                      <a:pt x="46597" y="110076"/>
                    </a:cubicBezTo>
                    <a:cubicBezTo>
                      <a:pt x="45851" y="113944"/>
                      <a:pt x="39304" y="120206"/>
                      <a:pt x="31163" y="123080"/>
                    </a:cubicBezTo>
                    <a:cubicBezTo>
                      <a:pt x="27801" y="124332"/>
                      <a:pt x="23685" y="125142"/>
                      <a:pt x="19357" y="124488"/>
                    </a:cubicBezTo>
                    <a:cubicBezTo>
                      <a:pt x="15047" y="123927"/>
                      <a:pt x="10700" y="121735"/>
                      <a:pt x="7597" y="118466"/>
                    </a:cubicBezTo>
                    <a:cubicBezTo>
                      <a:pt x="1252" y="111844"/>
                      <a:pt x="-332" y="102810"/>
                      <a:pt x="55" y="95940"/>
                    </a:cubicBezTo>
                    <a:cubicBezTo>
                      <a:pt x="708" y="85276"/>
                      <a:pt x="5175" y="75791"/>
                      <a:pt x="8591" y="67116"/>
                    </a:cubicBezTo>
                    <a:cubicBezTo>
                      <a:pt x="12146" y="58165"/>
                      <a:pt x="14807" y="49131"/>
                      <a:pt x="17064" y="40133"/>
                    </a:cubicBezTo>
                    <a:cubicBezTo>
                      <a:pt x="18721" y="33586"/>
                      <a:pt x="20407" y="27213"/>
                      <a:pt x="21401" y="20748"/>
                    </a:cubicBezTo>
                    <a:cubicBezTo>
                      <a:pt x="22469" y="13850"/>
                      <a:pt x="23252" y="6953"/>
                      <a:pt x="237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6"/>
              <p:cNvSpPr/>
              <p:nvPr/>
            </p:nvSpPr>
            <p:spPr>
              <a:xfrm>
                <a:off x="-2681157" y="135309"/>
                <a:ext cx="537284" cy="1205011"/>
              </a:xfrm>
              <a:custGeom>
                <a:avLst/>
                <a:gdLst/>
                <a:ahLst/>
                <a:cxnLst/>
                <a:rect l="l" t="t" r="r" b="b"/>
                <a:pathLst>
                  <a:path w="47833" h="107279" extrusionOk="0">
                    <a:moveTo>
                      <a:pt x="39398" y="107279"/>
                    </a:moveTo>
                    <a:cubicBezTo>
                      <a:pt x="39232" y="104747"/>
                      <a:pt x="40972" y="102260"/>
                      <a:pt x="41580" y="99710"/>
                    </a:cubicBezTo>
                    <a:cubicBezTo>
                      <a:pt x="43799" y="91679"/>
                      <a:pt x="43919" y="81982"/>
                      <a:pt x="44371" y="73316"/>
                    </a:cubicBezTo>
                    <a:cubicBezTo>
                      <a:pt x="43735" y="67082"/>
                      <a:pt x="43680" y="61750"/>
                      <a:pt x="42031" y="54097"/>
                    </a:cubicBezTo>
                    <a:cubicBezTo>
                      <a:pt x="41396" y="50781"/>
                      <a:pt x="40005" y="47706"/>
                      <a:pt x="39047" y="44667"/>
                    </a:cubicBezTo>
                    <a:cubicBezTo>
                      <a:pt x="34664" y="31654"/>
                      <a:pt x="28024" y="19913"/>
                      <a:pt x="18769" y="10123"/>
                    </a:cubicBezTo>
                    <a:cubicBezTo>
                      <a:pt x="17812" y="9193"/>
                      <a:pt x="16762" y="8282"/>
                      <a:pt x="15620" y="7480"/>
                    </a:cubicBezTo>
                    <a:cubicBezTo>
                      <a:pt x="12967" y="5500"/>
                      <a:pt x="9487" y="5049"/>
                      <a:pt x="6880" y="5685"/>
                    </a:cubicBezTo>
                    <a:cubicBezTo>
                      <a:pt x="4145" y="6117"/>
                      <a:pt x="1898" y="7149"/>
                      <a:pt x="29" y="6845"/>
                    </a:cubicBezTo>
                    <a:cubicBezTo>
                      <a:pt x="-248" y="5123"/>
                      <a:pt x="1475" y="2268"/>
                      <a:pt x="4624" y="997"/>
                    </a:cubicBezTo>
                    <a:cubicBezTo>
                      <a:pt x="7672" y="-356"/>
                      <a:pt x="11761" y="-338"/>
                      <a:pt x="15224" y="1089"/>
                    </a:cubicBezTo>
                    <a:cubicBezTo>
                      <a:pt x="21108" y="3391"/>
                      <a:pt x="25538" y="8834"/>
                      <a:pt x="29221" y="13890"/>
                    </a:cubicBezTo>
                    <a:cubicBezTo>
                      <a:pt x="32997" y="19084"/>
                      <a:pt x="36257" y="24609"/>
                      <a:pt x="38403" y="29380"/>
                    </a:cubicBezTo>
                    <a:cubicBezTo>
                      <a:pt x="41838" y="36627"/>
                      <a:pt x="44500" y="44390"/>
                      <a:pt x="45936" y="52043"/>
                    </a:cubicBezTo>
                    <a:cubicBezTo>
                      <a:pt x="47419" y="59871"/>
                      <a:pt x="48174" y="67680"/>
                      <a:pt x="47686" y="75324"/>
                    </a:cubicBezTo>
                    <a:cubicBezTo>
                      <a:pt x="47327" y="80895"/>
                      <a:pt x="46221" y="86199"/>
                      <a:pt x="44951" y="91357"/>
                    </a:cubicBezTo>
                    <a:cubicBezTo>
                      <a:pt x="43763" y="96928"/>
                      <a:pt x="41672" y="102196"/>
                      <a:pt x="39398" y="10727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4" name="Google Shape;714;p16"/>
          <p:cNvGrpSpPr/>
          <p:nvPr/>
        </p:nvGrpSpPr>
        <p:grpSpPr>
          <a:xfrm>
            <a:off x="-147575" y="439722"/>
            <a:ext cx="675981" cy="4854684"/>
            <a:chOff x="-147575" y="329791"/>
            <a:chExt cx="675981" cy="3641013"/>
          </a:xfrm>
        </p:grpSpPr>
        <p:grpSp>
          <p:nvGrpSpPr>
            <p:cNvPr id="715" name="Google Shape;715;p16"/>
            <p:cNvGrpSpPr/>
            <p:nvPr/>
          </p:nvGrpSpPr>
          <p:grpSpPr>
            <a:xfrm>
              <a:off x="189723" y="3319392"/>
              <a:ext cx="191333" cy="195921"/>
              <a:chOff x="-8346438" y="714730"/>
              <a:chExt cx="340147" cy="348304"/>
            </a:xfrm>
          </p:grpSpPr>
          <p:sp>
            <p:nvSpPr>
              <p:cNvPr id="716" name="Google Shape;716;p16"/>
              <p:cNvSpPr/>
              <p:nvPr/>
            </p:nvSpPr>
            <p:spPr>
              <a:xfrm>
                <a:off x="-8311766" y="745437"/>
                <a:ext cx="282542" cy="280228"/>
              </a:xfrm>
              <a:custGeom>
                <a:avLst/>
                <a:gdLst/>
                <a:ahLst/>
                <a:cxnLst/>
                <a:rect l="l" t="t" r="r" b="b"/>
                <a:pathLst>
                  <a:path w="25154" h="24948" extrusionOk="0">
                    <a:moveTo>
                      <a:pt x="6640" y="2122"/>
                    </a:moveTo>
                    <a:cubicBezTo>
                      <a:pt x="1437" y="5060"/>
                      <a:pt x="-912" y="12187"/>
                      <a:pt x="1492" y="17658"/>
                    </a:cubicBezTo>
                    <a:cubicBezTo>
                      <a:pt x="3905" y="23137"/>
                      <a:pt x="10701" y="26222"/>
                      <a:pt x="16420" y="24445"/>
                    </a:cubicBezTo>
                    <a:cubicBezTo>
                      <a:pt x="22139" y="22677"/>
                      <a:pt x="26007" y="16322"/>
                      <a:pt x="24994" y="10429"/>
                    </a:cubicBezTo>
                    <a:cubicBezTo>
                      <a:pt x="23980" y="4535"/>
                      <a:pt x="18234" y="-153"/>
                      <a:pt x="12257" y="4"/>
                    </a:cubicBezTo>
                    <a:cubicBezTo>
                      <a:pt x="6280" y="160"/>
                      <a:pt x="792" y="5106"/>
                      <a:pt x="0" y="11036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6"/>
              <p:cNvSpPr/>
              <p:nvPr/>
            </p:nvSpPr>
            <p:spPr>
              <a:xfrm>
                <a:off x="-8346438" y="770506"/>
                <a:ext cx="298571" cy="292528"/>
              </a:xfrm>
              <a:custGeom>
                <a:avLst/>
                <a:gdLst/>
                <a:ahLst/>
                <a:cxnLst/>
                <a:rect l="l" t="t" r="r" b="b"/>
                <a:pathLst>
                  <a:path w="26581" h="26043" extrusionOk="0">
                    <a:moveTo>
                      <a:pt x="4395" y="0"/>
                    </a:moveTo>
                    <a:cubicBezTo>
                      <a:pt x="5049" y="1023"/>
                      <a:pt x="4110" y="1741"/>
                      <a:pt x="3916" y="2588"/>
                    </a:cubicBezTo>
                    <a:cubicBezTo>
                      <a:pt x="3263" y="5305"/>
                      <a:pt x="3769" y="8611"/>
                      <a:pt x="3392" y="11318"/>
                    </a:cubicBezTo>
                    <a:cubicBezTo>
                      <a:pt x="4110" y="13243"/>
                      <a:pt x="4073" y="14900"/>
                      <a:pt x="5399" y="16853"/>
                    </a:cubicBezTo>
                    <a:cubicBezTo>
                      <a:pt x="5988" y="17672"/>
                      <a:pt x="6983" y="18078"/>
                      <a:pt x="7701" y="18584"/>
                    </a:cubicBezTo>
                    <a:cubicBezTo>
                      <a:pt x="10952" y="20831"/>
                      <a:pt x="14875" y="21144"/>
                      <a:pt x="18458" y="19726"/>
                    </a:cubicBezTo>
                    <a:cubicBezTo>
                      <a:pt x="18900" y="19560"/>
                      <a:pt x="19195" y="19450"/>
                      <a:pt x="19655" y="19284"/>
                    </a:cubicBezTo>
                    <a:cubicBezTo>
                      <a:pt x="20631" y="18915"/>
                      <a:pt x="21589" y="18078"/>
                      <a:pt x="22500" y="17672"/>
                    </a:cubicBezTo>
                    <a:cubicBezTo>
                      <a:pt x="23495" y="17249"/>
                      <a:pt x="25134" y="17801"/>
                      <a:pt x="26460" y="19017"/>
                    </a:cubicBezTo>
                    <a:cubicBezTo>
                      <a:pt x="27114" y="21089"/>
                      <a:pt x="25005" y="22525"/>
                      <a:pt x="22988" y="23723"/>
                    </a:cubicBezTo>
                    <a:cubicBezTo>
                      <a:pt x="19701" y="26007"/>
                      <a:pt x="13448" y="26817"/>
                      <a:pt x="9552" y="25187"/>
                    </a:cubicBezTo>
                    <a:cubicBezTo>
                      <a:pt x="6596" y="24183"/>
                      <a:pt x="3723" y="22259"/>
                      <a:pt x="2066" y="19450"/>
                    </a:cubicBezTo>
                    <a:cubicBezTo>
                      <a:pt x="380" y="16623"/>
                      <a:pt x="-246" y="13427"/>
                      <a:pt x="86" y="10618"/>
                    </a:cubicBezTo>
                    <a:cubicBezTo>
                      <a:pt x="325" y="8555"/>
                      <a:pt x="1218" y="6787"/>
                      <a:pt x="1863" y="5093"/>
                    </a:cubicBezTo>
                    <a:cubicBezTo>
                      <a:pt x="2535" y="3288"/>
                      <a:pt x="3410" y="1603"/>
                      <a:pt x="43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6"/>
              <p:cNvSpPr/>
              <p:nvPr/>
            </p:nvSpPr>
            <p:spPr>
              <a:xfrm>
                <a:off x="-8269098" y="714730"/>
                <a:ext cx="262807" cy="230704"/>
              </a:xfrm>
              <a:custGeom>
                <a:avLst/>
                <a:gdLst/>
                <a:ahLst/>
                <a:cxnLst/>
                <a:rect l="l" t="t" r="r" b="b"/>
                <a:pathLst>
                  <a:path w="23397" h="20539" extrusionOk="0">
                    <a:moveTo>
                      <a:pt x="20578" y="20540"/>
                    </a:moveTo>
                    <a:cubicBezTo>
                      <a:pt x="19989" y="19573"/>
                      <a:pt x="20873" y="19149"/>
                      <a:pt x="21029" y="18431"/>
                    </a:cubicBezTo>
                    <a:cubicBezTo>
                      <a:pt x="21462" y="16138"/>
                      <a:pt x="20164" y="13771"/>
                      <a:pt x="19970" y="11671"/>
                    </a:cubicBezTo>
                    <a:cubicBezTo>
                      <a:pt x="18874" y="10428"/>
                      <a:pt x="18663" y="9120"/>
                      <a:pt x="17309" y="7785"/>
                    </a:cubicBezTo>
                    <a:cubicBezTo>
                      <a:pt x="16747" y="7205"/>
                      <a:pt x="15826" y="7067"/>
                      <a:pt x="15237" y="6717"/>
                    </a:cubicBezTo>
                    <a:cubicBezTo>
                      <a:pt x="12566" y="5289"/>
                      <a:pt x="9499" y="5114"/>
                      <a:pt x="6728" y="6035"/>
                    </a:cubicBezTo>
                    <a:cubicBezTo>
                      <a:pt x="6368" y="6146"/>
                      <a:pt x="6193" y="6201"/>
                      <a:pt x="5825" y="6311"/>
                    </a:cubicBezTo>
                    <a:cubicBezTo>
                      <a:pt x="5079" y="6505"/>
                      <a:pt x="4425" y="7168"/>
                      <a:pt x="3744" y="7371"/>
                    </a:cubicBezTo>
                    <a:cubicBezTo>
                      <a:pt x="3016" y="7573"/>
                      <a:pt x="1561" y="6892"/>
                      <a:pt x="198" y="5694"/>
                    </a:cubicBezTo>
                    <a:cubicBezTo>
                      <a:pt x="-621" y="3760"/>
                      <a:pt x="1257" y="2508"/>
                      <a:pt x="2970" y="1597"/>
                    </a:cubicBezTo>
                    <a:cubicBezTo>
                      <a:pt x="5880" y="-190"/>
                      <a:pt x="10780" y="-439"/>
                      <a:pt x="13920" y="657"/>
                    </a:cubicBezTo>
                    <a:cubicBezTo>
                      <a:pt x="16332" y="1348"/>
                      <a:pt x="18755" y="2794"/>
                      <a:pt x="20283" y="4774"/>
                    </a:cubicBezTo>
                    <a:cubicBezTo>
                      <a:pt x="21858" y="6763"/>
                      <a:pt x="22991" y="8973"/>
                      <a:pt x="23331" y="11312"/>
                    </a:cubicBezTo>
                    <a:cubicBezTo>
                      <a:pt x="23571" y="13025"/>
                      <a:pt x="23111" y="14701"/>
                      <a:pt x="22760" y="16202"/>
                    </a:cubicBezTo>
                    <a:cubicBezTo>
                      <a:pt x="22383" y="17841"/>
                      <a:pt x="21637" y="19352"/>
                      <a:pt x="20578" y="205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9" name="Google Shape;719;p16"/>
            <p:cNvGrpSpPr/>
            <p:nvPr/>
          </p:nvGrpSpPr>
          <p:grpSpPr>
            <a:xfrm>
              <a:off x="315470" y="3765933"/>
              <a:ext cx="212935" cy="204870"/>
              <a:chOff x="-9035243" y="-922508"/>
              <a:chExt cx="378551" cy="364214"/>
            </a:xfrm>
          </p:grpSpPr>
          <p:sp>
            <p:nvSpPr>
              <p:cNvPr id="720" name="Google Shape;720;p16"/>
              <p:cNvSpPr/>
              <p:nvPr/>
            </p:nvSpPr>
            <p:spPr>
              <a:xfrm>
                <a:off x="-8983859" y="-871921"/>
                <a:ext cx="282542" cy="280330"/>
              </a:xfrm>
              <a:custGeom>
                <a:avLst/>
                <a:gdLst/>
                <a:ahLst/>
                <a:cxnLst/>
                <a:rect l="l" t="t" r="r" b="b"/>
                <a:pathLst>
                  <a:path w="25154" h="24957" extrusionOk="0">
                    <a:moveTo>
                      <a:pt x="6640" y="2131"/>
                    </a:moveTo>
                    <a:cubicBezTo>
                      <a:pt x="1427" y="5068"/>
                      <a:pt x="-912" y="12196"/>
                      <a:pt x="1492" y="17667"/>
                    </a:cubicBezTo>
                    <a:cubicBezTo>
                      <a:pt x="3904" y="23146"/>
                      <a:pt x="10701" y="26231"/>
                      <a:pt x="16420" y="24454"/>
                    </a:cubicBezTo>
                    <a:cubicBezTo>
                      <a:pt x="22139" y="22686"/>
                      <a:pt x="26006" y="16331"/>
                      <a:pt x="24994" y="10437"/>
                    </a:cubicBezTo>
                    <a:cubicBezTo>
                      <a:pt x="23980" y="4544"/>
                      <a:pt x="18234" y="-144"/>
                      <a:pt x="12257" y="3"/>
                    </a:cubicBezTo>
                    <a:cubicBezTo>
                      <a:pt x="6280" y="160"/>
                      <a:pt x="801" y="5105"/>
                      <a:pt x="0" y="11036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6"/>
              <p:cNvSpPr/>
              <p:nvPr/>
            </p:nvSpPr>
            <p:spPr>
              <a:xfrm>
                <a:off x="-9035243" y="-800208"/>
                <a:ext cx="249676" cy="241914"/>
              </a:xfrm>
              <a:custGeom>
                <a:avLst/>
                <a:gdLst/>
                <a:ahLst/>
                <a:cxnLst/>
                <a:rect l="l" t="t" r="r" b="b"/>
                <a:pathLst>
                  <a:path w="22228" h="21537" extrusionOk="0">
                    <a:moveTo>
                      <a:pt x="974" y="0"/>
                    </a:moveTo>
                    <a:cubicBezTo>
                      <a:pt x="1858" y="672"/>
                      <a:pt x="1158" y="1335"/>
                      <a:pt x="1214" y="2008"/>
                    </a:cubicBezTo>
                    <a:cubicBezTo>
                      <a:pt x="1425" y="4163"/>
                      <a:pt x="3120" y="6152"/>
                      <a:pt x="3506" y="8169"/>
                    </a:cubicBezTo>
                    <a:cubicBezTo>
                      <a:pt x="4704" y="9255"/>
                      <a:pt x="4998" y="10489"/>
                      <a:pt x="6306" y="11815"/>
                    </a:cubicBezTo>
                    <a:cubicBezTo>
                      <a:pt x="6859" y="12386"/>
                      <a:pt x="7752" y="12589"/>
                      <a:pt x="8323" y="13003"/>
                    </a:cubicBezTo>
                    <a:cubicBezTo>
                      <a:pt x="10883" y="14744"/>
                      <a:pt x="13664" y="15711"/>
                      <a:pt x="16639" y="15895"/>
                    </a:cubicBezTo>
                    <a:cubicBezTo>
                      <a:pt x="17026" y="15932"/>
                      <a:pt x="17210" y="15950"/>
                      <a:pt x="17606" y="15996"/>
                    </a:cubicBezTo>
                    <a:cubicBezTo>
                      <a:pt x="18388" y="16116"/>
                      <a:pt x="19300" y="15812"/>
                      <a:pt x="20037" y="15959"/>
                    </a:cubicBezTo>
                    <a:cubicBezTo>
                      <a:pt x="20829" y="16116"/>
                      <a:pt x="21731" y="17470"/>
                      <a:pt x="22229" y="19210"/>
                    </a:cubicBezTo>
                    <a:cubicBezTo>
                      <a:pt x="21952" y="21264"/>
                      <a:pt x="19982" y="21347"/>
                      <a:pt x="18223" y="21475"/>
                    </a:cubicBezTo>
                    <a:cubicBezTo>
                      <a:pt x="15184" y="21826"/>
                      <a:pt x="10994" y="20638"/>
                      <a:pt x="8461" y="19100"/>
                    </a:cubicBezTo>
                    <a:cubicBezTo>
                      <a:pt x="6490" y="18004"/>
                      <a:pt x="4575" y="16539"/>
                      <a:pt x="3267" y="14753"/>
                    </a:cubicBezTo>
                    <a:cubicBezTo>
                      <a:pt x="1923" y="12939"/>
                      <a:pt x="781" y="11032"/>
                      <a:pt x="237" y="8951"/>
                    </a:cubicBezTo>
                    <a:cubicBezTo>
                      <a:pt x="-149" y="7432"/>
                      <a:pt x="44" y="5848"/>
                      <a:pt x="81" y="4420"/>
                    </a:cubicBezTo>
                    <a:cubicBezTo>
                      <a:pt x="99" y="2882"/>
                      <a:pt x="403" y="1381"/>
                      <a:pt x="9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6"/>
              <p:cNvSpPr/>
              <p:nvPr/>
            </p:nvSpPr>
            <p:spPr>
              <a:xfrm>
                <a:off x="-8962946" y="-922508"/>
                <a:ext cx="306254" cy="321845"/>
              </a:xfrm>
              <a:custGeom>
                <a:avLst/>
                <a:gdLst/>
                <a:ahLst/>
                <a:cxnLst/>
                <a:rect l="l" t="t" r="r" b="b"/>
                <a:pathLst>
                  <a:path w="27265" h="28653" extrusionOk="0">
                    <a:moveTo>
                      <a:pt x="20092" y="28654"/>
                    </a:moveTo>
                    <a:cubicBezTo>
                      <a:pt x="20028" y="27392"/>
                      <a:pt x="21197" y="27088"/>
                      <a:pt x="21722" y="26269"/>
                    </a:cubicBezTo>
                    <a:cubicBezTo>
                      <a:pt x="23408" y="23653"/>
                      <a:pt x="23334" y="20080"/>
                      <a:pt x="23813" y="17235"/>
                    </a:cubicBezTo>
                    <a:cubicBezTo>
                      <a:pt x="23159" y="15144"/>
                      <a:pt x="23214" y="13367"/>
                      <a:pt x="21888" y="11101"/>
                    </a:cubicBezTo>
                    <a:cubicBezTo>
                      <a:pt x="21308" y="10135"/>
                      <a:pt x="20286" y="9518"/>
                      <a:pt x="19567" y="8836"/>
                    </a:cubicBezTo>
                    <a:cubicBezTo>
                      <a:pt x="16363" y="5788"/>
                      <a:pt x="12255" y="4756"/>
                      <a:pt x="8397" y="6018"/>
                    </a:cubicBezTo>
                    <a:cubicBezTo>
                      <a:pt x="7945" y="6165"/>
                      <a:pt x="7623" y="6267"/>
                      <a:pt x="7154" y="6414"/>
                    </a:cubicBezTo>
                    <a:cubicBezTo>
                      <a:pt x="6141" y="6755"/>
                      <a:pt x="5211" y="7621"/>
                      <a:pt x="4372" y="8072"/>
                    </a:cubicBezTo>
                    <a:cubicBezTo>
                      <a:pt x="3461" y="8532"/>
                      <a:pt x="1766" y="8237"/>
                      <a:pt x="228" y="7298"/>
                    </a:cubicBezTo>
                    <a:cubicBezTo>
                      <a:pt x="-738" y="5272"/>
                      <a:pt x="1536" y="3228"/>
                      <a:pt x="3829" y="1966"/>
                    </a:cubicBezTo>
                    <a:cubicBezTo>
                      <a:pt x="7596" y="-603"/>
                      <a:pt x="14595" y="-640"/>
                      <a:pt x="18462" y="1773"/>
                    </a:cubicBezTo>
                    <a:cubicBezTo>
                      <a:pt x="21455" y="3347"/>
                      <a:pt x="23979" y="5825"/>
                      <a:pt x="25406" y="8744"/>
                    </a:cubicBezTo>
                    <a:cubicBezTo>
                      <a:pt x="26879" y="11691"/>
                      <a:pt x="27607" y="15062"/>
                      <a:pt x="27110" y="18146"/>
                    </a:cubicBezTo>
                    <a:cubicBezTo>
                      <a:pt x="26741" y="20412"/>
                      <a:pt x="25609" y="22337"/>
                      <a:pt x="24550" y="24077"/>
                    </a:cubicBezTo>
                    <a:cubicBezTo>
                      <a:pt x="23408" y="25955"/>
                      <a:pt x="21870" y="27530"/>
                      <a:pt x="20092" y="286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" name="Google Shape;723;p16"/>
            <p:cNvGrpSpPr/>
            <p:nvPr/>
          </p:nvGrpSpPr>
          <p:grpSpPr>
            <a:xfrm>
              <a:off x="-147575" y="329791"/>
              <a:ext cx="413509" cy="410409"/>
              <a:chOff x="-3693991" y="2244506"/>
              <a:chExt cx="735126" cy="729616"/>
            </a:xfrm>
          </p:grpSpPr>
          <p:sp>
            <p:nvSpPr>
              <p:cNvPr id="724" name="Google Shape;724;p16"/>
              <p:cNvSpPr/>
              <p:nvPr/>
            </p:nvSpPr>
            <p:spPr>
              <a:xfrm>
                <a:off x="-3662217" y="2251649"/>
                <a:ext cx="697538" cy="706502"/>
              </a:xfrm>
              <a:custGeom>
                <a:avLst/>
                <a:gdLst/>
                <a:ahLst/>
                <a:cxnLst/>
                <a:rect l="l" t="t" r="r" b="b"/>
                <a:pathLst>
                  <a:path w="62100" h="62898" extrusionOk="0">
                    <a:moveTo>
                      <a:pt x="45688" y="378"/>
                    </a:moveTo>
                    <a:cubicBezTo>
                      <a:pt x="30152" y="4043"/>
                      <a:pt x="16053" y="13455"/>
                      <a:pt x="6706" y="26384"/>
                    </a:cubicBezTo>
                    <a:cubicBezTo>
                      <a:pt x="1862" y="33089"/>
                      <a:pt x="-1804" y="41717"/>
                      <a:pt x="941" y="49527"/>
                    </a:cubicBezTo>
                    <a:cubicBezTo>
                      <a:pt x="3833" y="57769"/>
                      <a:pt x="13079" y="62254"/>
                      <a:pt x="21800" y="62825"/>
                    </a:cubicBezTo>
                    <a:cubicBezTo>
                      <a:pt x="33808" y="63598"/>
                      <a:pt x="46047" y="58266"/>
                      <a:pt x="53644" y="48928"/>
                    </a:cubicBezTo>
                    <a:cubicBezTo>
                      <a:pt x="61233" y="39599"/>
                      <a:pt x="63986" y="26522"/>
                      <a:pt x="60791" y="14928"/>
                    </a:cubicBezTo>
                    <a:cubicBezTo>
                      <a:pt x="58903" y="8058"/>
                      <a:pt x="54142" y="1152"/>
                      <a:pt x="47097" y="129"/>
                    </a:cubicBezTo>
                    <a:cubicBezTo>
                      <a:pt x="42492" y="-534"/>
                      <a:pt x="37934" y="1456"/>
                      <a:pt x="33854" y="3711"/>
                    </a:cubicBezTo>
                    <a:cubicBezTo>
                      <a:pt x="24000" y="9164"/>
                      <a:pt x="15151" y="16439"/>
                      <a:pt x="7903" y="25058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16"/>
              <p:cNvSpPr/>
              <p:nvPr/>
            </p:nvSpPr>
            <p:spPr>
              <a:xfrm>
                <a:off x="-3693991" y="2266553"/>
                <a:ext cx="507821" cy="707569"/>
              </a:xfrm>
              <a:custGeom>
                <a:avLst/>
                <a:gdLst/>
                <a:ahLst/>
                <a:cxnLst/>
                <a:rect l="l" t="t" r="r" b="b"/>
                <a:pathLst>
                  <a:path w="45210" h="62993" extrusionOk="0">
                    <a:moveTo>
                      <a:pt x="39676" y="0"/>
                    </a:moveTo>
                    <a:cubicBezTo>
                      <a:pt x="38608" y="1906"/>
                      <a:pt x="36112" y="2726"/>
                      <a:pt x="34261" y="3942"/>
                    </a:cubicBezTo>
                    <a:cubicBezTo>
                      <a:pt x="28358" y="7819"/>
                      <a:pt x="21792" y="12921"/>
                      <a:pt x="15935" y="17424"/>
                    </a:cubicBezTo>
                    <a:cubicBezTo>
                      <a:pt x="12445" y="21411"/>
                      <a:pt x="9001" y="24496"/>
                      <a:pt x="6376" y="30473"/>
                    </a:cubicBezTo>
                    <a:cubicBezTo>
                      <a:pt x="5326" y="33061"/>
                      <a:pt x="5133" y="35833"/>
                      <a:pt x="5022" y="38374"/>
                    </a:cubicBezTo>
                    <a:cubicBezTo>
                      <a:pt x="4746" y="43927"/>
                      <a:pt x="6643" y="49250"/>
                      <a:pt x="10529" y="52510"/>
                    </a:cubicBezTo>
                    <a:cubicBezTo>
                      <a:pt x="14378" y="55853"/>
                      <a:pt x="19831" y="57400"/>
                      <a:pt x="25338" y="57391"/>
                    </a:cubicBezTo>
                    <a:cubicBezTo>
                      <a:pt x="26479" y="57391"/>
                      <a:pt x="27732" y="57354"/>
                      <a:pt x="29021" y="57262"/>
                    </a:cubicBezTo>
                    <a:cubicBezTo>
                      <a:pt x="32014" y="57078"/>
                      <a:pt x="35587" y="56111"/>
                      <a:pt x="38479" y="55604"/>
                    </a:cubicBezTo>
                    <a:cubicBezTo>
                      <a:pt x="41656" y="55061"/>
                      <a:pt x="44474" y="55862"/>
                      <a:pt x="45210" y="57511"/>
                    </a:cubicBezTo>
                    <a:cubicBezTo>
                      <a:pt x="43498" y="59970"/>
                      <a:pt x="38055" y="61333"/>
                      <a:pt x="32530" y="62327"/>
                    </a:cubicBezTo>
                    <a:cubicBezTo>
                      <a:pt x="27953" y="63174"/>
                      <a:pt x="21949" y="63460"/>
                      <a:pt x="16267" y="61682"/>
                    </a:cubicBezTo>
                    <a:cubicBezTo>
                      <a:pt x="10603" y="60052"/>
                      <a:pt x="5381" y="56111"/>
                      <a:pt x="2950" y="51571"/>
                    </a:cubicBezTo>
                    <a:cubicBezTo>
                      <a:pt x="-955" y="44728"/>
                      <a:pt x="-706" y="36404"/>
                      <a:pt x="2075" y="29819"/>
                    </a:cubicBezTo>
                    <a:cubicBezTo>
                      <a:pt x="4967" y="23032"/>
                      <a:pt x="9820" y="17764"/>
                      <a:pt x="15106" y="13777"/>
                    </a:cubicBezTo>
                    <a:cubicBezTo>
                      <a:pt x="19001" y="10858"/>
                      <a:pt x="23192" y="8887"/>
                      <a:pt x="27133" y="6741"/>
                    </a:cubicBezTo>
                    <a:cubicBezTo>
                      <a:pt x="31351" y="4439"/>
                      <a:pt x="35569" y="2339"/>
                      <a:pt x="396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16"/>
              <p:cNvSpPr/>
              <p:nvPr/>
            </p:nvSpPr>
            <p:spPr>
              <a:xfrm>
                <a:off x="-3111525" y="2244506"/>
                <a:ext cx="152661" cy="667514"/>
              </a:xfrm>
              <a:custGeom>
                <a:avLst/>
                <a:gdLst/>
                <a:ahLst/>
                <a:cxnLst/>
                <a:rect l="l" t="t" r="r" b="b"/>
                <a:pathLst>
                  <a:path w="13591" h="59427" extrusionOk="0">
                    <a:moveTo>
                      <a:pt x="0" y="59428"/>
                    </a:moveTo>
                    <a:cubicBezTo>
                      <a:pt x="0" y="57954"/>
                      <a:pt x="1381" y="57245"/>
                      <a:pt x="2090" y="56159"/>
                    </a:cubicBezTo>
                    <a:cubicBezTo>
                      <a:pt x="4310" y="52696"/>
                      <a:pt x="5360" y="48009"/>
                      <a:pt x="7146" y="44205"/>
                    </a:cubicBezTo>
                    <a:cubicBezTo>
                      <a:pt x="7496" y="41139"/>
                      <a:pt x="8500" y="38763"/>
                      <a:pt x="8850" y="34996"/>
                    </a:cubicBezTo>
                    <a:cubicBezTo>
                      <a:pt x="9016" y="33375"/>
                      <a:pt x="8638" y="31736"/>
                      <a:pt x="8611" y="30217"/>
                    </a:cubicBezTo>
                    <a:cubicBezTo>
                      <a:pt x="8399" y="23614"/>
                      <a:pt x="7008" y="17481"/>
                      <a:pt x="4328" y="11504"/>
                    </a:cubicBezTo>
                    <a:cubicBezTo>
                      <a:pt x="4033" y="10841"/>
                      <a:pt x="3776" y="10261"/>
                      <a:pt x="3462" y="9552"/>
                    </a:cubicBezTo>
                    <a:cubicBezTo>
                      <a:pt x="2790" y="7958"/>
                      <a:pt x="1556" y="6292"/>
                      <a:pt x="884" y="4809"/>
                    </a:cubicBezTo>
                    <a:cubicBezTo>
                      <a:pt x="156" y="3197"/>
                      <a:pt x="571" y="1227"/>
                      <a:pt x="1916" y="2"/>
                    </a:cubicBezTo>
                    <a:cubicBezTo>
                      <a:pt x="4282" y="-81"/>
                      <a:pt x="6013" y="2875"/>
                      <a:pt x="7616" y="5647"/>
                    </a:cubicBezTo>
                    <a:cubicBezTo>
                      <a:pt x="10480" y="10288"/>
                      <a:pt x="12671" y="17646"/>
                      <a:pt x="13197" y="22895"/>
                    </a:cubicBezTo>
                    <a:cubicBezTo>
                      <a:pt x="13703" y="26901"/>
                      <a:pt x="13768" y="31064"/>
                      <a:pt x="13123" y="34950"/>
                    </a:cubicBezTo>
                    <a:cubicBezTo>
                      <a:pt x="12478" y="38919"/>
                      <a:pt x="11539" y="42750"/>
                      <a:pt x="9955" y="46259"/>
                    </a:cubicBezTo>
                    <a:cubicBezTo>
                      <a:pt x="8785" y="48819"/>
                      <a:pt x="7100" y="51001"/>
                      <a:pt x="5590" y="53166"/>
                    </a:cubicBezTo>
                    <a:cubicBezTo>
                      <a:pt x="3951" y="55495"/>
                      <a:pt x="2081" y="57604"/>
                      <a:pt x="0" y="5942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7" name="Google Shape;727;p16"/>
            <p:cNvGrpSpPr/>
            <p:nvPr/>
          </p:nvGrpSpPr>
          <p:grpSpPr>
            <a:xfrm>
              <a:off x="265915" y="740208"/>
              <a:ext cx="159631" cy="189436"/>
              <a:chOff x="-6293297" y="3084936"/>
              <a:chExt cx="283789" cy="336775"/>
            </a:xfrm>
          </p:grpSpPr>
          <p:sp>
            <p:nvSpPr>
              <p:cNvPr id="728" name="Google Shape;728;p16"/>
              <p:cNvSpPr/>
              <p:nvPr/>
            </p:nvSpPr>
            <p:spPr>
              <a:xfrm>
                <a:off x="-6292050" y="3114138"/>
                <a:ext cx="282542" cy="280318"/>
              </a:xfrm>
              <a:custGeom>
                <a:avLst/>
                <a:gdLst/>
                <a:ahLst/>
                <a:cxnLst/>
                <a:rect l="l" t="t" r="r" b="b"/>
                <a:pathLst>
                  <a:path w="25154" h="24956" extrusionOk="0">
                    <a:moveTo>
                      <a:pt x="6640" y="2131"/>
                    </a:moveTo>
                    <a:cubicBezTo>
                      <a:pt x="1437" y="5068"/>
                      <a:pt x="-912" y="12196"/>
                      <a:pt x="1492" y="17666"/>
                    </a:cubicBezTo>
                    <a:cubicBezTo>
                      <a:pt x="3904" y="23146"/>
                      <a:pt x="10701" y="26231"/>
                      <a:pt x="16420" y="24453"/>
                    </a:cubicBezTo>
                    <a:cubicBezTo>
                      <a:pt x="22139" y="22685"/>
                      <a:pt x="26006" y="16331"/>
                      <a:pt x="24994" y="10437"/>
                    </a:cubicBezTo>
                    <a:cubicBezTo>
                      <a:pt x="23980" y="4543"/>
                      <a:pt x="18234" y="-144"/>
                      <a:pt x="12257" y="3"/>
                    </a:cubicBezTo>
                    <a:cubicBezTo>
                      <a:pt x="6280" y="160"/>
                      <a:pt x="792" y="5105"/>
                      <a:pt x="0" y="11036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16"/>
              <p:cNvSpPr/>
              <p:nvPr/>
            </p:nvSpPr>
            <p:spPr>
              <a:xfrm>
                <a:off x="-6293297" y="3181718"/>
                <a:ext cx="250799" cy="239994"/>
              </a:xfrm>
              <a:custGeom>
                <a:avLst/>
                <a:gdLst/>
                <a:ahLst/>
                <a:cxnLst/>
                <a:rect l="l" t="t" r="r" b="b"/>
                <a:pathLst>
                  <a:path w="22328" h="21366" extrusionOk="0">
                    <a:moveTo>
                      <a:pt x="3951" y="0"/>
                    </a:moveTo>
                    <a:cubicBezTo>
                      <a:pt x="4393" y="1041"/>
                      <a:pt x="3454" y="1326"/>
                      <a:pt x="3215" y="2008"/>
                    </a:cubicBezTo>
                    <a:cubicBezTo>
                      <a:pt x="2469" y="4208"/>
                      <a:pt x="3445" y="6713"/>
                      <a:pt x="3380" y="8785"/>
                    </a:cubicBezTo>
                    <a:cubicBezTo>
                      <a:pt x="4310" y="10139"/>
                      <a:pt x="4366" y="11447"/>
                      <a:pt x="5544" y="12902"/>
                    </a:cubicBezTo>
                    <a:cubicBezTo>
                      <a:pt x="6042" y="13538"/>
                      <a:pt x="6926" y="13768"/>
                      <a:pt x="7469" y="14154"/>
                    </a:cubicBezTo>
                    <a:cubicBezTo>
                      <a:pt x="9946" y="15821"/>
                      <a:pt x="12958" y="16235"/>
                      <a:pt x="15739" y="15526"/>
                    </a:cubicBezTo>
                    <a:cubicBezTo>
                      <a:pt x="16098" y="15444"/>
                      <a:pt x="16282" y="15398"/>
                      <a:pt x="16641" y="15315"/>
                    </a:cubicBezTo>
                    <a:cubicBezTo>
                      <a:pt x="17387" y="15177"/>
                      <a:pt x="18069" y="14569"/>
                      <a:pt x="18741" y="14412"/>
                    </a:cubicBezTo>
                    <a:cubicBezTo>
                      <a:pt x="19459" y="14265"/>
                      <a:pt x="20877" y="15029"/>
                      <a:pt x="22176" y="16300"/>
                    </a:cubicBezTo>
                    <a:cubicBezTo>
                      <a:pt x="22894" y="18271"/>
                      <a:pt x="20942" y="19422"/>
                      <a:pt x="19165" y="20214"/>
                    </a:cubicBezTo>
                    <a:cubicBezTo>
                      <a:pt x="16135" y="21807"/>
                      <a:pt x="11217" y="21669"/>
                      <a:pt x="8187" y="20288"/>
                    </a:cubicBezTo>
                    <a:cubicBezTo>
                      <a:pt x="5848" y="19376"/>
                      <a:pt x="3555" y="17691"/>
                      <a:pt x="2257" y="15554"/>
                    </a:cubicBezTo>
                    <a:cubicBezTo>
                      <a:pt x="903" y="13399"/>
                      <a:pt x="47" y="11060"/>
                      <a:pt x="0" y="8703"/>
                    </a:cubicBezTo>
                    <a:cubicBezTo>
                      <a:pt x="-18" y="6971"/>
                      <a:pt x="645" y="5378"/>
                      <a:pt x="1198" y="3932"/>
                    </a:cubicBezTo>
                    <a:cubicBezTo>
                      <a:pt x="1778" y="2403"/>
                      <a:pt x="2736" y="1004"/>
                      <a:pt x="39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6"/>
              <p:cNvSpPr/>
              <p:nvPr/>
            </p:nvSpPr>
            <p:spPr>
              <a:xfrm>
                <a:off x="-6249696" y="3084936"/>
                <a:ext cx="234119" cy="168476"/>
              </a:xfrm>
              <a:custGeom>
                <a:avLst/>
                <a:gdLst/>
                <a:ahLst/>
                <a:cxnLst/>
                <a:rect l="l" t="t" r="r" b="b"/>
                <a:pathLst>
                  <a:path w="20843" h="14999" extrusionOk="0">
                    <a:moveTo>
                      <a:pt x="20320" y="14999"/>
                    </a:moveTo>
                    <a:cubicBezTo>
                      <a:pt x="19371" y="14511"/>
                      <a:pt x="20016" y="13903"/>
                      <a:pt x="19897" y="13341"/>
                    </a:cubicBezTo>
                    <a:cubicBezTo>
                      <a:pt x="19473" y="11546"/>
                      <a:pt x="17649" y="10256"/>
                      <a:pt x="17116" y="8672"/>
                    </a:cubicBezTo>
                    <a:cubicBezTo>
                      <a:pt x="15900" y="8055"/>
                      <a:pt x="15513" y="7088"/>
                      <a:pt x="14233" y="6333"/>
                    </a:cubicBezTo>
                    <a:cubicBezTo>
                      <a:pt x="13690" y="6002"/>
                      <a:pt x="12907" y="6103"/>
                      <a:pt x="12391" y="5928"/>
                    </a:cubicBezTo>
                    <a:cubicBezTo>
                      <a:pt x="10089" y="5228"/>
                      <a:pt x="7777" y="5274"/>
                      <a:pt x="5613" y="6002"/>
                    </a:cubicBezTo>
                    <a:cubicBezTo>
                      <a:pt x="5392" y="6094"/>
                      <a:pt x="5153" y="6131"/>
                      <a:pt x="4904" y="6204"/>
                    </a:cubicBezTo>
                    <a:cubicBezTo>
                      <a:pt x="4315" y="6333"/>
                      <a:pt x="3790" y="6858"/>
                      <a:pt x="3219" y="6932"/>
                    </a:cubicBezTo>
                    <a:cubicBezTo>
                      <a:pt x="2611" y="7005"/>
                      <a:pt x="1331" y="6057"/>
                      <a:pt x="170" y="4694"/>
                    </a:cubicBezTo>
                    <a:cubicBezTo>
                      <a:pt x="-529" y="2769"/>
                      <a:pt x="1064" y="2005"/>
                      <a:pt x="2427" y="1305"/>
                    </a:cubicBezTo>
                    <a:cubicBezTo>
                      <a:pt x="4766" y="-31"/>
                      <a:pt x="8606" y="-307"/>
                      <a:pt x="11139" y="320"/>
                    </a:cubicBezTo>
                    <a:cubicBezTo>
                      <a:pt x="13082" y="706"/>
                      <a:pt x="15098" y="1508"/>
                      <a:pt x="16581" y="2797"/>
                    </a:cubicBezTo>
                    <a:cubicBezTo>
                      <a:pt x="18091" y="4095"/>
                      <a:pt x="19418" y="5532"/>
                      <a:pt x="20182" y="7245"/>
                    </a:cubicBezTo>
                    <a:cubicBezTo>
                      <a:pt x="20725" y="8506"/>
                      <a:pt x="20707" y="9916"/>
                      <a:pt x="20808" y="11140"/>
                    </a:cubicBezTo>
                    <a:cubicBezTo>
                      <a:pt x="20919" y="12485"/>
                      <a:pt x="20771" y="13802"/>
                      <a:pt x="20320" y="1499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298957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0" name="Google Shape;1350;p29"/>
          <p:cNvGrpSpPr/>
          <p:nvPr/>
        </p:nvGrpSpPr>
        <p:grpSpPr>
          <a:xfrm>
            <a:off x="-2417668" y="-386815"/>
            <a:ext cx="13475149" cy="9234147"/>
            <a:chOff x="-2417668" y="-290111"/>
            <a:chExt cx="13475149" cy="6925610"/>
          </a:xfrm>
        </p:grpSpPr>
        <p:grpSp>
          <p:nvGrpSpPr>
            <p:cNvPr id="1351" name="Google Shape;1351;p29"/>
            <p:cNvGrpSpPr/>
            <p:nvPr/>
          </p:nvGrpSpPr>
          <p:grpSpPr>
            <a:xfrm>
              <a:off x="6901603" y="2429042"/>
              <a:ext cx="4155878" cy="4206457"/>
              <a:chOff x="-5709060" y="-1810073"/>
              <a:chExt cx="8658079" cy="8763453"/>
            </a:xfrm>
          </p:grpSpPr>
          <p:sp>
            <p:nvSpPr>
              <p:cNvPr id="1352" name="Google Shape;1352;p29"/>
              <p:cNvSpPr/>
              <p:nvPr/>
            </p:nvSpPr>
            <p:spPr>
              <a:xfrm rot="2980312">
                <a:off x="-4698710" y="-289631"/>
                <a:ext cx="6637380" cy="5722569"/>
              </a:xfrm>
              <a:custGeom>
                <a:avLst/>
                <a:gdLst/>
                <a:ahLst/>
                <a:cxnLst/>
                <a:rect l="l" t="t" r="r" b="b"/>
                <a:pathLst>
                  <a:path w="461259" h="397685" extrusionOk="0">
                    <a:moveTo>
                      <a:pt x="460562" y="216844"/>
                    </a:moveTo>
                    <a:cubicBezTo>
                      <a:pt x="456842" y="251682"/>
                      <a:pt x="439989" y="283932"/>
                      <a:pt x="419259" y="312177"/>
                    </a:cubicBezTo>
                    <a:cubicBezTo>
                      <a:pt x="397075" y="342419"/>
                      <a:pt x="369319" y="369696"/>
                      <a:pt x="334914" y="384597"/>
                    </a:cubicBezTo>
                    <a:cubicBezTo>
                      <a:pt x="295204" y="401790"/>
                      <a:pt x="249195" y="401053"/>
                      <a:pt x="207893" y="388160"/>
                    </a:cubicBezTo>
                    <a:cubicBezTo>
                      <a:pt x="166599" y="375268"/>
                      <a:pt x="129643" y="350919"/>
                      <a:pt x="97043" y="322472"/>
                    </a:cubicBezTo>
                    <a:cubicBezTo>
                      <a:pt x="61321" y="291290"/>
                      <a:pt x="29697" y="254040"/>
                      <a:pt x="12310" y="209919"/>
                    </a:cubicBezTo>
                    <a:cubicBezTo>
                      <a:pt x="1029" y="181297"/>
                      <a:pt x="-3944" y="149360"/>
                      <a:pt x="3608" y="119522"/>
                    </a:cubicBezTo>
                    <a:cubicBezTo>
                      <a:pt x="16694" y="67897"/>
                      <a:pt x="65437" y="31466"/>
                      <a:pt x="116870" y="17634"/>
                    </a:cubicBezTo>
                    <a:cubicBezTo>
                      <a:pt x="154848" y="7420"/>
                      <a:pt x="194420" y="7329"/>
                      <a:pt x="233890" y="9907"/>
                    </a:cubicBezTo>
                    <a:cubicBezTo>
                      <a:pt x="244996" y="7780"/>
                      <a:pt x="256102" y="4851"/>
                      <a:pt x="267135" y="2678"/>
                    </a:cubicBezTo>
                    <a:cubicBezTo>
                      <a:pt x="291705" y="-2166"/>
                      <a:pt x="320510" y="-1936"/>
                      <a:pt x="337777" y="16187"/>
                    </a:cubicBezTo>
                    <a:cubicBezTo>
                      <a:pt x="354170" y="33390"/>
                      <a:pt x="354428" y="60806"/>
                      <a:pt x="368370" y="80062"/>
                    </a:cubicBezTo>
                    <a:cubicBezTo>
                      <a:pt x="382405" y="99428"/>
                      <a:pt x="407417" y="107007"/>
                      <a:pt x="425945" y="122129"/>
                    </a:cubicBezTo>
                    <a:cubicBezTo>
                      <a:pt x="453103" y="144277"/>
                      <a:pt x="464292" y="181997"/>
                      <a:pt x="460562" y="216844"/>
                    </a:cubicBezTo>
                    <a:close/>
                  </a:path>
                </a:pathLst>
              </a:custGeom>
              <a:solidFill>
                <a:srgbClr val="00E4F7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29"/>
              <p:cNvSpPr/>
              <p:nvPr/>
            </p:nvSpPr>
            <p:spPr>
              <a:xfrm rot="4499925">
                <a:off x="-4153110" y="180239"/>
                <a:ext cx="5546548" cy="4782084"/>
              </a:xfrm>
              <a:custGeom>
                <a:avLst/>
                <a:gdLst/>
                <a:ahLst/>
                <a:cxnLst/>
                <a:rect l="l" t="t" r="r" b="b"/>
                <a:pathLst>
                  <a:path w="461259" h="397685" extrusionOk="0">
                    <a:moveTo>
                      <a:pt x="460562" y="216844"/>
                    </a:moveTo>
                    <a:cubicBezTo>
                      <a:pt x="456842" y="251682"/>
                      <a:pt x="439989" y="283932"/>
                      <a:pt x="419259" y="312177"/>
                    </a:cubicBezTo>
                    <a:cubicBezTo>
                      <a:pt x="397075" y="342419"/>
                      <a:pt x="369319" y="369696"/>
                      <a:pt x="334914" y="384597"/>
                    </a:cubicBezTo>
                    <a:cubicBezTo>
                      <a:pt x="295204" y="401790"/>
                      <a:pt x="249195" y="401053"/>
                      <a:pt x="207893" y="388160"/>
                    </a:cubicBezTo>
                    <a:cubicBezTo>
                      <a:pt x="166599" y="375268"/>
                      <a:pt x="129643" y="350919"/>
                      <a:pt x="97043" y="322472"/>
                    </a:cubicBezTo>
                    <a:cubicBezTo>
                      <a:pt x="61321" y="291290"/>
                      <a:pt x="29697" y="254040"/>
                      <a:pt x="12310" y="209919"/>
                    </a:cubicBezTo>
                    <a:cubicBezTo>
                      <a:pt x="1029" y="181297"/>
                      <a:pt x="-3944" y="149360"/>
                      <a:pt x="3608" y="119522"/>
                    </a:cubicBezTo>
                    <a:cubicBezTo>
                      <a:pt x="16694" y="67897"/>
                      <a:pt x="65437" y="31466"/>
                      <a:pt x="116870" y="17634"/>
                    </a:cubicBezTo>
                    <a:cubicBezTo>
                      <a:pt x="154848" y="7420"/>
                      <a:pt x="194420" y="7329"/>
                      <a:pt x="233890" y="9907"/>
                    </a:cubicBezTo>
                    <a:cubicBezTo>
                      <a:pt x="244996" y="7780"/>
                      <a:pt x="256102" y="4851"/>
                      <a:pt x="267135" y="2678"/>
                    </a:cubicBezTo>
                    <a:cubicBezTo>
                      <a:pt x="291705" y="-2166"/>
                      <a:pt x="320510" y="-1936"/>
                      <a:pt x="337777" y="16187"/>
                    </a:cubicBezTo>
                    <a:cubicBezTo>
                      <a:pt x="354170" y="33390"/>
                      <a:pt x="354428" y="60806"/>
                      <a:pt x="368370" y="80062"/>
                    </a:cubicBezTo>
                    <a:cubicBezTo>
                      <a:pt x="382405" y="99428"/>
                      <a:pt x="407417" y="107007"/>
                      <a:pt x="425945" y="122129"/>
                    </a:cubicBezTo>
                    <a:cubicBezTo>
                      <a:pt x="453103" y="144277"/>
                      <a:pt x="464292" y="181997"/>
                      <a:pt x="460562" y="216844"/>
                    </a:cubicBezTo>
                    <a:close/>
                  </a:path>
                </a:pathLst>
              </a:custGeom>
              <a:solidFill>
                <a:srgbClr val="00E4F7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9"/>
              <p:cNvSpPr/>
              <p:nvPr/>
            </p:nvSpPr>
            <p:spPr>
              <a:xfrm rot="-9000042">
                <a:off x="-3671078" y="530191"/>
                <a:ext cx="4734923" cy="4082322"/>
              </a:xfrm>
              <a:custGeom>
                <a:avLst/>
                <a:gdLst/>
                <a:ahLst/>
                <a:cxnLst/>
                <a:rect l="l" t="t" r="r" b="b"/>
                <a:pathLst>
                  <a:path w="461259" h="397685" extrusionOk="0">
                    <a:moveTo>
                      <a:pt x="460562" y="216844"/>
                    </a:moveTo>
                    <a:cubicBezTo>
                      <a:pt x="456842" y="251682"/>
                      <a:pt x="439989" y="283932"/>
                      <a:pt x="419259" y="312177"/>
                    </a:cubicBezTo>
                    <a:cubicBezTo>
                      <a:pt x="397075" y="342419"/>
                      <a:pt x="369319" y="369696"/>
                      <a:pt x="334914" y="384597"/>
                    </a:cubicBezTo>
                    <a:cubicBezTo>
                      <a:pt x="295204" y="401790"/>
                      <a:pt x="249195" y="401053"/>
                      <a:pt x="207893" y="388160"/>
                    </a:cubicBezTo>
                    <a:cubicBezTo>
                      <a:pt x="166599" y="375268"/>
                      <a:pt x="129643" y="350919"/>
                      <a:pt x="97043" y="322472"/>
                    </a:cubicBezTo>
                    <a:cubicBezTo>
                      <a:pt x="61321" y="291290"/>
                      <a:pt x="29697" y="254040"/>
                      <a:pt x="12310" y="209919"/>
                    </a:cubicBezTo>
                    <a:cubicBezTo>
                      <a:pt x="1029" y="181297"/>
                      <a:pt x="-3944" y="149360"/>
                      <a:pt x="3608" y="119522"/>
                    </a:cubicBezTo>
                    <a:cubicBezTo>
                      <a:pt x="16694" y="67897"/>
                      <a:pt x="65437" y="31466"/>
                      <a:pt x="116870" y="17634"/>
                    </a:cubicBezTo>
                    <a:cubicBezTo>
                      <a:pt x="154848" y="7420"/>
                      <a:pt x="194420" y="7329"/>
                      <a:pt x="233890" y="9907"/>
                    </a:cubicBezTo>
                    <a:cubicBezTo>
                      <a:pt x="244996" y="7780"/>
                      <a:pt x="256102" y="4851"/>
                      <a:pt x="267135" y="2678"/>
                    </a:cubicBezTo>
                    <a:cubicBezTo>
                      <a:pt x="291705" y="-2166"/>
                      <a:pt x="320510" y="-1936"/>
                      <a:pt x="337777" y="16187"/>
                    </a:cubicBezTo>
                    <a:cubicBezTo>
                      <a:pt x="354170" y="33390"/>
                      <a:pt x="354428" y="60806"/>
                      <a:pt x="368370" y="80062"/>
                    </a:cubicBezTo>
                    <a:cubicBezTo>
                      <a:pt x="382405" y="99428"/>
                      <a:pt x="407417" y="107007"/>
                      <a:pt x="425945" y="122129"/>
                    </a:cubicBezTo>
                    <a:cubicBezTo>
                      <a:pt x="453103" y="144277"/>
                      <a:pt x="464292" y="181997"/>
                      <a:pt x="460562" y="216844"/>
                    </a:cubicBezTo>
                    <a:close/>
                  </a:path>
                </a:pathLst>
              </a:custGeom>
              <a:solidFill>
                <a:srgbClr val="00E4F7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5" name="Google Shape;1355;p29"/>
            <p:cNvGrpSpPr/>
            <p:nvPr/>
          </p:nvGrpSpPr>
          <p:grpSpPr>
            <a:xfrm>
              <a:off x="-2417668" y="-290111"/>
              <a:ext cx="4600903" cy="4656899"/>
              <a:chOff x="-5709060" y="-1810073"/>
              <a:chExt cx="8658079" cy="8763453"/>
            </a:xfrm>
          </p:grpSpPr>
          <p:sp>
            <p:nvSpPr>
              <p:cNvPr id="1356" name="Google Shape;1356;p29"/>
              <p:cNvSpPr/>
              <p:nvPr/>
            </p:nvSpPr>
            <p:spPr>
              <a:xfrm rot="2980312">
                <a:off x="-4698710" y="-289631"/>
                <a:ext cx="6637380" cy="5722569"/>
              </a:xfrm>
              <a:custGeom>
                <a:avLst/>
                <a:gdLst/>
                <a:ahLst/>
                <a:cxnLst/>
                <a:rect l="l" t="t" r="r" b="b"/>
                <a:pathLst>
                  <a:path w="461259" h="397685" extrusionOk="0">
                    <a:moveTo>
                      <a:pt x="460562" y="216844"/>
                    </a:moveTo>
                    <a:cubicBezTo>
                      <a:pt x="456842" y="251682"/>
                      <a:pt x="439989" y="283932"/>
                      <a:pt x="419259" y="312177"/>
                    </a:cubicBezTo>
                    <a:cubicBezTo>
                      <a:pt x="397075" y="342419"/>
                      <a:pt x="369319" y="369696"/>
                      <a:pt x="334914" y="384597"/>
                    </a:cubicBezTo>
                    <a:cubicBezTo>
                      <a:pt x="295204" y="401790"/>
                      <a:pt x="249195" y="401053"/>
                      <a:pt x="207893" y="388160"/>
                    </a:cubicBezTo>
                    <a:cubicBezTo>
                      <a:pt x="166599" y="375268"/>
                      <a:pt x="129643" y="350919"/>
                      <a:pt x="97043" y="322472"/>
                    </a:cubicBezTo>
                    <a:cubicBezTo>
                      <a:pt x="61321" y="291290"/>
                      <a:pt x="29697" y="254040"/>
                      <a:pt x="12310" y="209919"/>
                    </a:cubicBezTo>
                    <a:cubicBezTo>
                      <a:pt x="1029" y="181297"/>
                      <a:pt x="-3944" y="149360"/>
                      <a:pt x="3608" y="119522"/>
                    </a:cubicBezTo>
                    <a:cubicBezTo>
                      <a:pt x="16694" y="67897"/>
                      <a:pt x="65437" y="31466"/>
                      <a:pt x="116870" y="17634"/>
                    </a:cubicBezTo>
                    <a:cubicBezTo>
                      <a:pt x="154848" y="7420"/>
                      <a:pt x="194420" y="7329"/>
                      <a:pt x="233890" y="9907"/>
                    </a:cubicBezTo>
                    <a:cubicBezTo>
                      <a:pt x="244996" y="7780"/>
                      <a:pt x="256102" y="4851"/>
                      <a:pt x="267135" y="2678"/>
                    </a:cubicBezTo>
                    <a:cubicBezTo>
                      <a:pt x="291705" y="-2166"/>
                      <a:pt x="320510" y="-1936"/>
                      <a:pt x="337777" y="16187"/>
                    </a:cubicBezTo>
                    <a:cubicBezTo>
                      <a:pt x="354170" y="33390"/>
                      <a:pt x="354428" y="60806"/>
                      <a:pt x="368370" y="80062"/>
                    </a:cubicBezTo>
                    <a:cubicBezTo>
                      <a:pt x="382405" y="99428"/>
                      <a:pt x="407417" y="107007"/>
                      <a:pt x="425945" y="122129"/>
                    </a:cubicBezTo>
                    <a:cubicBezTo>
                      <a:pt x="453103" y="144277"/>
                      <a:pt x="464292" y="181997"/>
                      <a:pt x="460562" y="216844"/>
                    </a:cubicBezTo>
                    <a:close/>
                  </a:path>
                </a:pathLst>
              </a:custGeom>
              <a:solidFill>
                <a:srgbClr val="00E4F7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9"/>
              <p:cNvSpPr/>
              <p:nvPr/>
            </p:nvSpPr>
            <p:spPr>
              <a:xfrm rot="4499925">
                <a:off x="-4153110" y="180239"/>
                <a:ext cx="5546548" cy="4782084"/>
              </a:xfrm>
              <a:custGeom>
                <a:avLst/>
                <a:gdLst/>
                <a:ahLst/>
                <a:cxnLst/>
                <a:rect l="l" t="t" r="r" b="b"/>
                <a:pathLst>
                  <a:path w="461259" h="397685" extrusionOk="0">
                    <a:moveTo>
                      <a:pt x="460562" y="216844"/>
                    </a:moveTo>
                    <a:cubicBezTo>
                      <a:pt x="456842" y="251682"/>
                      <a:pt x="439989" y="283932"/>
                      <a:pt x="419259" y="312177"/>
                    </a:cubicBezTo>
                    <a:cubicBezTo>
                      <a:pt x="397075" y="342419"/>
                      <a:pt x="369319" y="369696"/>
                      <a:pt x="334914" y="384597"/>
                    </a:cubicBezTo>
                    <a:cubicBezTo>
                      <a:pt x="295204" y="401790"/>
                      <a:pt x="249195" y="401053"/>
                      <a:pt x="207893" y="388160"/>
                    </a:cubicBezTo>
                    <a:cubicBezTo>
                      <a:pt x="166599" y="375268"/>
                      <a:pt x="129643" y="350919"/>
                      <a:pt x="97043" y="322472"/>
                    </a:cubicBezTo>
                    <a:cubicBezTo>
                      <a:pt x="61321" y="291290"/>
                      <a:pt x="29697" y="254040"/>
                      <a:pt x="12310" y="209919"/>
                    </a:cubicBezTo>
                    <a:cubicBezTo>
                      <a:pt x="1029" y="181297"/>
                      <a:pt x="-3944" y="149360"/>
                      <a:pt x="3608" y="119522"/>
                    </a:cubicBezTo>
                    <a:cubicBezTo>
                      <a:pt x="16694" y="67897"/>
                      <a:pt x="65437" y="31466"/>
                      <a:pt x="116870" y="17634"/>
                    </a:cubicBezTo>
                    <a:cubicBezTo>
                      <a:pt x="154848" y="7420"/>
                      <a:pt x="194420" y="7329"/>
                      <a:pt x="233890" y="9907"/>
                    </a:cubicBezTo>
                    <a:cubicBezTo>
                      <a:pt x="244996" y="7780"/>
                      <a:pt x="256102" y="4851"/>
                      <a:pt x="267135" y="2678"/>
                    </a:cubicBezTo>
                    <a:cubicBezTo>
                      <a:pt x="291705" y="-2166"/>
                      <a:pt x="320510" y="-1936"/>
                      <a:pt x="337777" y="16187"/>
                    </a:cubicBezTo>
                    <a:cubicBezTo>
                      <a:pt x="354170" y="33390"/>
                      <a:pt x="354428" y="60806"/>
                      <a:pt x="368370" y="80062"/>
                    </a:cubicBezTo>
                    <a:cubicBezTo>
                      <a:pt x="382405" y="99428"/>
                      <a:pt x="407417" y="107007"/>
                      <a:pt x="425945" y="122129"/>
                    </a:cubicBezTo>
                    <a:cubicBezTo>
                      <a:pt x="453103" y="144277"/>
                      <a:pt x="464292" y="181997"/>
                      <a:pt x="460562" y="216844"/>
                    </a:cubicBezTo>
                    <a:close/>
                  </a:path>
                </a:pathLst>
              </a:custGeom>
              <a:solidFill>
                <a:srgbClr val="00E4F7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9"/>
              <p:cNvSpPr/>
              <p:nvPr/>
            </p:nvSpPr>
            <p:spPr>
              <a:xfrm rot="-9000042">
                <a:off x="-3671078" y="530191"/>
                <a:ext cx="4734923" cy="4082322"/>
              </a:xfrm>
              <a:custGeom>
                <a:avLst/>
                <a:gdLst/>
                <a:ahLst/>
                <a:cxnLst/>
                <a:rect l="l" t="t" r="r" b="b"/>
                <a:pathLst>
                  <a:path w="461259" h="397685" extrusionOk="0">
                    <a:moveTo>
                      <a:pt x="460562" y="216844"/>
                    </a:moveTo>
                    <a:cubicBezTo>
                      <a:pt x="456842" y="251682"/>
                      <a:pt x="439989" y="283932"/>
                      <a:pt x="419259" y="312177"/>
                    </a:cubicBezTo>
                    <a:cubicBezTo>
                      <a:pt x="397075" y="342419"/>
                      <a:pt x="369319" y="369696"/>
                      <a:pt x="334914" y="384597"/>
                    </a:cubicBezTo>
                    <a:cubicBezTo>
                      <a:pt x="295204" y="401790"/>
                      <a:pt x="249195" y="401053"/>
                      <a:pt x="207893" y="388160"/>
                    </a:cubicBezTo>
                    <a:cubicBezTo>
                      <a:pt x="166599" y="375268"/>
                      <a:pt x="129643" y="350919"/>
                      <a:pt x="97043" y="322472"/>
                    </a:cubicBezTo>
                    <a:cubicBezTo>
                      <a:pt x="61321" y="291290"/>
                      <a:pt x="29697" y="254040"/>
                      <a:pt x="12310" y="209919"/>
                    </a:cubicBezTo>
                    <a:cubicBezTo>
                      <a:pt x="1029" y="181297"/>
                      <a:pt x="-3944" y="149360"/>
                      <a:pt x="3608" y="119522"/>
                    </a:cubicBezTo>
                    <a:cubicBezTo>
                      <a:pt x="16694" y="67897"/>
                      <a:pt x="65437" y="31466"/>
                      <a:pt x="116870" y="17634"/>
                    </a:cubicBezTo>
                    <a:cubicBezTo>
                      <a:pt x="154848" y="7420"/>
                      <a:pt x="194420" y="7329"/>
                      <a:pt x="233890" y="9907"/>
                    </a:cubicBezTo>
                    <a:cubicBezTo>
                      <a:pt x="244996" y="7780"/>
                      <a:pt x="256102" y="4851"/>
                      <a:pt x="267135" y="2678"/>
                    </a:cubicBezTo>
                    <a:cubicBezTo>
                      <a:pt x="291705" y="-2166"/>
                      <a:pt x="320510" y="-1936"/>
                      <a:pt x="337777" y="16187"/>
                    </a:cubicBezTo>
                    <a:cubicBezTo>
                      <a:pt x="354170" y="33390"/>
                      <a:pt x="354428" y="60806"/>
                      <a:pt x="368370" y="80062"/>
                    </a:cubicBezTo>
                    <a:cubicBezTo>
                      <a:pt x="382405" y="99428"/>
                      <a:pt x="407417" y="107007"/>
                      <a:pt x="425945" y="122129"/>
                    </a:cubicBezTo>
                    <a:cubicBezTo>
                      <a:pt x="453103" y="144277"/>
                      <a:pt x="464292" y="181997"/>
                      <a:pt x="460562" y="216844"/>
                    </a:cubicBezTo>
                    <a:close/>
                  </a:path>
                </a:pathLst>
              </a:custGeom>
              <a:solidFill>
                <a:srgbClr val="00E4F7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59" name="Google Shape;1359;p29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1360" name="Google Shape;1360;p29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1" name="Google Shape;1361;p29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62" name="Google Shape;1362;p29"/>
          <p:cNvGrpSpPr/>
          <p:nvPr/>
        </p:nvGrpSpPr>
        <p:grpSpPr>
          <a:xfrm>
            <a:off x="-1523751" y="496747"/>
            <a:ext cx="11406089" cy="7031475"/>
            <a:chOff x="-1523751" y="372560"/>
            <a:chExt cx="11406089" cy="5273606"/>
          </a:xfrm>
        </p:grpSpPr>
        <p:grpSp>
          <p:nvGrpSpPr>
            <p:cNvPr id="1363" name="Google Shape;1363;p29"/>
            <p:cNvGrpSpPr/>
            <p:nvPr/>
          </p:nvGrpSpPr>
          <p:grpSpPr>
            <a:xfrm>
              <a:off x="217109" y="785920"/>
              <a:ext cx="8685631" cy="4160646"/>
              <a:chOff x="217109" y="785920"/>
              <a:chExt cx="8685631" cy="4160646"/>
            </a:xfrm>
          </p:grpSpPr>
          <p:grpSp>
            <p:nvGrpSpPr>
              <p:cNvPr id="1364" name="Google Shape;1364;p29"/>
              <p:cNvGrpSpPr/>
              <p:nvPr/>
            </p:nvGrpSpPr>
            <p:grpSpPr>
              <a:xfrm>
                <a:off x="8688467" y="785920"/>
                <a:ext cx="214273" cy="231802"/>
                <a:chOff x="4372038" y="-2377002"/>
                <a:chExt cx="397537" cy="430059"/>
              </a:xfrm>
            </p:grpSpPr>
            <p:sp>
              <p:nvSpPr>
                <p:cNvPr id="1365" name="Google Shape;1365;p29"/>
                <p:cNvSpPr/>
                <p:nvPr/>
              </p:nvSpPr>
              <p:spPr>
                <a:xfrm>
                  <a:off x="4407609" y="-2346942"/>
                  <a:ext cx="361966" cy="359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7" extrusionOk="0">
                      <a:moveTo>
                        <a:pt x="6640" y="2131"/>
                      </a:moveTo>
                      <a:cubicBezTo>
                        <a:pt x="1437" y="5068"/>
                        <a:pt x="-911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4"/>
                      </a:cubicBezTo>
                      <a:cubicBezTo>
                        <a:pt x="22139" y="22686"/>
                        <a:pt x="26007" y="16331"/>
                        <a:pt x="24994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6" name="Google Shape;1366;p29"/>
                <p:cNvSpPr/>
                <p:nvPr/>
              </p:nvSpPr>
              <p:spPr>
                <a:xfrm>
                  <a:off x="4551146" y="-2377002"/>
                  <a:ext cx="195574" cy="286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1" h="19884" extrusionOk="0">
                      <a:moveTo>
                        <a:pt x="11316" y="19884"/>
                      </a:moveTo>
                      <a:cubicBezTo>
                        <a:pt x="10496" y="19221"/>
                        <a:pt x="11252" y="18880"/>
                        <a:pt x="11316" y="18401"/>
                      </a:cubicBezTo>
                      <a:cubicBezTo>
                        <a:pt x="11390" y="16808"/>
                        <a:pt x="10073" y="15233"/>
                        <a:pt x="10239" y="13751"/>
                      </a:cubicBezTo>
                      <a:cubicBezTo>
                        <a:pt x="9373" y="12858"/>
                        <a:pt x="9447" y="11937"/>
                        <a:pt x="8728" y="10813"/>
                      </a:cubicBezTo>
                      <a:cubicBezTo>
                        <a:pt x="8452" y="10316"/>
                        <a:pt x="7706" y="10095"/>
                        <a:pt x="7402" y="9689"/>
                      </a:cubicBezTo>
                      <a:cubicBezTo>
                        <a:pt x="5892" y="8023"/>
                        <a:pt x="4290" y="6743"/>
                        <a:pt x="2457" y="5886"/>
                      </a:cubicBezTo>
                      <a:cubicBezTo>
                        <a:pt x="2264" y="5813"/>
                        <a:pt x="2070" y="5702"/>
                        <a:pt x="1877" y="5582"/>
                      </a:cubicBezTo>
                      <a:cubicBezTo>
                        <a:pt x="1435" y="5269"/>
                        <a:pt x="754" y="5315"/>
                        <a:pt x="376" y="4947"/>
                      </a:cubicBezTo>
                      <a:cubicBezTo>
                        <a:pt x="-39" y="4606"/>
                        <a:pt x="-112" y="2985"/>
                        <a:pt x="164" y="1217"/>
                      </a:cubicBezTo>
                      <a:cubicBezTo>
                        <a:pt x="1067" y="-569"/>
                        <a:pt x="2439" y="29"/>
                        <a:pt x="3710" y="416"/>
                      </a:cubicBezTo>
                      <a:cubicBezTo>
                        <a:pt x="5947" y="1015"/>
                        <a:pt x="8461" y="3041"/>
                        <a:pt x="9815" y="4708"/>
                      </a:cubicBezTo>
                      <a:cubicBezTo>
                        <a:pt x="10929" y="5933"/>
                        <a:pt x="11887" y="7350"/>
                        <a:pt x="12467" y="8852"/>
                      </a:cubicBezTo>
                      <a:cubicBezTo>
                        <a:pt x="13038" y="10399"/>
                        <a:pt x="13554" y="11937"/>
                        <a:pt x="13591" y="13530"/>
                      </a:cubicBezTo>
                      <a:cubicBezTo>
                        <a:pt x="13591" y="14709"/>
                        <a:pt x="13075" y="15832"/>
                        <a:pt x="12808" y="16863"/>
                      </a:cubicBezTo>
                      <a:cubicBezTo>
                        <a:pt x="12504" y="17969"/>
                        <a:pt x="11998" y="19000"/>
                        <a:pt x="11326" y="1988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7" name="Google Shape;1367;p29"/>
                <p:cNvSpPr/>
                <p:nvPr/>
              </p:nvSpPr>
              <p:spPr>
                <a:xfrm>
                  <a:off x="4372038" y="-2357763"/>
                  <a:ext cx="297686" cy="410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7" h="28549" extrusionOk="0">
                      <a:moveTo>
                        <a:pt x="6606" y="0"/>
                      </a:moveTo>
                      <a:cubicBezTo>
                        <a:pt x="6809" y="1161"/>
                        <a:pt x="5759" y="1354"/>
                        <a:pt x="5336" y="2035"/>
                      </a:cubicBezTo>
                      <a:cubicBezTo>
                        <a:pt x="4010" y="4255"/>
                        <a:pt x="4230" y="7248"/>
                        <a:pt x="3586" y="9568"/>
                      </a:cubicBezTo>
                      <a:cubicBezTo>
                        <a:pt x="4101" y="11355"/>
                        <a:pt x="3798" y="12828"/>
                        <a:pt x="4553" y="14873"/>
                      </a:cubicBezTo>
                      <a:cubicBezTo>
                        <a:pt x="4857" y="15757"/>
                        <a:pt x="5676" y="16383"/>
                        <a:pt x="6118" y="17064"/>
                      </a:cubicBezTo>
                      <a:cubicBezTo>
                        <a:pt x="8144" y="20002"/>
                        <a:pt x="11137" y="21936"/>
                        <a:pt x="14498" y="22710"/>
                      </a:cubicBezTo>
                      <a:cubicBezTo>
                        <a:pt x="14913" y="22811"/>
                        <a:pt x="15162" y="22875"/>
                        <a:pt x="15585" y="22977"/>
                      </a:cubicBezTo>
                      <a:cubicBezTo>
                        <a:pt x="16469" y="23225"/>
                        <a:pt x="17547" y="23023"/>
                        <a:pt x="18366" y="23207"/>
                      </a:cubicBezTo>
                      <a:cubicBezTo>
                        <a:pt x="19250" y="23419"/>
                        <a:pt x="20208" y="24772"/>
                        <a:pt x="20687" y="26522"/>
                      </a:cubicBezTo>
                      <a:cubicBezTo>
                        <a:pt x="20227" y="28603"/>
                        <a:pt x="17814" y="28640"/>
                        <a:pt x="15686" y="28502"/>
                      </a:cubicBezTo>
                      <a:cubicBezTo>
                        <a:pt x="11984" y="28474"/>
                        <a:pt x="7242" y="26080"/>
                        <a:pt x="4801" y="23437"/>
                      </a:cubicBezTo>
                      <a:cubicBezTo>
                        <a:pt x="2849" y="21540"/>
                        <a:pt x="1237" y="19017"/>
                        <a:pt x="611" y="16401"/>
                      </a:cubicBezTo>
                      <a:cubicBezTo>
                        <a:pt x="-52" y="13740"/>
                        <a:pt x="-236" y="11051"/>
                        <a:pt x="363" y="8546"/>
                      </a:cubicBezTo>
                      <a:cubicBezTo>
                        <a:pt x="814" y="6713"/>
                        <a:pt x="1891" y="5176"/>
                        <a:pt x="2822" y="3748"/>
                      </a:cubicBezTo>
                      <a:cubicBezTo>
                        <a:pt x="3807" y="2229"/>
                        <a:pt x="5105" y="912"/>
                        <a:pt x="66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68" name="Google Shape;1368;p29"/>
              <p:cNvGrpSpPr/>
              <p:nvPr/>
            </p:nvGrpSpPr>
            <p:grpSpPr>
              <a:xfrm>
                <a:off x="217109" y="4727694"/>
                <a:ext cx="217747" cy="218872"/>
                <a:chOff x="-947063" y="-1566311"/>
                <a:chExt cx="403984" cy="406070"/>
              </a:xfrm>
            </p:grpSpPr>
            <p:sp>
              <p:nvSpPr>
                <p:cNvPr id="1369" name="Google Shape;1369;p29"/>
                <p:cNvSpPr/>
                <p:nvPr/>
              </p:nvSpPr>
              <p:spPr>
                <a:xfrm>
                  <a:off x="-905045" y="-1540195"/>
                  <a:ext cx="361966" cy="359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6"/>
                      </a:cubicBezTo>
                      <a:cubicBezTo>
                        <a:pt x="3904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6" y="16331"/>
                        <a:pt x="24993" y="10437"/>
                      </a:cubicBezTo>
                      <a:cubicBezTo>
                        <a:pt x="23980" y="4543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0" name="Google Shape;1370;p29"/>
                <p:cNvSpPr/>
                <p:nvPr/>
              </p:nvSpPr>
              <p:spPr>
                <a:xfrm>
                  <a:off x="-841659" y="-1566311"/>
                  <a:ext cx="292822" cy="231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9" h="16092" extrusionOk="0">
                      <a:moveTo>
                        <a:pt x="19787" y="16092"/>
                      </a:moveTo>
                      <a:cubicBezTo>
                        <a:pt x="18848" y="15595"/>
                        <a:pt x="19483" y="14997"/>
                        <a:pt x="19372" y="14435"/>
                      </a:cubicBezTo>
                      <a:cubicBezTo>
                        <a:pt x="18986" y="12639"/>
                        <a:pt x="17199" y="11267"/>
                        <a:pt x="16739" y="9646"/>
                      </a:cubicBezTo>
                      <a:cubicBezTo>
                        <a:pt x="15551" y="8955"/>
                        <a:pt x="15219" y="7961"/>
                        <a:pt x="13976" y="7095"/>
                      </a:cubicBezTo>
                      <a:cubicBezTo>
                        <a:pt x="13451" y="6717"/>
                        <a:pt x="12659" y="6745"/>
                        <a:pt x="12143" y="6524"/>
                      </a:cubicBezTo>
                      <a:cubicBezTo>
                        <a:pt x="9869" y="5575"/>
                        <a:pt x="7530" y="5318"/>
                        <a:pt x="5236" y="5714"/>
                      </a:cubicBezTo>
                      <a:cubicBezTo>
                        <a:pt x="5006" y="5769"/>
                        <a:pt x="4748" y="5769"/>
                        <a:pt x="4490" y="5806"/>
                      </a:cubicBezTo>
                      <a:cubicBezTo>
                        <a:pt x="3873" y="5842"/>
                        <a:pt x="3247" y="6284"/>
                        <a:pt x="2658" y="6266"/>
                      </a:cubicBezTo>
                      <a:cubicBezTo>
                        <a:pt x="2032" y="6239"/>
                        <a:pt x="927" y="5087"/>
                        <a:pt x="43" y="3522"/>
                      </a:cubicBezTo>
                      <a:cubicBezTo>
                        <a:pt x="-289" y="1505"/>
                        <a:pt x="1378" y="1054"/>
                        <a:pt x="2824" y="584"/>
                      </a:cubicBezTo>
                      <a:cubicBezTo>
                        <a:pt x="5310" y="-346"/>
                        <a:pt x="9095" y="-88"/>
                        <a:pt x="11499" y="814"/>
                      </a:cubicBezTo>
                      <a:cubicBezTo>
                        <a:pt x="13359" y="1422"/>
                        <a:pt x="15238" y="2389"/>
                        <a:pt x="16591" y="3770"/>
                      </a:cubicBezTo>
                      <a:cubicBezTo>
                        <a:pt x="17973" y="5161"/>
                        <a:pt x="19197" y="6653"/>
                        <a:pt x="19861" y="8393"/>
                      </a:cubicBezTo>
                      <a:cubicBezTo>
                        <a:pt x="20340" y="9665"/>
                        <a:pt x="20256" y="11064"/>
                        <a:pt x="20330" y="12280"/>
                      </a:cubicBezTo>
                      <a:cubicBezTo>
                        <a:pt x="20413" y="13597"/>
                        <a:pt x="20238" y="14904"/>
                        <a:pt x="19787" y="1609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1" name="Google Shape;1371;p29"/>
                <p:cNvSpPr/>
                <p:nvPr/>
              </p:nvSpPr>
              <p:spPr>
                <a:xfrm>
                  <a:off x="-947063" y="-1516826"/>
                  <a:ext cx="399438" cy="356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58" h="24780" extrusionOk="0">
                      <a:moveTo>
                        <a:pt x="4172" y="0"/>
                      </a:moveTo>
                      <a:cubicBezTo>
                        <a:pt x="4531" y="1170"/>
                        <a:pt x="3500" y="1639"/>
                        <a:pt x="3187" y="2487"/>
                      </a:cubicBezTo>
                      <a:cubicBezTo>
                        <a:pt x="2257" y="5231"/>
                        <a:pt x="3261" y="8362"/>
                        <a:pt x="3445" y="11023"/>
                      </a:cubicBezTo>
                      <a:cubicBezTo>
                        <a:pt x="4540" y="12736"/>
                        <a:pt x="4789" y="14394"/>
                        <a:pt x="6401" y="16171"/>
                      </a:cubicBezTo>
                      <a:cubicBezTo>
                        <a:pt x="7073" y="16954"/>
                        <a:pt x="8150" y="17249"/>
                        <a:pt x="8887" y="17727"/>
                      </a:cubicBezTo>
                      <a:cubicBezTo>
                        <a:pt x="12230" y="19698"/>
                        <a:pt x="16273" y="19809"/>
                        <a:pt x="19791" y="18409"/>
                      </a:cubicBezTo>
                      <a:cubicBezTo>
                        <a:pt x="20214" y="18243"/>
                        <a:pt x="20491" y="18124"/>
                        <a:pt x="20933" y="17949"/>
                      </a:cubicBezTo>
                      <a:cubicBezTo>
                        <a:pt x="21881" y="17598"/>
                        <a:pt x="22683" y="16724"/>
                        <a:pt x="23484" y="16309"/>
                      </a:cubicBezTo>
                      <a:cubicBezTo>
                        <a:pt x="24358" y="15886"/>
                        <a:pt x="25988" y="16217"/>
                        <a:pt x="27517" y="17221"/>
                      </a:cubicBezTo>
                      <a:cubicBezTo>
                        <a:pt x="28475" y="19173"/>
                        <a:pt x="26412" y="21006"/>
                        <a:pt x="24386" y="22286"/>
                      </a:cubicBezTo>
                      <a:cubicBezTo>
                        <a:pt x="20997" y="24745"/>
                        <a:pt x="15011" y="25417"/>
                        <a:pt x="11125" y="24165"/>
                      </a:cubicBezTo>
                      <a:cubicBezTo>
                        <a:pt x="8150" y="23409"/>
                        <a:pt x="5185" y="21595"/>
                        <a:pt x="3371" y="19137"/>
                      </a:cubicBezTo>
                      <a:cubicBezTo>
                        <a:pt x="1492" y="16659"/>
                        <a:pt x="286" y="13850"/>
                        <a:pt x="28" y="10987"/>
                      </a:cubicBezTo>
                      <a:cubicBezTo>
                        <a:pt x="-138" y="8887"/>
                        <a:pt x="461" y="6879"/>
                        <a:pt x="1041" y="5065"/>
                      </a:cubicBezTo>
                      <a:cubicBezTo>
                        <a:pt x="1658" y="3104"/>
                        <a:pt x="2736" y="1326"/>
                        <a:pt x="41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72" name="Google Shape;1372;p29"/>
            <p:cNvGrpSpPr/>
            <p:nvPr/>
          </p:nvGrpSpPr>
          <p:grpSpPr>
            <a:xfrm>
              <a:off x="-1523751" y="372560"/>
              <a:ext cx="2873450" cy="3047941"/>
              <a:chOff x="-1523751" y="372560"/>
              <a:chExt cx="2873450" cy="3047941"/>
            </a:xfrm>
          </p:grpSpPr>
          <p:grpSp>
            <p:nvGrpSpPr>
              <p:cNvPr id="1373" name="Google Shape;1373;p29"/>
              <p:cNvGrpSpPr/>
              <p:nvPr/>
            </p:nvGrpSpPr>
            <p:grpSpPr>
              <a:xfrm rot="2086670">
                <a:off x="-1181146" y="939785"/>
                <a:ext cx="2188240" cy="1886576"/>
                <a:chOff x="-3697290" y="-7331076"/>
                <a:chExt cx="6746828" cy="5816731"/>
              </a:xfrm>
            </p:grpSpPr>
            <p:sp>
              <p:nvSpPr>
                <p:cNvPr id="1374" name="Google Shape;1374;p29"/>
                <p:cNvSpPr/>
                <p:nvPr/>
              </p:nvSpPr>
              <p:spPr>
                <a:xfrm>
                  <a:off x="-3650998" y="-7300110"/>
                  <a:ext cx="6637517" cy="5722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59" h="397685" extrusionOk="0">
                      <a:moveTo>
                        <a:pt x="460562" y="216844"/>
                      </a:moveTo>
                      <a:cubicBezTo>
                        <a:pt x="456842" y="251682"/>
                        <a:pt x="439989" y="283932"/>
                        <a:pt x="419259" y="312177"/>
                      </a:cubicBezTo>
                      <a:cubicBezTo>
                        <a:pt x="397075" y="342419"/>
                        <a:pt x="369319" y="369696"/>
                        <a:pt x="334914" y="384597"/>
                      </a:cubicBezTo>
                      <a:cubicBezTo>
                        <a:pt x="295204" y="401790"/>
                        <a:pt x="249195" y="401053"/>
                        <a:pt x="207893" y="388160"/>
                      </a:cubicBezTo>
                      <a:cubicBezTo>
                        <a:pt x="166599" y="375268"/>
                        <a:pt x="129643" y="350919"/>
                        <a:pt x="97043" y="322472"/>
                      </a:cubicBezTo>
                      <a:cubicBezTo>
                        <a:pt x="61321" y="291290"/>
                        <a:pt x="29697" y="254040"/>
                        <a:pt x="12310" y="209919"/>
                      </a:cubicBezTo>
                      <a:cubicBezTo>
                        <a:pt x="1029" y="181297"/>
                        <a:pt x="-3944" y="149360"/>
                        <a:pt x="3608" y="119522"/>
                      </a:cubicBezTo>
                      <a:cubicBezTo>
                        <a:pt x="16694" y="67897"/>
                        <a:pt x="65437" y="31466"/>
                        <a:pt x="116870" y="17634"/>
                      </a:cubicBezTo>
                      <a:cubicBezTo>
                        <a:pt x="154848" y="7420"/>
                        <a:pt x="194420" y="7329"/>
                        <a:pt x="233890" y="9907"/>
                      </a:cubicBezTo>
                      <a:cubicBezTo>
                        <a:pt x="244996" y="7780"/>
                        <a:pt x="256102" y="4851"/>
                        <a:pt x="267135" y="2678"/>
                      </a:cubicBezTo>
                      <a:cubicBezTo>
                        <a:pt x="291705" y="-2166"/>
                        <a:pt x="320510" y="-1936"/>
                        <a:pt x="337777" y="16187"/>
                      </a:cubicBezTo>
                      <a:cubicBezTo>
                        <a:pt x="354170" y="33390"/>
                        <a:pt x="354428" y="60806"/>
                        <a:pt x="368370" y="80062"/>
                      </a:cubicBezTo>
                      <a:cubicBezTo>
                        <a:pt x="382405" y="99428"/>
                        <a:pt x="407417" y="107007"/>
                        <a:pt x="425945" y="122129"/>
                      </a:cubicBezTo>
                      <a:cubicBezTo>
                        <a:pt x="453103" y="144277"/>
                        <a:pt x="464292" y="181997"/>
                        <a:pt x="460562" y="21684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29"/>
                <p:cNvSpPr/>
                <p:nvPr/>
              </p:nvSpPr>
              <p:spPr>
                <a:xfrm>
                  <a:off x="-2202642" y="-7250020"/>
                  <a:ext cx="1880039" cy="300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649" h="20902" extrusionOk="0">
                      <a:moveTo>
                        <a:pt x="0" y="20903"/>
                      </a:moveTo>
                      <a:cubicBezTo>
                        <a:pt x="1842" y="19153"/>
                        <a:pt x="4927" y="18656"/>
                        <a:pt x="7386" y="17615"/>
                      </a:cubicBezTo>
                      <a:cubicBezTo>
                        <a:pt x="15278" y="14484"/>
                        <a:pt x="24459" y="10276"/>
                        <a:pt x="33457" y="8544"/>
                      </a:cubicBezTo>
                      <a:cubicBezTo>
                        <a:pt x="39664" y="6389"/>
                        <a:pt x="45189" y="5459"/>
                        <a:pt x="53275" y="4041"/>
                      </a:cubicBezTo>
                      <a:cubicBezTo>
                        <a:pt x="56756" y="3341"/>
                        <a:pt x="60181" y="2558"/>
                        <a:pt x="63543" y="1996"/>
                      </a:cubicBezTo>
                      <a:cubicBezTo>
                        <a:pt x="78111" y="44"/>
                        <a:pt x="92063" y="-453"/>
                        <a:pt x="106917" y="403"/>
                      </a:cubicBezTo>
                      <a:cubicBezTo>
                        <a:pt x="108465" y="541"/>
                        <a:pt x="110058" y="689"/>
                        <a:pt x="111761" y="845"/>
                      </a:cubicBezTo>
                      <a:cubicBezTo>
                        <a:pt x="115657" y="1195"/>
                        <a:pt x="120354" y="1637"/>
                        <a:pt x="123964" y="2346"/>
                      </a:cubicBezTo>
                      <a:cubicBezTo>
                        <a:pt x="127923" y="3240"/>
                        <a:pt x="130640" y="5248"/>
                        <a:pt x="130649" y="7061"/>
                      </a:cubicBezTo>
                      <a:cubicBezTo>
                        <a:pt x="127564" y="8517"/>
                        <a:pt x="121090" y="7154"/>
                        <a:pt x="114718" y="6610"/>
                      </a:cubicBezTo>
                      <a:cubicBezTo>
                        <a:pt x="104035" y="5579"/>
                        <a:pt x="89116" y="5174"/>
                        <a:pt x="78765" y="5744"/>
                      </a:cubicBezTo>
                      <a:cubicBezTo>
                        <a:pt x="70809" y="6039"/>
                        <a:pt x="62806" y="7089"/>
                        <a:pt x="55153" y="8010"/>
                      </a:cubicBezTo>
                      <a:cubicBezTo>
                        <a:pt x="47298" y="9023"/>
                        <a:pt x="39747" y="10681"/>
                        <a:pt x="32296" y="12237"/>
                      </a:cubicBezTo>
                      <a:cubicBezTo>
                        <a:pt x="26881" y="13453"/>
                        <a:pt x="21549" y="14401"/>
                        <a:pt x="16374" y="15847"/>
                      </a:cubicBezTo>
                      <a:cubicBezTo>
                        <a:pt x="10876" y="17431"/>
                        <a:pt x="5443" y="19134"/>
                        <a:pt x="0" y="2090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29"/>
                <p:cNvSpPr/>
                <p:nvPr/>
              </p:nvSpPr>
              <p:spPr>
                <a:xfrm>
                  <a:off x="-277328" y="-7331076"/>
                  <a:ext cx="1605723" cy="381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6" h="26480" extrusionOk="0">
                      <a:moveTo>
                        <a:pt x="111586" y="26481"/>
                      </a:moveTo>
                      <a:cubicBezTo>
                        <a:pt x="109689" y="25099"/>
                        <a:pt x="108740" y="22493"/>
                        <a:pt x="107101" y="20660"/>
                      </a:cubicBezTo>
                      <a:cubicBezTo>
                        <a:pt x="101935" y="14766"/>
                        <a:pt x="93720" y="10880"/>
                        <a:pt x="86399" y="7722"/>
                      </a:cubicBezTo>
                      <a:cubicBezTo>
                        <a:pt x="80773" y="6395"/>
                        <a:pt x="76085" y="4959"/>
                        <a:pt x="68847" y="4526"/>
                      </a:cubicBezTo>
                      <a:cubicBezTo>
                        <a:pt x="65725" y="4360"/>
                        <a:pt x="62640" y="4793"/>
                        <a:pt x="59693" y="4977"/>
                      </a:cubicBezTo>
                      <a:cubicBezTo>
                        <a:pt x="46856" y="5769"/>
                        <a:pt x="34985" y="8688"/>
                        <a:pt x="22138" y="11737"/>
                      </a:cubicBezTo>
                      <a:cubicBezTo>
                        <a:pt x="20785" y="12032"/>
                        <a:pt x="19403" y="12335"/>
                        <a:pt x="17911" y="12657"/>
                      </a:cubicBezTo>
                      <a:cubicBezTo>
                        <a:pt x="14495" y="13348"/>
                        <a:pt x="10415" y="14444"/>
                        <a:pt x="7119" y="14822"/>
                      </a:cubicBezTo>
                      <a:cubicBezTo>
                        <a:pt x="3499" y="15245"/>
                        <a:pt x="552" y="14113"/>
                        <a:pt x="0" y="12400"/>
                      </a:cubicBezTo>
                      <a:cubicBezTo>
                        <a:pt x="2173" y="10134"/>
                        <a:pt x="8049" y="9379"/>
                        <a:pt x="13657" y="7998"/>
                      </a:cubicBezTo>
                      <a:cubicBezTo>
                        <a:pt x="23059" y="5714"/>
                        <a:pt x="36330" y="2537"/>
                        <a:pt x="45888" y="1275"/>
                      </a:cubicBezTo>
                      <a:cubicBezTo>
                        <a:pt x="53173" y="235"/>
                        <a:pt x="60743" y="-364"/>
                        <a:pt x="68000" y="244"/>
                      </a:cubicBezTo>
                      <a:cubicBezTo>
                        <a:pt x="75404" y="861"/>
                        <a:pt x="82734" y="2279"/>
                        <a:pt x="89337" y="5300"/>
                      </a:cubicBezTo>
                      <a:cubicBezTo>
                        <a:pt x="94144" y="7500"/>
                        <a:pt x="98297" y="10576"/>
                        <a:pt x="102045" y="13901"/>
                      </a:cubicBezTo>
                      <a:cubicBezTo>
                        <a:pt x="106070" y="17446"/>
                        <a:pt x="109367" y="21747"/>
                        <a:pt x="111586" y="264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7" name="Google Shape;1377;p29"/>
                <p:cNvSpPr/>
                <p:nvPr/>
              </p:nvSpPr>
              <p:spPr>
                <a:xfrm>
                  <a:off x="1846361" y="-5905149"/>
                  <a:ext cx="1203177" cy="2724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12" h="189356" extrusionOk="0">
                      <a:moveTo>
                        <a:pt x="51055" y="189356"/>
                      </a:moveTo>
                      <a:cubicBezTo>
                        <a:pt x="53109" y="185636"/>
                        <a:pt x="56958" y="182007"/>
                        <a:pt x="59629" y="178158"/>
                      </a:cubicBezTo>
                      <a:cubicBezTo>
                        <a:pt x="68064" y="165864"/>
                        <a:pt x="74069" y="149453"/>
                        <a:pt x="77504" y="134203"/>
                      </a:cubicBezTo>
                      <a:cubicBezTo>
                        <a:pt x="78977" y="123106"/>
                        <a:pt x="80432" y="113538"/>
                        <a:pt x="78977" y="99540"/>
                      </a:cubicBezTo>
                      <a:cubicBezTo>
                        <a:pt x="78443" y="93499"/>
                        <a:pt x="76739" y="87734"/>
                        <a:pt x="75303" y="82200"/>
                      </a:cubicBezTo>
                      <a:cubicBezTo>
                        <a:pt x="68460" y="58311"/>
                        <a:pt x="54527" y="38107"/>
                        <a:pt x="34994" y="22690"/>
                      </a:cubicBezTo>
                      <a:cubicBezTo>
                        <a:pt x="32922" y="21198"/>
                        <a:pt x="30841" y="19393"/>
                        <a:pt x="28438" y="17865"/>
                      </a:cubicBezTo>
                      <a:cubicBezTo>
                        <a:pt x="23142" y="13988"/>
                        <a:pt x="16033" y="10535"/>
                        <a:pt x="10535" y="7827"/>
                      </a:cubicBezTo>
                      <a:cubicBezTo>
                        <a:pt x="4512" y="4843"/>
                        <a:pt x="37" y="2035"/>
                        <a:pt x="0" y="27"/>
                      </a:cubicBezTo>
                      <a:cubicBezTo>
                        <a:pt x="5212" y="-388"/>
                        <a:pt x="16457" y="4024"/>
                        <a:pt x="26255" y="9936"/>
                      </a:cubicBezTo>
                      <a:cubicBezTo>
                        <a:pt x="34561" y="14807"/>
                        <a:pt x="43798" y="21862"/>
                        <a:pt x="51598" y="30251"/>
                      </a:cubicBezTo>
                      <a:cubicBezTo>
                        <a:pt x="59472" y="38567"/>
                        <a:pt x="65956" y="48015"/>
                        <a:pt x="70311" y="56267"/>
                      </a:cubicBezTo>
                      <a:cubicBezTo>
                        <a:pt x="77163" y="68837"/>
                        <a:pt x="81574" y="83056"/>
                        <a:pt x="82955" y="96897"/>
                      </a:cubicBezTo>
                      <a:cubicBezTo>
                        <a:pt x="84447" y="111089"/>
                        <a:pt x="83370" y="125141"/>
                        <a:pt x="80018" y="138375"/>
                      </a:cubicBezTo>
                      <a:cubicBezTo>
                        <a:pt x="77504" y="148026"/>
                        <a:pt x="73562" y="156876"/>
                        <a:pt x="69004" y="165201"/>
                      </a:cubicBezTo>
                      <a:cubicBezTo>
                        <a:pt x="64141" y="174124"/>
                        <a:pt x="58109" y="182284"/>
                        <a:pt x="51055" y="18935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8" name="Google Shape;1378;p29"/>
                <p:cNvSpPr/>
                <p:nvPr/>
              </p:nvSpPr>
              <p:spPr>
                <a:xfrm>
                  <a:off x="-3697290" y="-5659836"/>
                  <a:ext cx="282015" cy="1505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8" h="104639" extrusionOk="0">
                      <a:moveTo>
                        <a:pt x="19598" y="104640"/>
                      </a:moveTo>
                      <a:cubicBezTo>
                        <a:pt x="17886" y="103387"/>
                        <a:pt x="17333" y="100873"/>
                        <a:pt x="16283" y="98976"/>
                      </a:cubicBezTo>
                      <a:cubicBezTo>
                        <a:pt x="13134" y="92871"/>
                        <a:pt x="8962" y="85715"/>
                        <a:pt x="7295" y="78422"/>
                      </a:cubicBezTo>
                      <a:cubicBezTo>
                        <a:pt x="5205" y="73485"/>
                        <a:pt x="4330" y="68982"/>
                        <a:pt x="3059" y="62416"/>
                      </a:cubicBezTo>
                      <a:cubicBezTo>
                        <a:pt x="2414" y="59598"/>
                        <a:pt x="1715" y="56799"/>
                        <a:pt x="1226" y="54064"/>
                      </a:cubicBezTo>
                      <a:cubicBezTo>
                        <a:pt x="-376" y="42166"/>
                        <a:pt x="-413" y="30691"/>
                        <a:pt x="1143" y="18600"/>
                      </a:cubicBezTo>
                      <a:cubicBezTo>
                        <a:pt x="1364" y="17338"/>
                        <a:pt x="1585" y="16067"/>
                        <a:pt x="1825" y="14667"/>
                      </a:cubicBezTo>
                      <a:cubicBezTo>
                        <a:pt x="2359" y="11508"/>
                        <a:pt x="3077" y="7705"/>
                        <a:pt x="3980" y="4832"/>
                      </a:cubicBezTo>
                      <a:cubicBezTo>
                        <a:pt x="5103" y="1691"/>
                        <a:pt x="7249" y="-243"/>
                        <a:pt x="9026" y="25"/>
                      </a:cubicBezTo>
                      <a:cubicBezTo>
                        <a:pt x="10270" y="2760"/>
                        <a:pt x="8548" y="7788"/>
                        <a:pt x="7682" y="12871"/>
                      </a:cubicBezTo>
                      <a:cubicBezTo>
                        <a:pt x="6107" y="21380"/>
                        <a:pt x="5122" y="33362"/>
                        <a:pt x="5380" y="41705"/>
                      </a:cubicBezTo>
                      <a:cubicBezTo>
                        <a:pt x="5417" y="48115"/>
                        <a:pt x="6282" y="54561"/>
                        <a:pt x="7037" y="60722"/>
                      </a:cubicBezTo>
                      <a:cubicBezTo>
                        <a:pt x="7894" y="67048"/>
                        <a:pt x="9450" y="73071"/>
                        <a:pt x="10924" y="79029"/>
                      </a:cubicBezTo>
                      <a:cubicBezTo>
                        <a:pt x="12093" y="83348"/>
                        <a:pt x="13023" y="87621"/>
                        <a:pt x="14469" y="91729"/>
                      </a:cubicBezTo>
                      <a:cubicBezTo>
                        <a:pt x="16044" y="96094"/>
                        <a:pt x="17775" y="100367"/>
                        <a:pt x="19598" y="10464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9" name="Google Shape;1379;p29"/>
                <p:cNvSpPr/>
                <p:nvPr/>
              </p:nvSpPr>
              <p:spPr>
                <a:xfrm>
                  <a:off x="-2173992" y="-2927832"/>
                  <a:ext cx="4480557" cy="1413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366" h="98227" extrusionOk="0">
                      <a:moveTo>
                        <a:pt x="311367" y="0"/>
                      </a:moveTo>
                      <a:cubicBezTo>
                        <a:pt x="309718" y="6502"/>
                        <a:pt x="305436" y="13952"/>
                        <a:pt x="301596" y="20361"/>
                      </a:cubicBezTo>
                      <a:cubicBezTo>
                        <a:pt x="295546" y="30620"/>
                        <a:pt x="287736" y="41045"/>
                        <a:pt x="278536" y="50502"/>
                      </a:cubicBezTo>
                      <a:cubicBezTo>
                        <a:pt x="269355" y="59970"/>
                        <a:pt x="258580" y="68184"/>
                        <a:pt x="247437" y="74483"/>
                      </a:cubicBezTo>
                      <a:cubicBezTo>
                        <a:pt x="231809" y="84033"/>
                        <a:pt x="216927" y="89982"/>
                        <a:pt x="194347" y="94541"/>
                      </a:cubicBezTo>
                      <a:cubicBezTo>
                        <a:pt x="184585" y="96447"/>
                        <a:pt x="174805" y="97865"/>
                        <a:pt x="165283" y="98141"/>
                      </a:cubicBezTo>
                      <a:cubicBezTo>
                        <a:pt x="123990" y="99366"/>
                        <a:pt x="84952" y="87569"/>
                        <a:pt x="49709" y="65514"/>
                      </a:cubicBezTo>
                      <a:cubicBezTo>
                        <a:pt x="46081" y="63267"/>
                        <a:pt x="42287" y="60651"/>
                        <a:pt x="38410" y="57907"/>
                      </a:cubicBezTo>
                      <a:cubicBezTo>
                        <a:pt x="29523" y="51525"/>
                        <a:pt x="19236" y="43237"/>
                        <a:pt x="11943" y="35980"/>
                      </a:cubicBezTo>
                      <a:cubicBezTo>
                        <a:pt x="3885" y="28042"/>
                        <a:pt x="-591" y="20610"/>
                        <a:pt x="63" y="18750"/>
                      </a:cubicBezTo>
                      <a:cubicBezTo>
                        <a:pt x="6657" y="23234"/>
                        <a:pt x="19402" y="36827"/>
                        <a:pt x="33741" y="47593"/>
                      </a:cubicBezTo>
                      <a:cubicBezTo>
                        <a:pt x="45648" y="56765"/>
                        <a:pt x="60834" y="66508"/>
                        <a:pt x="76968" y="74050"/>
                      </a:cubicBezTo>
                      <a:cubicBezTo>
                        <a:pt x="93038" y="81740"/>
                        <a:pt x="110038" y="86915"/>
                        <a:pt x="124247" y="89687"/>
                      </a:cubicBezTo>
                      <a:cubicBezTo>
                        <a:pt x="146054" y="94043"/>
                        <a:pt x="168911" y="94310"/>
                        <a:pt x="190157" y="90958"/>
                      </a:cubicBezTo>
                      <a:cubicBezTo>
                        <a:pt x="211982" y="87551"/>
                        <a:pt x="232482" y="79843"/>
                        <a:pt x="250550" y="68718"/>
                      </a:cubicBezTo>
                      <a:cubicBezTo>
                        <a:pt x="263700" y="60596"/>
                        <a:pt x="275589" y="51175"/>
                        <a:pt x="285600" y="40032"/>
                      </a:cubicBezTo>
                      <a:cubicBezTo>
                        <a:pt x="296282" y="28134"/>
                        <a:pt x="305003" y="14624"/>
                        <a:pt x="3113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80" name="Google Shape;1380;p29"/>
              <p:cNvGrpSpPr/>
              <p:nvPr/>
            </p:nvGrpSpPr>
            <p:grpSpPr>
              <a:xfrm rot="2086670">
                <a:off x="-978229" y="465044"/>
                <a:ext cx="584086" cy="829611"/>
                <a:chOff x="-4505985" y="-7188563"/>
                <a:chExt cx="1800866" cy="2557875"/>
              </a:xfrm>
            </p:grpSpPr>
            <p:sp>
              <p:nvSpPr>
                <p:cNvPr id="1381" name="Google Shape;1381;p29"/>
                <p:cNvSpPr/>
                <p:nvPr/>
              </p:nvSpPr>
              <p:spPr>
                <a:xfrm>
                  <a:off x="-4441678" y="-7147768"/>
                  <a:ext cx="1727491" cy="2477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48" h="172175" extrusionOk="0">
                      <a:moveTo>
                        <a:pt x="111600" y="16044"/>
                      </a:moveTo>
                      <a:cubicBezTo>
                        <a:pt x="113985" y="14948"/>
                        <a:pt x="116278" y="13677"/>
                        <a:pt x="117973" y="11707"/>
                      </a:cubicBezTo>
                      <a:cubicBezTo>
                        <a:pt x="120358" y="8926"/>
                        <a:pt x="120984" y="4247"/>
                        <a:pt x="118267" y="1807"/>
                      </a:cubicBezTo>
                      <a:cubicBezTo>
                        <a:pt x="116462" y="195"/>
                        <a:pt x="113829" y="20"/>
                        <a:pt x="111416" y="2"/>
                      </a:cubicBezTo>
                      <a:cubicBezTo>
                        <a:pt x="72664" y="-210"/>
                        <a:pt x="34529" y="21496"/>
                        <a:pt x="14932" y="54916"/>
                      </a:cubicBezTo>
                      <a:cubicBezTo>
                        <a:pt x="-4674" y="88344"/>
                        <a:pt x="-4996" y="132217"/>
                        <a:pt x="14104" y="165931"/>
                      </a:cubicBezTo>
                      <a:cubicBezTo>
                        <a:pt x="15328" y="168086"/>
                        <a:pt x="16728" y="170305"/>
                        <a:pt x="18938" y="171447"/>
                      </a:cubicBezTo>
                      <a:cubicBezTo>
                        <a:pt x="23248" y="173657"/>
                        <a:pt x="28727" y="170526"/>
                        <a:pt x="30892" y="166198"/>
                      </a:cubicBezTo>
                      <a:cubicBezTo>
                        <a:pt x="33056" y="161861"/>
                        <a:pt x="32862" y="156786"/>
                        <a:pt x="32844" y="151942"/>
                      </a:cubicBezTo>
                      <a:cubicBezTo>
                        <a:pt x="32789" y="138856"/>
                        <a:pt x="34492" y="125835"/>
                        <a:pt x="37715" y="113181"/>
                      </a:cubicBezTo>
                      <a:cubicBezTo>
                        <a:pt x="41869" y="76483"/>
                        <a:pt x="64403" y="42465"/>
                        <a:pt x="96147" y="23724"/>
                      </a:cubicBezTo>
                      <a:lnTo>
                        <a:pt x="111600" y="1604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2" name="Google Shape;1382;p29"/>
                <p:cNvSpPr/>
                <p:nvPr/>
              </p:nvSpPr>
              <p:spPr>
                <a:xfrm>
                  <a:off x="-4009472" y="-7188563"/>
                  <a:ext cx="1283041" cy="550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62" h="38227" extrusionOk="0">
                      <a:moveTo>
                        <a:pt x="0" y="38228"/>
                      </a:moveTo>
                      <a:cubicBezTo>
                        <a:pt x="479" y="36303"/>
                        <a:pt x="2514" y="35051"/>
                        <a:pt x="3812" y="33540"/>
                      </a:cubicBezTo>
                      <a:cubicBezTo>
                        <a:pt x="8104" y="28899"/>
                        <a:pt x="13077" y="23042"/>
                        <a:pt x="19063" y="19589"/>
                      </a:cubicBezTo>
                      <a:cubicBezTo>
                        <a:pt x="22811" y="16338"/>
                        <a:pt x="26577" y="14367"/>
                        <a:pt x="32084" y="11576"/>
                      </a:cubicBezTo>
                      <a:cubicBezTo>
                        <a:pt x="34423" y="10269"/>
                        <a:pt x="36744" y="8961"/>
                        <a:pt x="39065" y="7838"/>
                      </a:cubicBezTo>
                      <a:cubicBezTo>
                        <a:pt x="49314" y="3537"/>
                        <a:pt x="59693" y="1004"/>
                        <a:pt x="70983" y="139"/>
                      </a:cubicBezTo>
                      <a:cubicBezTo>
                        <a:pt x="72181" y="111"/>
                        <a:pt x="73369" y="74"/>
                        <a:pt x="74685" y="47"/>
                      </a:cubicBezTo>
                      <a:cubicBezTo>
                        <a:pt x="77651" y="-45"/>
                        <a:pt x="81261" y="-27"/>
                        <a:pt x="84033" y="341"/>
                      </a:cubicBezTo>
                      <a:cubicBezTo>
                        <a:pt x="87081" y="894"/>
                        <a:pt x="89171" y="2662"/>
                        <a:pt x="89162" y="4458"/>
                      </a:cubicBezTo>
                      <a:cubicBezTo>
                        <a:pt x="86841" y="6162"/>
                        <a:pt x="82053" y="5342"/>
                        <a:pt x="77338" y="5462"/>
                      </a:cubicBezTo>
                      <a:cubicBezTo>
                        <a:pt x="69418" y="5498"/>
                        <a:pt x="58505" y="7009"/>
                        <a:pt x="51147" y="9081"/>
                      </a:cubicBezTo>
                      <a:cubicBezTo>
                        <a:pt x="45456" y="10499"/>
                        <a:pt x="39958" y="12820"/>
                        <a:pt x="34718" y="14984"/>
                      </a:cubicBezTo>
                      <a:cubicBezTo>
                        <a:pt x="29349" y="17295"/>
                        <a:pt x="24487" y="20251"/>
                        <a:pt x="19680" y="23162"/>
                      </a:cubicBezTo>
                      <a:cubicBezTo>
                        <a:pt x="16235" y="25363"/>
                        <a:pt x="12754" y="27370"/>
                        <a:pt x="9605" y="29829"/>
                      </a:cubicBezTo>
                      <a:cubicBezTo>
                        <a:pt x="6290" y="32490"/>
                        <a:pt x="3122" y="35299"/>
                        <a:pt x="0" y="3822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3" name="Google Shape;1383;p29"/>
                <p:cNvSpPr/>
                <p:nvPr/>
              </p:nvSpPr>
              <p:spPr>
                <a:xfrm>
                  <a:off x="-4017602" y="-7106528"/>
                  <a:ext cx="1312483" cy="23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08" h="163009" extrusionOk="0">
                      <a:moveTo>
                        <a:pt x="169" y="163010"/>
                      </a:moveTo>
                      <a:cubicBezTo>
                        <a:pt x="-421" y="159418"/>
                        <a:pt x="694" y="155007"/>
                        <a:pt x="1062" y="151066"/>
                      </a:cubicBezTo>
                      <a:cubicBezTo>
                        <a:pt x="2222" y="138541"/>
                        <a:pt x="2803" y="123678"/>
                        <a:pt x="6145" y="110555"/>
                      </a:cubicBezTo>
                      <a:cubicBezTo>
                        <a:pt x="7619" y="100977"/>
                        <a:pt x="10013" y="93002"/>
                        <a:pt x="14277" y="81583"/>
                      </a:cubicBezTo>
                      <a:cubicBezTo>
                        <a:pt x="16183" y="76684"/>
                        <a:pt x="17988" y="71757"/>
                        <a:pt x="20309" y="67263"/>
                      </a:cubicBezTo>
                      <a:cubicBezTo>
                        <a:pt x="30375" y="48016"/>
                        <a:pt x="45284" y="31458"/>
                        <a:pt x="65876" y="22332"/>
                      </a:cubicBezTo>
                      <a:cubicBezTo>
                        <a:pt x="67865" y="21374"/>
                        <a:pt x="69964" y="20371"/>
                        <a:pt x="72175" y="19311"/>
                      </a:cubicBezTo>
                      <a:cubicBezTo>
                        <a:pt x="77184" y="16908"/>
                        <a:pt x="82056" y="12911"/>
                        <a:pt x="84552" y="8905"/>
                      </a:cubicBezTo>
                      <a:cubicBezTo>
                        <a:pt x="87480" y="4761"/>
                        <a:pt x="88604" y="856"/>
                        <a:pt x="90326" y="0"/>
                      </a:cubicBezTo>
                      <a:cubicBezTo>
                        <a:pt x="91541" y="1998"/>
                        <a:pt x="91689" y="6336"/>
                        <a:pt x="89571" y="10526"/>
                      </a:cubicBezTo>
                      <a:cubicBezTo>
                        <a:pt x="87591" y="14753"/>
                        <a:pt x="83677" y="18648"/>
                        <a:pt x="79431" y="21420"/>
                      </a:cubicBezTo>
                      <a:cubicBezTo>
                        <a:pt x="72239" y="26200"/>
                        <a:pt x="63159" y="29119"/>
                        <a:pt x="55672" y="34368"/>
                      </a:cubicBezTo>
                      <a:cubicBezTo>
                        <a:pt x="48028" y="39479"/>
                        <a:pt x="41370" y="45926"/>
                        <a:pt x="36618" y="51773"/>
                      </a:cubicBezTo>
                      <a:cubicBezTo>
                        <a:pt x="29205" y="60697"/>
                        <a:pt x="23394" y="71103"/>
                        <a:pt x="18909" y="81472"/>
                      </a:cubicBezTo>
                      <a:cubicBezTo>
                        <a:pt x="14305" y="92128"/>
                        <a:pt x="11284" y="103179"/>
                        <a:pt x="8789" y="114165"/>
                      </a:cubicBezTo>
                      <a:cubicBezTo>
                        <a:pt x="6947" y="122177"/>
                        <a:pt x="5197" y="129995"/>
                        <a:pt x="3935" y="137860"/>
                      </a:cubicBezTo>
                      <a:cubicBezTo>
                        <a:pt x="2738" y="145909"/>
                        <a:pt x="1495" y="154160"/>
                        <a:pt x="169" y="1630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4" name="Google Shape;1384;p29"/>
                <p:cNvSpPr/>
                <p:nvPr/>
              </p:nvSpPr>
              <p:spPr>
                <a:xfrm>
                  <a:off x="-4505985" y="-6615429"/>
                  <a:ext cx="473201" cy="1984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4" h="137925" extrusionOk="0">
                      <a:moveTo>
                        <a:pt x="28022" y="0"/>
                      </a:moveTo>
                      <a:cubicBezTo>
                        <a:pt x="27184" y="2836"/>
                        <a:pt x="24430" y="5175"/>
                        <a:pt x="22846" y="7883"/>
                      </a:cubicBezTo>
                      <a:cubicBezTo>
                        <a:pt x="17487" y="16281"/>
                        <a:pt x="13609" y="27222"/>
                        <a:pt x="9972" y="37002"/>
                      </a:cubicBezTo>
                      <a:cubicBezTo>
                        <a:pt x="8351" y="44342"/>
                        <a:pt x="6371" y="50438"/>
                        <a:pt x="5340" y="59785"/>
                      </a:cubicBezTo>
                      <a:cubicBezTo>
                        <a:pt x="4962" y="63819"/>
                        <a:pt x="4999" y="67834"/>
                        <a:pt x="5045" y="71674"/>
                      </a:cubicBezTo>
                      <a:cubicBezTo>
                        <a:pt x="4898" y="88214"/>
                        <a:pt x="7743" y="104164"/>
                        <a:pt x="14245" y="119110"/>
                      </a:cubicBezTo>
                      <a:cubicBezTo>
                        <a:pt x="14963" y="120584"/>
                        <a:pt x="15801" y="122121"/>
                        <a:pt x="16759" y="123622"/>
                      </a:cubicBezTo>
                      <a:cubicBezTo>
                        <a:pt x="18932" y="127159"/>
                        <a:pt x="22653" y="130272"/>
                        <a:pt x="25894" y="131957"/>
                      </a:cubicBezTo>
                      <a:cubicBezTo>
                        <a:pt x="29302" y="133909"/>
                        <a:pt x="32322" y="135318"/>
                        <a:pt x="32884" y="137114"/>
                      </a:cubicBezTo>
                      <a:cubicBezTo>
                        <a:pt x="31245" y="138136"/>
                        <a:pt x="27976" y="138293"/>
                        <a:pt x="24541" y="137003"/>
                      </a:cubicBezTo>
                      <a:cubicBezTo>
                        <a:pt x="21078" y="135769"/>
                        <a:pt x="17625" y="133209"/>
                        <a:pt x="14890" y="130161"/>
                      </a:cubicBezTo>
                      <a:cubicBezTo>
                        <a:pt x="10193" y="125059"/>
                        <a:pt x="7034" y="117517"/>
                        <a:pt x="4999" y="110232"/>
                      </a:cubicBezTo>
                      <a:cubicBezTo>
                        <a:pt x="2688" y="102920"/>
                        <a:pt x="1518" y="95378"/>
                        <a:pt x="772" y="89199"/>
                      </a:cubicBezTo>
                      <a:cubicBezTo>
                        <a:pt x="-268" y="79695"/>
                        <a:pt x="-305" y="69915"/>
                        <a:pt x="956" y="60725"/>
                      </a:cubicBezTo>
                      <a:cubicBezTo>
                        <a:pt x="2236" y="51304"/>
                        <a:pt x="4327" y="42214"/>
                        <a:pt x="7578" y="33686"/>
                      </a:cubicBezTo>
                      <a:cubicBezTo>
                        <a:pt x="9917" y="27452"/>
                        <a:pt x="13057" y="21807"/>
                        <a:pt x="16271" y="16346"/>
                      </a:cubicBezTo>
                      <a:cubicBezTo>
                        <a:pt x="19595" y="10434"/>
                        <a:pt x="23712" y="5083"/>
                        <a:pt x="280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85" name="Google Shape;1385;p29"/>
              <p:cNvGrpSpPr/>
              <p:nvPr/>
            </p:nvGrpSpPr>
            <p:grpSpPr>
              <a:xfrm rot="2086670">
                <a:off x="-980196" y="513766"/>
                <a:ext cx="157335" cy="151337"/>
                <a:chOff x="-4904188" y="-6499680"/>
                <a:chExt cx="485099" cy="466605"/>
              </a:xfrm>
            </p:grpSpPr>
            <p:sp>
              <p:nvSpPr>
                <p:cNvPr id="1386" name="Google Shape;1386;p29"/>
                <p:cNvSpPr/>
                <p:nvPr/>
              </p:nvSpPr>
              <p:spPr>
                <a:xfrm>
                  <a:off x="-4838227" y="-6434869"/>
                  <a:ext cx="361966" cy="359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7"/>
                      </a:cubicBezTo>
                      <a:cubicBezTo>
                        <a:pt x="3905" y="23146"/>
                        <a:pt x="10710" y="26231"/>
                        <a:pt x="16420" y="24453"/>
                      </a:cubicBezTo>
                      <a:cubicBezTo>
                        <a:pt x="22139" y="22685"/>
                        <a:pt x="26006" y="16331"/>
                        <a:pt x="24993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7" name="Google Shape;1387;p29"/>
                <p:cNvSpPr/>
                <p:nvPr/>
              </p:nvSpPr>
              <p:spPr>
                <a:xfrm>
                  <a:off x="-4811433" y="-6499680"/>
                  <a:ext cx="392343" cy="412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5" h="28653" extrusionOk="0">
                      <a:moveTo>
                        <a:pt x="20092" y="28654"/>
                      </a:moveTo>
                      <a:cubicBezTo>
                        <a:pt x="20028" y="27392"/>
                        <a:pt x="21198" y="27088"/>
                        <a:pt x="21722" y="26278"/>
                      </a:cubicBezTo>
                      <a:cubicBezTo>
                        <a:pt x="23408" y="23662"/>
                        <a:pt x="23334" y="20099"/>
                        <a:pt x="23813" y="17244"/>
                      </a:cubicBezTo>
                      <a:cubicBezTo>
                        <a:pt x="23159" y="15154"/>
                        <a:pt x="23214" y="13376"/>
                        <a:pt x="21888" y="11111"/>
                      </a:cubicBezTo>
                      <a:cubicBezTo>
                        <a:pt x="21308" y="10144"/>
                        <a:pt x="20295" y="9526"/>
                        <a:pt x="19568" y="8845"/>
                      </a:cubicBezTo>
                      <a:cubicBezTo>
                        <a:pt x="16363" y="5797"/>
                        <a:pt x="12255" y="4765"/>
                        <a:pt x="8397" y="6027"/>
                      </a:cubicBezTo>
                      <a:cubicBezTo>
                        <a:pt x="7946" y="6175"/>
                        <a:pt x="7623" y="6276"/>
                        <a:pt x="7154" y="6423"/>
                      </a:cubicBezTo>
                      <a:cubicBezTo>
                        <a:pt x="6141" y="6764"/>
                        <a:pt x="5210" y="7630"/>
                        <a:pt x="4373" y="8081"/>
                      </a:cubicBezTo>
                      <a:cubicBezTo>
                        <a:pt x="3452" y="8541"/>
                        <a:pt x="1766" y="8247"/>
                        <a:pt x="228" y="7298"/>
                      </a:cubicBezTo>
                      <a:cubicBezTo>
                        <a:pt x="-739" y="5272"/>
                        <a:pt x="1536" y="3228"/>
                        <a:pt x="3829" y="1966"/>
                      </a:cubicBezTo>
                      <a:cubicBezTo>
                        <a:pt x="7596" y="-604"/>
                        <a:pt x="14594" y="-640"/>
                        <a:pt x="18462" y="1772"/>
                      </a:cubicBezTo>
                      <a:cubicBezTo>
                        <a:pt x="21455" y="3347"/>
                        <a:pt x="23979" y="5825"/>
                        <a:pt x="25406" y="8744"/>
                      </a:cubicBezTo>
                      <a:cubicBezTo>
                        <a:pt x="26879" y="11691"/>
                        <a:pt x="27607" y="15061"/>
                        <a:pt x="27110" y="18146"/>
                      </a:cubicBezTo>
                      <a:cubicBezTo>
                        <a:pt x="26741" y="20412"/>
                        <a:pt x="25608" y="22336"/>
                        <a:pt x="24550" y="24077"/>
                      </a:cubicBezTo>
                      <a:cubicBezTo>
                        <a:pt x="23398" y="25956"/>
                        <a:pt x="21861" y="27539"/>
                        <a:pt x="20092" y="2865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p29"/>
                <p:cNvSpPr/>
                <p:nvPr/>
              </p:nvSpPr>
              <p:spPr>
                <a:xfrm>
                  <a:off x="-4904188" y="-6342978"/>
                  <a:ext cx="319861" cy="30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28" h="21536" extrusionOk="0">
                      <a:moveTo>
                        <a:pt x="974" y="0"/>
                      </a:moveTo>
                      <a:cubicBezTo>
                        <a:pt x="1858" y="672"/>
                        <a:pt x="1158" y="1335"/>
                        <a:pt x="1214" y="2007"/>
                      </a:cubicBezTo>
                      <a:cubicBezTo>
                        <a:pt x="1425" y="4172"/>
                        <a:pt x="3120" y="6151"/>
                        <a:pt x="3507" y="8168"/>
                      </a:cubicBezTo>
                      <a:cubicBezTo>
                        <a:pt x="4704" y="9255"/>
                        <a:pt x="4999" y="10489"/>
                        <a:pt x="6306" y="11815"/>
                      </a:cubicBezTo>
                      <a:cubicBezTo>
                        <a:pt x="6859" y="12386"/>
                        <a:pt x="7752" y="12589"/>
                        <a:pt x="8323" y="13003"/>
                      </a:cubicBezTo>
                      <a:cubicBezTo>
                        <a:pt x="10883" y="14744"/>
                        <a:pt x="13664" y="15710"/>
                        <a:pt x="16639" y="15895"/>
                      </a:cubicBezTo>
                      <a:cubicBezTo>
                        <a:pt x="17026" y="15932"/>
                        <a:pt x="17210" y="15950"/>
                        <a:pt x="17606" y="15996"/>
                      </a:cubicBezTo>
                      <a:cubicBezTo>
                        <a:pt x="18389" y="16116"/>
                        <a:pt x="19300" y="15821"/>
                        <a:pt x="20037" y="15959"/>
                      </a:cubicBezTo>
                      <a:cubicBezTo>
                        <a:pt x="20820" y="16116"/>
                        <a:pt x="21731" y="17469"/>
                        <a:pt x="22229" y="19210"/>
                      </a:cubicBezTo>
                      <a:cubicBezTo>
                        <a:pt x="21952" y="21264"/>
                        <a:pt x="19982" y="21346"/>
                        <a:pt x="18223" y="21475"/>
                      </a:cubicBezTo>
                      <a:cubicBezTo>
                        <a:pt x="15184" y="21825"/>
                        <a:pt x="10994" y="20637"/>
                        <a:pt x="8461" y="19099"/>
                      </a:cubicBezTo>
                      <a:cubicBezTo>
                        <a:pt x="6490" y="18004"/>
                        <a:pt x="4575" y="16539"/>
                        <a:pt x="3267" y="14753"/>
                      </a:cubicBezTo>
                      <a:cubicBezTo>
                        <a:pt x="1923" y="12939"/>
                        <a:pt x="781" y="11032"/>
                        <a:pt x="238" y="8951"/>
                      </a:cubicBezTo>
                      <a:cubicBezTo>
                        <a:pt x="-149" y="7432"/>
                        <a:pt x="44" y="5847"/>
                        <a:pt x="81" y="4420"/>
                      </a:cubicBezTo>
                      <a:cubicBezTo>
                        <a:pt x="109" y="2882"/>
                        <a:pt x="403" y="1381"/>
                        <a:pt x="97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89" name="Google Shape;1389;p29"/>
              <p:cNvGrpSpPr/>
              <p:nvPr/>
            </p:nvGrpSpPr>
            <p:grpSpPr>
              <a:xfrm rot="2086670">
                <a:off x="-1129843" y="1231845"/>
                <a:ext cx="141336" cy="144743"/>
                <a:chOff x="-4021703" y="-4402108"/>
                <a:chExt cx="435770" cy="446275"/>
              </a:xfrm>
            </p:grpSpPr>
            <p:sp>
              <p:nvSpPr>
                <p:cNvPr id="1390" name="Google Shape;1390;p29"/>
                <p:cNvSpPr/>
                <p:nvPr/>
              </p:nvSpPr>
              <p:spPr>
                <a:xfrm>
                  <a:off x="-3977138" y="-4362882"/>
                  <a:ext cx="361966" cy="359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7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4"/>
                      </a:cubicBezTo>
                      <a:cubicBezTo>
                        <a:pt x="22129" y="22685"/>
                        <a:pt x="26006" y="16331"/>
                        <a:pt x="24993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29"/>
                <p:cNvSpPr/>
                <p:nvPr/>
              </p:nvSpPr>
              <p:spPr>
                <a:xfrm>
                  <a:off x="-3922659" y="-4402108"/>
                  <a:ext cx="336726" cy="295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0" h="20539" extrusionOk="0">
                      <a:moveTo>
                        <a:pt x="20581" y="20540"/>
                      </a:moveTo>
                      <a:cubicBezTo>
                        <a:pt x="19992" y="19573"/>
                        <a:pt x="20876" y="19149"/>
                        <a:pt x="21032" y="18431"/>
                      </a:cubicBezTo>
                      <a:cubicBezTo>
                        <a:pt x="21465" y="16138"/>
                        <a:pt x="20176" y="13771"/>
                        <a:pt x="19973" y="11671"/>
                      </a:cubicBezTo>
                      <a:cubicBezTo>
                        <a:pt x="18877" y="10428"/>
                        <a:pt x="18665" y="9120"/>
                        <a:pt x="17312" y="7794"/>
                      </a:cubicBezTo>
                      <a:cubicBezTo>
                        <a:pt x="16750" y="7214"/>
                        <a:pt x="15829" y="7076"/>
                        <a:pt x="15240" y="6726"/>
                      </a:cubicBezTo>
                      <a:cubicBezTo>
                        <a:pt x="12569" y="5299"/>
                        <a:pt x="9502" y="5124"/>
                        <a:pt x="6731" y="6035"/>
                      </a:cubicBezTo>
                      <a:cubicBezTo>
                        <a:pt x="6372" y="6146"/>
                        <a:pt x="6196" y="6201"/>
                        <a:pt x="5828" y="6312"/>
                      </a:cubicBezTo>
                      <a:cubicBezTo>
                        <a:pt x="5082" y="6505"/>
                        <a:pt x="4428" y="7168"/>
                        <a:pt x="3747" y="7371"/>
                      </a:cubicBezTo>
                      <a:cubicBezTo>
                        <a:pt x="3028" y="7574"/>
                        <a:pt x="1564" y="6892"/>
                        <a:pt x="201" y="5695"/>
                      </a:cubicBezTo>
                      <a:cubicBezTo>
                        <a:pt x="-627" y="3761"/>
                        <a:pt x="1260" y="2509"/>
                        <a:pt x="2973" y="1597"/>
                      </a:cubicBezTo>
                      <a:cubicBezTo>
                        <a:pt x="5883" y="-190"/>
                        <a:pt x="10783" y="-439"/>
                        <a:pt x="13923" y="657"/>
                      </a:cubicBezTo>
                      <a:cubicBezTo>
                        <a:pt x="16336" y="1348"/>
                        <a:pt x="18758" y="2794"/>
                        <a:pt x="20286" y="4774"/>
                      </a:cubicBezTo>
                      <a:cubicBezTo>
                        <a:pt x="21861" y="6763"/>
                        <a:pt x="22994" y="8973"/>
                        <a:pt x="23335" y="11313"/>
                      </a:cubicBezTo>
                      <a:cubicBezTo>
                        <a:pt x="23574" y="13025"/>
                        <a:pt x="23114" y="14701"/>
                        <a:pt x="22764" y="16202"/>
                      </a:cubicBezTo>
                      <a:cubicBezTo>
                        <a:pt x="22395" y="17842"/>
                        <a:pt x="21640" y="19352"/>
                        <a:pt x="20581" y="2054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p29"/>
                <p:cNvSpPr/>
                <p:nvPr/>
              </p:nvSpPr>
              <p:spPr>
                <a:xfrm>
                  <a:off x="-4021703" y="-4330621"/>
                  <a:ext cx="382501" cy="374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1" h="26045" extrusionOk="0">
                      <a:moveTo>
                        <a:pt x="4405" y="0"/>
                      </a:moveTo>
                      <a:cubicBezTo>
                        <a:pt x="5058" y="1022"/>
                        <a:pt x="4119" y="1741"/>
                        <a:pt x="3926" y="2588"/>
                      </a:cubicBezTo>
                      <a:cubicBezTo>
                        <a:pt x="3272" y="5304"/>
                        <a:pt x="3778" y="8611"/>
                        <a:pt x="3401" y="11318"/>
                      </a:cubicBezTo>
                      <a:cubicBezTo>
                        <a:pt x="4119" y="13243"/>
                        <a:pt x="4082" y="14900"/>
                        <a:pt x="5408" y="16852"/>
                      </a:cubicBezTo>
                      <a:cubicBezTo>
                        <a:pt x="5998" y="17663"/>
                        <a:pt x="6992" y="18077"/>
                        <a:pt x="7711" y="18584"/>
                      </a:cubicBezTo>
                      <a:cubicBezTo>
                        <a:pt x="10962" y="20831"/>
                        <a:pt x="14885" y="21144"/>
                        <a:pt x="18467" y="19735"/>
                      </a:cubicBezTo>
                      <a:cubicBezTo>
                        <a:pt x="18909" y="19569"/>
                        <a:pt x="19204" y="19459"/>
                        <a:pt x="19655" y="19284"/>
                      </a:cubicBezTo>
                      <a:cubicBezTo>
                        <a:pt x="20631" y="18915"/>
                        <a:pt x="21589" y="18077"/>
                        <a:pt x="22501" y="17672"/>
                      </a:cubicBezTo>
                      <a:cubicBezTo>
                        <a:pt x="23495" y="17249"/>
                        <a:pt x="25134" y="17801"/>
                        <a:pt x="26460" y="19017"/>
                      </a:cubicBezTo>
                      <a:cubicBezTo>
                        <a:pt x="27114" y="21089"/>
                        <a:pt x="25005" y="22525"/>
                        <a:pt x="22988" y="23722"/>
                      </a:cubicBezTo>
                      <a:cubicBezTo>
                        <a:pt x="19701" y="26016"/>
                        <a:pt x="13448" y="26817"/>
                        <a:pt x="9553" y="25187"/>
                      </a:cubicBezTo>
                      <a:cubicBezTo>
                        <a:pt x="6596" y="24183"/>
                        <a:pt x="3723" y="22258"/>
                        <a:pt x="2065" y="19450"/>
                      </a:cubicBezTo>
                      <a:cubicBezTo>
                        <a:pt x="380" y="16622"/>
                        <a:pt x="-246" y="13427"/>
                        <a:pt x="86" y="10618"/>
                      </a:cubicBezTo>
                      <a:cubicBezTo>
                        <a:pt x="325" y="8555"/>
                        <a:pt x="1218" y="6787"/>
                        <a:pt x="1863" y="5092"/>
                      </a:cubicBezTo>
                      <a:cubicBezTo>
                        <a:pt x="2544" y="3287"/>
                        <a:pt x="3419" y="1612"/>
                        <a:pt x="44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93" name="Google Shape;1393;p29"/>
              <p:cNvGrpSpPr/>
              <p:nvPr/>
            </p:nvGrpSpPr>
            <p:grpSpPr>
              <a:xfrm rot="2086670">
                <a:off x="658408" y="2314000"/>
                <a:ext cx="327186" cy="778430"/>
                <a:chOff x="2916156" y="-5144433"/>
                <a:chExt cx="1008788" cy="2400073"/>
              </a:xfrm>
            </p:grpSpPr>
            <p:sp>
              <p:nvSpPr>
                <p:cNvPr id="1394" name="Google Shape;1394;p29"/>
                <p:cNvSpPr/>
                <p:nvPr/>
              </p:nvSpPr>
              <p:spPr>
                <a:xfrm>
                  <a:off x="2948144" y="-5123137"/>
                  <a:ext cx="960806" cy="2322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69" h="161405" extrusionOk="0">
                      <a:moveTo>
                        <a:pt x="66172" y="72306"/>
                      </a:moveTo>
                      <a:cubicBezTo>
                        <a:pt x="68999" y="97667"/>
                        <a:pt x="61706" y="124014"/>
                        <a:pt x="46235" y="144302"/>
                      </a:cubicBezTo>
                      <a:cubicBezTo>
                        <a:pt x="40976" y="151209"/>
                        <a:pt x="34475" y="157637"/>
                        <a:pt x="26214" y="160298"/>
                      </a:cubicBezTo>
                      <a:cubicBezTo>
                        <a:pt x="17954" y="162960"/>
                        <a:pt x="7686" y="160860"/>
                        <a:pt x="2934" y="153603"/>
                      </a:cubicBezTo>
                      <a:cubicBezTo>
                        <a:pt x="-1579" y="146715"/>
                        <a:pt x="-59" y="137635"/>
                        <a:pt x="2022" y="129669"/>
                      </a:cubicBezTo>
                      <a:cubicBezTo>
                        <a:pt x="10513" y="97271"/>
                        <a:pt x="25956" y="64883"/>
                        <a:pt x="20394" y="31859"/>
                      </a:cubicBezTo>
                      <a:cubicBezTo>
                        <a:pt x="19445" y="26260"/>
                        <a:pt x="17898" y="20679"/>
                        <a:pt x="18211" y="15016"/>
                      </a:cubicBezTo>
                      <a:cubicBezTo>
                        <a:pt x="18524" y="9343"/>
                        <a:pt x="21167" y="3348"/>
                        <a:pt x="26352" y="1018"/>
                      </a:cubicBezTo>
                      <a:cubicBezTo>
                        <a:pt x="35368" y="-3043"/>
                        <a:pt x="44807" y="5797"/>
                        <a:pt x="49891" y="14279"/>
                      </a:cubicBezTo>
                      <a:cubicBezTo>
                        <a:pt x="74635" y="55573"/>
                        <a:pt x="71468" y="111822"/>
                        <a:pt x="42238" y="15007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p29"/>
                <p:cNvSpPr/>
                <p:nvPr/>
              </p:nvSpPr>
              <p:spPr>
                <a:xfrm>
                  <a:off x="3236555" y="-5144433"/>
                  <a:ext cx="688389" cy="1543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38" h="107279" extrusionOk="0">
                      <a:moveTo>
                        <a:pt x="39407" y="107280"/>
                      </a:moveTo>
                      <a:cubicBezTo>
                        <a:pt x="39241" y="104747"/>
                        <a:pt x="40982" y="102260"/>
                        <a:pt x="41589" y="99709"/>
                      </a:cubicBezTo>
                      <a:cubicBezTo>
                        <a:pt x="43809" y="91679"/>
                        <a:pt x="43938" y="81982"/>
                        <a:pt x="44380" y="73316"/>
                      </a:cubicBezTo>
                      <a:cubicBezTo>
                        <a:pt x="43745" y="67082"/>
                        <a:pt x="43689" y="61750"/>
                        <a:pt x="42031" y="54097"/>
                      </a:cubicBezTo>
                      <a:cubicBezTo>
                        <a:pt x="41396" y="50782"/>
                        <a:pt x="40006" y="47706"/>
                        <a:pt x="39048" y="44667"/>
                      </a:cubicBezTo>
                      <a:cubicBezTo>
                        <a:pt x="34664" y="31654"/>
                        <a:pt x="28024" y="19913"/>
                        <a:pt x="18769" y="10124"/>
                      </a:cubicBezTo>
                      <a:cubicBezTo>
                        <a:pt x="17812" y="9193"/>
                        <a:pt x="16762" y="8282"/>
                        <a:pt x="15620" y="7481"/>
                      </a:cubicBezTo>
                      <a:cubicBezTo>
                        <a:pt x="12968" y="5501"/>
                        <a:pt x="9487" y="5049"/>
                        <a:pt x="6880" y="5685"/>
                      </a:cubicBezTo>
                      <a:cubicBezTo>
                        <a:pt x="4145" y="6118"/>
                        <a:pt x="1899" y="7149"/>
                        <a:pt x="29" y="6845"/>
                      </a:cubicBezTo>
                      <a:cubicBezTo>
                        <a:pt x="-247" y="5123"/>
                        <a:pt x="1474" y="2268"/>
                        <a:pt x="4624" y="997"/>
                      </a:cubicBezTo>
                      <a:cubicBezTo>
                        <a:pt x="7673" y="-357"/>
                        <a:pt x="11761" y="-338"/>
                        <a:pt x="15224" y="1090"/>
                      </a:cubicBezTo>
                      <a:cubicBezTo>
                        <a:pt x="21109" y="3392"/>
                        <a:pt x="25538" y="8834"/>
                        <a:pt x="29222" y="13890"/>
                      </a:cubicBezTo>
                      <a:cubicBezTo>
                        <a:pt x="33007" y="19084"/>
                        <a:pt x="36257" y="24610"/>
                        <a:pt x="38403" y="29380"/>
                      </a:cubicBezTo>
                      <a:cubicBezTo>
                        <a:pt x="41838" y="36627"/>
                        <a:pt x="44490" y="44391"/>
                        <a:pt x="45936" y="52044"/>
                      </a:cubicBezTo>
                      <a:cubicBezTo>
                        <a:pt x="47419" y="59880"/>
                        <a:pt x="48174" y="67681"/>
                        <a:pt x="47695" y="75324"/>
                      </a:cubicBezTo>
                      <a:cubicBezTo>
                        <a:pt x="47336" y="80895"/>
                        <a:pt x="46231" y="86200"/>
                        <a:pt x="44960" y="91357"/>
                      </a:cubicBezTo>
                      <a:cubicBezTo>
                        <a:pt x="43763" y="96928"/>
                        <a:pt x="41672" y="102196"/>
                        <a:pt x="39407" y="10728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6" name="Google Shape;1396;p29"/>
                <p:cNvSpPr/>
                <p:nvPr/>
              </p:nvSpPr>
              <p:spPr>
                <a:xfrm>
                  <a:off x="2916156" y="-4539067"/>
                  <a:ext cx="670387" cy="1794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87" h="124719" extrusionOk="0">
                      <a:moveTo>
                        <a:pt x="23777" y="0"/>
                      </a:moveTo>
                      <a:cubicBezTo>
                        <a:pt x="24670" y="2910"/>
                        <a:pt x="23897" y="6603"/>
                        <a:pt x="23722" y="9853"/>
                      </a:cubicBezTo>
                      <a:cubicBezTo>
                        <a:pt x="23280" y="20195"/>
                        <a:pt x="22801" y="32517"/>
                        <a:pt x="19753" y="43273"/>
                      </a:cubicBezTo>
                      <a:cubicBezTo>
                        <a:pt x="18491" y="51184"/>
                        <a:pt x="16373" y="57695"/>
                        <a:pt x="13058" y="67162"/>
                      </a:cubicBezTo>
                      <a:cubicBezTo>
                        <a:pt x="11907" y="70670"/>
                        <a:pt x="10212" y="75809"/>
                        <a:pt x="9098" y="79189"/>
                      </a:cubicBezTo>
                      <a:cubicBezTo>
                        <a:pt x="6252" y="87412"/>
                        <a:pt x="4143" y="95747"/>
                        <a:pt x="5930" y="103547"/>
                      </a:cubicBezTo>
                      <a:cubicBezTo>
                        <a:pt x="7440" y="111328"/>
                        <a:pt x="12929" y="118318"/>
                        <a:pt x="20664" y="119009"/>
                      </a:cubicBezTo>
                      <a:cubicBezTo>
                        <a:pt x="22202" y="119184"/>
                        <a:pt x="23906" y="119184"/>
                        <a:pt x="25683" y="118880"/>
                      </a:cubicBezTo>
                      <a:cubicBezTo>
                        <a:pt x="29818" y="118355"/>
                        <a:pt x="34432" y="115685"/>
                        <a:pt x="37812" y="113400"/>
                      </a:cubicBezTo>
                      <a:cubicBezTo>
                        <a:pt x="41532" y="110905"/>
                        <a:pt x="44903" y="109247"/>
                        <a:pt x="46588" y="110076"/>
                      </a:cubicBezTo>
                      <a:cubicBezTo>
                        <a:pt x="45842" y="113944"/>
                        <a:pt x="39294" y="120206"/>
                        <a:pt x="31163" y="123079"/>
                      </a:cubicBezTo>
                      <a:cubicBezTo>
                        <a:pt x="27801" y="124332"/>
                        <a:pt x="23685" y="125142"/>
                        <a:pt x="19357" y="124488"/>
                      </a:cubicBezTo>
                      <a:cubicBezTo>
                        <a:pt x="15047" y="123926"/>
                        <a:pt x="10700" y="121735"/>
                        <a:pt x="7597" y="118465"/>
                      </a:cubicBezTo>
                      <a:cubicBezTo>
                        <a:pt x="1252" y="111844"/>
                        <a:pt x="-332" y="102810"/>
                        <a:pt x="55" y="95940"/>
                      </a:cubicBezTo>
                      <a:cubicBezTo>
                        <a:pt x="708" y="85276"/>
                        <a:pt x="5175" y="75791"/>
                        <a:pt x="8591" y="67116"/>
                      </a:cubicBezTo>
                      <a:cubicBezTo>
                        <a:pt x="12146" y="58164"/>
                        <a:pt x="14816" y="49131"/>
                        <a:pt x="17063" y="40133"/>
                      </a:cubicBezTo>
                      <a:cubicBezTo>
                        <a:pt x="18721" y="33585"/>
                        <a:pt x="20407" y="27213"/>
                        <a:pt x="21401" y="20748"/>
                      </a:cubicBezTo>
                      <a:cubicBezTo>
                        <a:pt x="22469" y="13850"/>
                        <a:pt x="23252" y="6953"/>
                        <a:pt x="237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97" name="Google Shape;1397;p29"/>
              <p:cNvGrpSpPr/>
              <p:nvPr/>
            </p:nvGrpSpPr>
            <p:grpSpPr>
              <a:xfrm rot="2086670">
                <a:off x="429353" y="3046958"/>
                <a:ext cx="291845" cy="318781"/>
                <a:chOff x="3230655" y="-2727760"/>
                <a:chExt cx="899822" cy="982874"/>
              </a:xfrm>
            </p:grpSpPr>
            <p:sp>
              <p:nvSpPr>
                <p:cNvPr id="1398" name="Google Shape;1398;p29"/>
                <p:cNvSpPr/>
                <p:nvPr/>
              </p:nvSpPr>
              <p:spPr>
                <a:xfrm>
                  <a:off x="3232310" y="-2705615"/>
                  <a:ext cx="893633" cy="905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1" h="62900" extrusionOk="0">
                      <a:moveTo>
                        <a:pt x="45688" y="378"/>
                      </a:moveTo>
                      <a:cubicBezTo>
                        <a:pt x="30152" y="4043"/>
                        <a:pt x="16053" y="13455"/>
                        <a:pt x="6706" y="26384"/>
                      </a:cubicBezTo>
                      <a:cubicBezTo>
                        <a:pt x="1862" y="33089"/>
                        <a:pt x="-1804" y="41717"/>
                        <a:pt x="941" y="49527"/>
                      </a:cubicBezTo>
                      <a:cubicBezTo>
                        <a:pt x="3842" y="57769"/>
                        <a:pt x="13079" y="62254"/>
                        <a:pt x="21799" y="62825"/>
                      </a:cubicBezTo>
                      <a:cubicBezTo>
                        <a:pt x="33808" y="63607"/>
                        <a:pt x="46047" y="58266"/>
                        <a:pt x="53644" y="48928"/>
                      </a:cubicBezTo>
                      <a:cubicBezTo>
                        <a:pt x="61242" y="39599"/>
                        <a:pt x="63986" y="26522"/>
                        <a:pt x="60791" y="14928"/>
                      </a:cubicBezTo>
                      <a:cubicBezTo>
                        <a:pt x="58903" y="8068"/>
                        <a:pt x="54142" y="1152"/>
                        <a:pt x="47097" y="129"/>
                      </a:cubicBezTo>
                      <a:cubicBezTo>
                        <a:pt x="42483" y="-534"/>
                        <a:pt x="37934" y="1456"/>
                        <a:pt x="33854" y="3711"/>
                      </a:cubicBezTo>
                      <a:cubicBezTo>
                        <a:pt x="24000" y="9164"/>
                        <a:pt x="15151" y="16439"/>
                        <a:pt x="7903" y="25058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p29"/>
                <p:cNvSpPr/>
                <p:nvPr/>
              </p:nvSpPr>
              <p:spPr>
                <a:xfrm>
                  <a:off x="3730464" y="-2727760"/>
                  <a:ext cx="400013" cy="587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98" h="40807" extrusionOk="0">
                      <a:moveTo>
                        <a:pt x="23391" y="40808"/>
                      </a:moveTo>
                      <a:cubicBezTo>
                        <a:pt x="22746" y="39620"/>
                        <a:pt x="23704" y="38607"/>
                        <a:pt x="23907" y="37520"/>
                      </a:cubicBezTo>
                      <a:cubicBezTo>
                        <a:pt x="24561" y="34048"/>
                        <a:pt x="23925" y="29922"/>
                        <a:pt x="24367" y="26349"/>
                      </a:cubicBezTo>
                      <a:cubicBezTo>
                        <a:pt x="23677" y="23780"/>
                        <a:pt x="23833" y="21588"/>
                        <a:pt x="22829" y="18540"/>
                      </a:cubicBezTo>
                      <a:cubicBezTo>
                        <a:pt x="22387" y="17232"/>
                        <a:pt x="21475" y="16137"/>
                        <a:pt x="20867" y="15041"/>
                      </a:cubicBezTo>
                      <a:cubicBezTo>
                        <a:pt x="18225" y="10233"/>
                        <a:pt x="14246" y="6835"/>
                        <a:pt x="9282" y="5859"/>
                      </a:cubicBezTo>
                      <a:cubicBezTo>
                        <a:pt x="8730" y="5748"/>
                        <a:pt x="8279" y="5666"/>
                        <a:pt x="7680" y="5555"/>
                      </a:cubicBezTo>
                      <a:cubicBezTo>
                        <a:pt x="6382" y="5325"/>
                        <a:pt x="4862" y="5657"/>
                        <a:pt x="3693" y="5694"/>
                      </a:cubicBezTo>
                      <a:cubicBezTo>
                        <a:pt x="2440" y="5694"/>
                        <a:pt x="930" y="4717"/>
                        <a:pt x="0" y="3152"/>
                      </a:cubicBezTo>
                      <a:cubicBezTo>
                        <a:pt x="276" y="831"/>
                        <a:pt x="3684" y="2"/>
                        <a:pt x="6695" y="30"/>
                      </a:cubicBezTo>
                      <a:cubicBezTo>
                        <a:pt x="11925" y="-366"/>
                        <a:pt x="18740" y="3262"/>
                        <a:pt x="21687" y="7213"/>
                      </a:cubicBezTo>
                      <a:cubicBezTo>
                        <a:pt x="24119" y="10068"/>
                        <a:pt x="25877" y="13466"/>
                        <a:pt x="26734" y="16883"/>
                      </a:cubicBezTo>
                      <a:cubicBezTo>
                        <a:pt x="27618" y="20373"/>
                        <a:pt x="28014" y="23891"/>
                        <a:pt x="27683" y="27224"/>
                      </a:cubicBezTo>
                      <a:cubicBezTo>
                        <a:pt x="27434" y="29674"/>
                        <a:pt x="26596" y="31912"/>
                        <a:pt x="25969" y="34085"/>
                      </a:cubicBezTo>
                      <a:cubicBezTo>
                        <a:pt x="25316" y="36442"/>
                        <a:pt x="24441" y="38671"/>
                        <a:pt x="23391" y="408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29"/>
                <p:cNvSpPr/>
                <p:nvPr/>
              </p:nvSpPr>
              <p:spPr>
                <a:xfrm>
                  <a:off x="3230655" y="-2538509"/>
                  <a:ext cx="767404" cy="79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29" h="55151" extrusionOk="0">
                      <a:moveTo>
                        <a:pt x="22219" y="0"/>
                      </a:moveTo>
                      <a:cubicBezTo>
                        <a:pt x="21509" y="1962"/>
                        <a:pt x="19309" y="3113"/>
                        <a:pt x="17844" y="4632"/>
                      </a:cubicBezTo>
                      <a:cubicBezTo>
                        <a:pt x="13130" y="9458"/>
                        <a:pt x="8912" y="16116"/>
                        <a:pt x="5882" y="22341"/>
                      </a:cubicBezTo>
                      <a:cubicBezTo>
                        <a:pt x="4684" y="27130"/>
                        <a:pt x="3257" y="31329"/>
                        <a:pt x="4574" y="37278"/>
                      </a:cubicBezTo>
                      <a:cubicBezTo>
                        <a:pt x="5200" y="39829"/>
                        <a:pt x="6692" y="41984"/>
                        <a:pt x="8101" y="43845"/>
                      </a:cubicBezTo>
                      <a:cubicBezTo>
                        <a:pt x="11186" y="48016"/>
                        <a:pt x="15929" y="49849"/>
                        <a:pt x="20976" y="49775"/>
                      </a:cubicBezTo>
                      <a:cubicBezTo>
                        <a:pt x="25994" y="49711"/>
                        <a:pt x="31299" y="48283"/>
                        <a:pt x="36290" y="46184"/>
                      </a:cubicBezTo>
                      <a:cubicBezTo>
                        <a:pt x="37331" y="45714"/>
                        <a:pt x="38371" y="45245"/>
                        <a:pt x="39522" y="44738"/>
                      </a:cubicBezTo>
                      <a:cubicBezTo>
                        <a:pt x="42101" y="43513"/>
                        <a:pt x="44799" y="41459"/>
                        <a:pt x="46890" y="39912"/>
                      </a:cubicBezTo>
                      <a:cubicBezTo>
                        <a:pt x="49210" y="38273"/>
                        <a:pt x="51725" y="37545"/>
                        <a:pt x="53327" y="38457"/>
                      </a:cubicBezTo>
                      <a:cubicBezTo>
                        <a:pt x="53456" y="41469"/>
                        <a:pt x="49128" y="45456"/>
                        <a:pt x="44542" y="48201"/>
                      </a:cubicBezTo>
                      <a:cubicBezTo>
                        <a:pt x="36916" y="52952"/>
                        <a:pt x="24622" y="56866"/>
                        <a:pt x="15109" y="54380"/>
                      </a:cubicBezTo>
                      <a:cubicBezTo>
                        <a:pt x="7751" y="52667"/>
                        <a:pt x="2170" y="45972"/>
                        <a:pt x="725" y="39268"/>
                      </a:cubicBezTo>
                      <a:cubicBezTo>
                        <a:pt x="-997" y="32241"/>
                        <a:pt x="513" y="25168"/>
                        <a:pt x="3533" y="19496"/>
                      </a:cubicBezTo>
                      <a:cubicBezTo>
                        <a:pt x="5753" y="15297"/>
                        <a:pt x="8893" y="12027"/>
                        <a:pt x="11914" y="8942"/>
                      </a:cubicBezTo>
                      <a:cubicBezTo>
                        <a:pt x="15137" y="5618"/>
                        <a:pt x="18655" y="2763"/>
                        <a:pt x="222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01" name="Google Shape;1401;p29"/>
              <p:cNvGrpSpPr/>
              <p:nvPr/>
            </p:nvGrpSpPr>
            <p:grpSpPr>
              <a:xfrm rot="2086670">
                <a:off x="35679" y="2889385"/>
                <a:ext cx="305377" cy="303120"/>
                <a:chOff x="1939074" y="-2442056"/>
                <a:chExt cx="941546" cy="934586"/>
              </a:xfrm>
            </p:grpSpPr>
            <p:sp>
              <p:nvSpPr>
                <p:cNvPr id="1402" name="Google Shape;1402;p29"/>
                <p:cNvSpPr/>
                <p:nvPr/>
              </p:nvSpPr>
              <p:spPr>
                <a:xfrm>
                  <a:off x="1979652" y="-2432905"/>
                  <a:ext cx="893633" cy="905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1" h="62898" extrusionOk="0">
                      <a:moveTo>
                        <a:pt x="45688" y="378"/>
                      </a:moveTo>
                      <a:cubicBezTo>
                        <a:pt x="30152" y="4043"/>
                        <a:pt x="16053" y="13455"/>
                        <a:pt x="6705" y="26384"/>
                      </a:cubicBezTo>
                      <a:cubicBezTo>
                        <a:pt x="1862" y="33089"/>
                        <a:pt x="-1804" y="41727"/>
                        <a:pt x="941" y="49527"/>
                      </a:cubicBezTo>
                      <a:cubicBezTo>
                        <a:pt x="3833" y="57769"/>
                        <a:pt x="13078" y="62254"/>
                        <a:pt x="21799" y="62825"/>
                      </a:cubicBezTo>
                      <a:cubicBezTo>
                        <a:pt x="33808" y="63598"/>
                        <a:pt x="46047" y="58266"/>
                        <a:pt x="53644" y="48928"/>
                      </a:cubicBezTo>
                      <a:cubicBezTo>
                        <a:pt x="61242" y="39599"/>
                        <a:pt x="63986" y="26522"/>
                        <a:pt x="60790" y="14928"/>
                      </a:cubicBezTo>
                      <a:cubicBezTo>
                        <a:pt x="58903" y="8058"/>
                        <a:pt x="54142" y="1152"/>
                        <a:pt x="47097" y="129"/>
                      </a:cubicBezTo>
                      <a:cubicBezTo>
                        <a:pt x="42492" y="-534"/>
                        <a:pt x="37934" y="1456"/>
                        <a:pt x="33854" y="3711"/>
                      </a:cubicBezTo>
                      <a:cubicBezTo>
                        <a:pt x="24000" y="9163"/>
                        <a:pt x="15150" y="16439"/>
                        <a:pt x="7903" y="25058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29"/>
                <p:cNvSpPr/>
                <p:nvPr/>
              </p:nvSpPr>
              <p:spPr>
                <a:xfrm>
                  <a:off x="2685174" y="-2442056"/>
                  <a:ext cx="195445" cy="85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82" h="59418" extrusionOk="0">
                      <a:moveTo>
                        <a:pt x="0" y="59419"/>
                      </a:moveTo>
                      <a:cubicBezTo>
                        <a:pt x="0" y="57945"/>
                        <a:pt x="1381" y="57236"/>
                        <a:pt x="2090" y="56149"/>
                      </a:cubicBezTo>
                      <a:cubicBezTo>
                        <a:pt x="4310" y="52687"/>
                        <a:pt x="5360" y="48000"/>
                        <a:pt x="7146" y="44196"/>
                      </a:cubicBezTo>
                      <a:cubicBezTo>
                        <a:pt x="7496" y="41129"/>
                        <a:pt x="8500" y="38754"/>
                        <a:pt x="8850" y="34987"/>
                      </a:cubicBezTo>
                      <a:cubicBezTo>
                        <a:pt x="9016" y="33366"/>
                        <a:pt x="8638" y="31727"/>
                        <a:pt x="8611" y="30217"/>
                      </a:cubicBezTo>
                      <a:cubicBezTo>
                        <a:pt x="8399" y="23613"/>
                        <a:pt x="7008" y="17481"/>
                        <a:pt x="4328" y="11504"/>
                      </a:cubicBezTo>
                      <a:cubicBezTo>
                        <a:pt x="4034" y="10841"/>
                        <a:pt x="3776" y="10260"/>
                        <a:pt x="3463" y="9552"/>
                      </a:cubicBezTo>
                      <a:cubicBezTo>
                        <a:pt x="2791" y="7958"/>
                        <a:pt x="1557" y="6282"/>
                        <a:pt x="884" y="4809"/>
                      </a:cubicBezTo>
                      <a:cubicBezTo>
                        <a:pt x="157" y="3197"/>
                        <a:pt x="571" y="1227"/>
                        <a:pt x="1916" y="2"/>
                      </a:cubicBezTo>
                      <a:cubicBezTo>
                        <a:pt x="4273" y="-81"/>
                        <a:pt x="6014" y="2875"/>
                        <a:pt x="7607" y="5647"/>
                      </a:cubicBezTo>
                      <a:cubicBezTo>
                        <a:pt x="10471" y="10279"/>
                        <a:pt x="12662" y="17646"/>
                        <a:pt x="13188" y="22895"/>
                      </a:cubicBezTo>
                      <a:cubicBezTo>
                        <a:pt x="13694" y="26901"/>
                        <a:pt x="13759" y="31064"/>
                        <a:pt x="13114" y="34950"/>
                      </a:cubicBezTo>
                      <a:cubicBezTo>
                        <a:pt x="12469" y="38919"/>
                        <a:pt x="11530" y="42750"/>
                        <a:pt x="9946" y="46268"/>
                      </a:cubicBezTo>
                      <a:cubicBezTo>
                        <a:pt x="8777" y="48828"/>
                        <a:pt x="7091" y="51010"/>
                        <a:pt x="5581" y="53175"/>
                      </a:cubicBezTo>
                      <a:cubicBezTo>
                        <a:pt x="3951" y="55486"/>
                        <a:pt x="2090" y="57595"/>
                        <a:pt x="0" y="5941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4" name="Google Shape;1404;p29"/>
                <p:cNvSpPr/>
                <p:nvPr/>
              </p:nvSpPr>
              <p:spPr>
                <a:xfrm>
                  <a:off x="1939074" y="-2413939"/>
                  <a:ext cx="650572" cy="90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10" h="62993" extrusionOk="0">
                      <a:moveTo>
                        <a:pt x="39676" y="0"/>
                      </a:moveTo>
                      <a:cubicBezTo>
                        <a:pt x="38608" y="1906"/>
                        <a:pt x="36112" y="2726"/>
                        <a:pt x="34261" y="3941"/>
                      </a:cubicBezTo>
                      <a:cubicBezTo>
                        <a:pt x="28358" y="7828"/>
                        <a:pt x="21792" y="12920"/>
                        <a:pt x="15935" y="17424"/>
                      </a:cubicBezTo>
                      <a:cubicBezTo>
                        <a:pt x="12444" y="21411"/>
                        <a:pt x="9001" y="24496"/>
                        <a:pt x="6376" y="30473"/>
                      </a:cubicBezTo>
                      <a:cubicBezTo>
                        <a:pt x="5326" y="33061"/>
                        <a:pt x="5133" y="35832"/>
                        <a:pt x="5022" y="38374"/>
                      </a:cubicBezTo>
                      <a:cubicBezTo>
                        <a:pt x="4746" y="43927"/>
                        <a:pt x="6634" y="49250"/>
                        <a:pt x="10529" y="52510"/>
                      </a:cubicBezTo>
                      <a:cubicBezTo>
                        <a:pt x="14378" y="55853"/>
                        <a:pt x="19830" y="57400"/>
                        <a:pt x="25337" y="57391"/>
                      </a:cubicBezTo>
                      <a:cubicBezTo>
                        <a:pt x="26479" y="57391"/>
                        <a:pt x="27732" y="57354"/>
                        <a:pt x="29021" y="57262"/>
                      </a:cubicBezTo>
                      <a:cubicBezTo>
                        <a:pt x="32014" y="57078"/>
                        <a:pt x="35578" y="56111"/>
                        <a:pt x="38479" y="55604"/>
                      </a:cubicBezTo>
                      <a:cubicBezTo>
                        <a:pt x="41656" y="55061"/>
                        <a:pt x="44474" y="55862"/>
                        <a:pt x="45210" y="57510"/>
                      </a:cubicBezTo>
                      <a:cubicBezTo>
                        <a:pt x="43498" y="59969"/>
                        <a:pt x="38055" y="61332"/>
                        <a:pt x="32530" y="62327"/>
                      </a:cubicBezTo>
                      <a:cubicBezTo>
                        <a:pt x="27953" y="63174"/>
                        <a:pt x="21958" y="63459"/>
                        <a:pt x="16267" y="61682"/>
                      </a:cubicBezTo>
                      <a:cubicBezTo>
                        <a:pt x="10603" y="60052"/>
                        <a:pt x="5381" y="56111"/>
                        <a:pt x="2950" y="51571"/>
                      </a:cubicBezTo>
                      <a:cubicBezTo>
                        <a:pt x="-955" y="44719"/>
                        <a:pt x="-706" y="36403"/>
                        <a:pt x="2075" y="29819"/>
                      </a:cubicBezTo>
                      <a:cubicBezTo>
                        <a:pt x="4967" y="23032"/>
                        <a:pt x="9820" y="17764"/>
                        <a:pt x="15097" y="13777"/>
                      </a:cubicBezTo>
                      <a:cubicBezTo>
                        <a:pt x="18992" y="10857"/>
                        <a:pt x="23182" y="8887"/>
                        <a:pt x="27124" y="6741"/>
                      </a:cubicBezTo>
                      <a:cubicBezTo>
                        <a:pt x="31351" y="4448"/>
                        <a:pt x="35569" y="2339"/>
                        <a:pt x="396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05" name="Google Shape;1405;p29"/>
              <p:cNvGrpSpPr/>
              <p:nvPr/>
            </p:nvGrpSpPr>
            <p:grpSpPr>
              <a:xfrm rot="2086670">
                <a:off x="-987376" y="2521176"/>
                <a:ext cx="117917" cy="140019"/>
                <a:chOff x="-1391126" y="-1365578"/>
                <a:chExt cx="363563" cy="431710"/>
              </a:xfrm>
            </p:grpSpPr>
            <p:sp>
              <p:nvSpPr>
                <p:cNvPr id="1406" name="Google Shape;1406;p29"/>
                <p:cNvSpPr/>
                <p:nvPr/>
              </p:nvSpPr>
              <p:spPr>
                <a:xfrm>
                  <a:off x="-1389529" y="-1327906"/>
                  <a:ext cx="361966" cy="35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48" extrusionOk="0">
                      <a:moveTo>
                        <a:pt x="6640" y="2122"/>
                      </a:moveTo>
                      <a:cubicBezTo>
                        <a:pt x="1427" y="5059"/>
                        <a:pt x="-912" y="12187"/>
                        <a:pt x="1492" y="17658"/>
                      </a:cubicBezTo>
                      <a:cubicBezTo>
                        <a:pt x="3904" y="23137"/>
                        <a:pt x="10701" y="26222"/>
                        <a:pt x="16420" y="24445"/>
                      </a:cubicBezTo>
                      <a:cubicBezTo>
                        <a:pt x="22139" y="22676"/>
                        <a:pt x="26006" y="16322"/>
                        <a:pt x="24994" y="10428"/>
                      </a:cubicBezTo>
                      <a:cubicBezTo>
                        <a:pt x="23980" y="4535"/>
                        <a:pt x="18234" y="-153"/>
                        <a:pt x="12257" y="4"/>
                      </a:cubicBezTo>
                      <a:cubicBezTo>
                        <a:pt x="6280" y="160"/>
                        <a:pt x="792" y="5106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7" name="Google Shape;1407;p29"/>
                <p:cNvSpPr/>
                <p:nvPr/>
              </p:nvSpPr>
              <p:spPr>
                <a:xfrm>
                  <a:off x="-1335395" y="-1365578"/>
                  <a:ext cx="299988" cy="215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7" h="15007" extrusionOk="0">
                      <a:moveTo>
                        <a:pt x="20320" y="15008"/>
                      </a:moveTo>
                      <a:cubicBezTo>
                        <a:pt x="19372" y="14520"/>
                        <a:pt x="20016" y="13912"/>
                        <a:pt x="19896" y="13351"/>
                      </a:cubicBezTo>
                      <a:cubicBezTo>
                        <a:pt x="19473" y="11555"/>
                        <a:pt x="17649" y="10265"/>
                        <a:pt x="17115" y="8681"/>
                      </a:cubicBezTo>
                      <a:cubicBezTo>
                        <a:pt x="15900" y="8064"/>
                        <a:pt x="15513" y="7098"/>
                        <a:pt x="14233" y="6333"/>
                      </a:cubicBezTo>
                      <a:cubicBezTo>
                        <a:pt x="13689" y="6002"/>
                        <a:pt x="12907" y="6103"/>
                        <a:pt x="12391" y="5928"/>
                      </a:cubicBezTo>
                      <a:cubicBezTo>
                        <a:pt x="10079" y="5228"/>
                        <a:pt x="7768" y="5274"/>
                        <a:pt x="5613" y="6002"/>
                      </a:cubicBezTo>
                      <a:cubicBezTo>
                        <a:pt x="5392" y="6094"/>
                        <a:pt x="5153" y="6130"/>
                        <a:pt x="4904" y="6204"/>
                      </a:cubicBezTo>
                      <a:cubicBezTo>
                        <a:pt x="4315" y="6333"/>
                        <a:pt x="3790" y="6858"/>
                        <a:pt x="3219" y="6932"/>
                      </a:cubicBezTo>
                      <a:cubicBezTo>
                        <a:pt x="2611" y="7005"/>
                        <a:pt x="1331" y="6057"/>
                        <a:pt x="171" y="4694"/>
                      </a:cubicBezTo>
                      <a:cubicBezTo>
                        <a:pt x="-529" y="2769"/>
                        <a:pt x="1064" y="2005"/>
                        <a:pt x="2427" y="1305"/>
                      </a:cubicBezTo>
                      <a:cubicBezTo>
                        <a:pt x="4766" y="-31"/>
                        <a:pt x="8606" y="-307"/>
                        <a:pt x="11139" y="320"/>
                      </a:cubicBezTo>
                      <a:cubicBezTo>
                        <a:pt x="13082" y="706"/>
                        <a:pt x="15099" y="1508"/>
                        <a:pt x="16581" y="2797"/>
                      </a:cubicBezTo>
                      <a:cubicBezTo>
                        <a:pt x="18091" y="4095"/>
                        <a:pt x="19418" y="5532"/>
                        <a:pt x="20182" y="7245"/>
                      </a:cubicBezTo>
                      <a:cubicBezTo>
                        <a:pt x="20725" y="8506"/>
                        <a:pt x="20707" y="9916"/>
                        <a:pt x="20817" y="11140"/>
                      </a:cubicBezTo>
                      <a:cubicBezTo>
                        <a:pt x="20919" y="12494"/>
                        <a:pt x="20771" y="13811"/>
                        <a:pt x="20320" y="150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8" name="Google Shape;1408;p29"/>
                <p:cNvSpPr/>
                <p:nvPr/>
              </p:nvSpPr>
              <p:spPr>
                <a:xfrm>
                  <a:off x="-1391126" y="-1241454"/>
                  <a:ext cx="321300" cy="307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8" h="21375" extrusionOk="0">
                      <a:moveTo>
                        <a:pt x="3951" y="0"/>
                      </a:moveTo>
                      <a:cubicBezTo>
                        <a:pt x="4393" y="1041"/>
                        <a:pt x="3454" y="1326"/>
                        <a:pt x="3215" y="2007"/>
                      </a:cubicBezTo>
                      <a:cubicBezTo>
                        <a:pt x="2469" y="4208"/>
                        <a:pt x="3445" y="6713"/>
                        <a:pt x="3380" y="8794"/>
                      </a:cubicBezTo>
                      <a:cubicBezTo>
                        <a:pt x="4310" y="10148"/>
                        <a:pt x="4366" y="11456"/>
                        <a:pt x="5544" y="12911"/>
                      </a:cubicBezTo>
                      <a:cubicBezTo>
                        <a:pt x="6042" y="13547"/>
                        <a:pt x="6926" y="13777"/>
                        <a:pt x="7469" y="14163"/>
                      </a:cubicBezTo>
                      <a:cubicBezTo>
                        <a:pt x="9946" y="15830"/>
                        <a:pt x="12957" y="16244"/>
                        <a:pt x="15739" y="15535"/>
                      </a:cubicBezTo>
                      <a:cubicBezTo>
                        <a:pt x="16098" y="15453"/>
                        <a:pt x="16282" y="15407"/>
                        <a:pt x="16641" y="15324"/>
                      </a:cubicBezTo>
                      <a:cubicBezTo>
                        <a:pt x="17387" y="15186"/>
                        <a:pt x="18069" y="14578"/>
                        <a:pt x="18741" y="14421"/>
                      </a:cubicBezTo>
                      <a:cubicBezTo>
                        <a:pt x="19459" y="14274"/>
                        <a:pt x="20877" y="15038"/>
                        <a:pt x="22176" y="16309"/>
                      </a:cubicBezTo>
                      <a:cubicBezTo>
                        <a:pt x="22894" y="18280"/>
                        <a:pt x="20942" y="19431"/>
                        <a:pt x="19165" y="20223"/>
                      </a:cubicBezTo>
                      <a:cubicBezTo>
                        <a:pt x="16135" y="21816"/>
                        <a:pt x="11217" y="21678"/>
                        <a:pt x="8187" y="20296"/>
                      </a:cubicBezTo>
                      <a:cubicBezTo>
                        <a:pt x="5848" y="19385"/>
                        <a:pt x="3564" y="17700"/>
                        <a:pt x="2257" y="15563"/>
                      </a:cubicBezTo>
                      <a:cubicBezTo>
                        <a:pt x="903" y="13408"/>
                        <a:pt x="47" y="11069"/>
                        <a:pt x="0" y="8712"/>
                      </a:cubicBezTo>
                      <a:cubicBezTo>
                        <a:pt x="-18" y="6980"/>
                        <a:pt x="645" y="5387"/>
                        <a:pt x="1198" y="3941"/>
                      </a:cubicBezTo>
                      <a:cubicBezTo>
                        <a:pt x="1778" y="2403"/>
                        <a:pt x="2726" y="1004"/>
                        <a:pt x="395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09" name="Google Shape;1409;p29"/>
              <p:cNvGrpSpPr/>
              <p:nvPr/>
            </p:nvGrpSpPr>
            <p:grpSpPr>
              <a:xfrm rot="2086670">
                <a:off x="-830741" y="2554334"/>
                <a:ext cx="131027" cy="131703"/>
                <a:chOff x="-947063" y="-1566311"/>
                <a:chExt cx="403984" cy="406070"/>
              </a:xfrm>
            </p:grpSpPr>
            <p:sp>
              <p:nvSpPr>
                <p:cNvPr id="1410" name="Google Shape;1410;p29"/>
                <p:cNvSpPr/>
                <p:nvPr/>
              </p:nvSpPr>
              <p:spPr>
                <a:xfrm>
                  <a:off x="-905045" y="-1540195"/>
                  <a:ext cx="361966" cy="359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6"/>
                      </a:cubicBezTo>
                      <a:cubicBezTo>
                        <a:pt x="3904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6" y="16331"/>
                        <a:pt x="24993" y="10437"/>
                      </a:cubicBezTo>
                      <a:cubicBezTo>
                        <a:pt x="23980" y="4543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1" name="Google Shape;1411;p29"/>
                <p:cNvSpPr/>
                <p:nvPr/>
              </p:nvSpPr>
              <p:spPr>
                <a:xfrm>
                  <a:off x="-841659" y="-1566311"/>
                  <a:ext cx="292822" cy="231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9" h="16092" extrusionOk="0">
                      <a:moveTo>
                        <a:pt x="19787" y="16092"/>
                      </a:moveTo>
                      <a:cubicBezTo>
                        <a:pt x="18848" y="15595"/>
                        <a:pt x="19483" y="14997"/>
                        <a:pt x="19372" y="14435"/>
                      </a:cubicBezTo>
                      <a:cubicBezTo>
                        <a:pt x="18986" y="12639"/>
                        <a:pt x="17199" y="11267"/>
                        <a:pt x="16739" y="9646"/>
                      </a:cubicBezTo>
                      <a:cubicBezTo>
                        <a:pt x="15551" y="8955"/>
                        <a:pt x="15219" y="7961"/>
                        <a:pt x="13976" y="7095"/>
                      </a:cubicBezTo>
                      <a:cubicBezTo>
                        <a:pt x="13451" y="6717"/>
                        <a:pt x="12659" y="6745"/>
                        <a:pt x="12143" y="6524"/>
                      </a:cubicBezTo>
                      <a:cubicBezTo>
                        <a:pt x="9869" y="5575"/>
                        <a:pt x="7530" y="5318"/>
                        <a:pt x="5236" y="5714"/>
                      </a:cubicBezTo>
                      <a:cubicBezTo>
                        <a:pt x="5006" y="5769"/>
                        <a:pt x="4748" y="5769"/>
                        <a:pt x="4490" y="5806"/>
                      </a:cubicBezTo>
                      <a:cubicBezTo>
                        <a:pt x="3873" y="5842"/>
                        <a:pt x="3247" y="6284"/>
                        <a:pt x="2658" y="6266"/>
                      </a:cubicBezTo>
                      <a:cubicBezTo>
                        <a:pt x="2032" y="6239"/>
                        <a:pt x="927" y="5087"/>
                        <a:pt x="43" y="3522"/>
                      </a:cubicBezTo>
                      <a:cubicBezTo>
                        <a:pt x="-289" y="1505"/>
                        <a:pt x="1378" y="1054"/>
                        <a:pt x="2824" y="584"/>
                      </a:cubicBezTo>
                      <a:cubicBezTo>
                        <a:pt x="5310" y="-346"/>
                        <a:pt x="9095" y="-88"/>
                        <a:pt x="11499" y="814"/>
                      </a:cubicBezTo>
                      <a:cubicBezTo>
                        <a:pt x="13359" y="1422"/>
                        <a:pt x="15238" y="2389"/>
                        <a:pt x="16591" y="3770"/>
                      </a:cubicBezTo>
                      <a:cubicBezTo>
                        <a:pt x="17973" y="5161"/>
                        <a:pt x="19197" y="6653"/>
                        <a:pt x="19861" y="8393"/>
                      </a:cubicBezTo>
                      <a:cubicBezTo>
                        <a:pt x="20340" y="9665"/>
                        <a:pt x="20256" y="11064"/>
                        <a:pt x="20330" y="12280"/>
                      </a:cubicBezTo>
                      <a:cubicBezTo>
                        <a:pt x="20413" y="13597"/>
                        <a:pt x="20238" y="14904"/>
                        <a:pt x="19787" y="1609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2" name="Google Shape;1412;p29"/>
                <p:cNvSpPr/>
                <p:nvPr/>
              </p:nvSpPr>
              <p:spPr>
                <a:xfrm>
                  <a:off x="-947063" y="-1516826"/>
                  <a:ext cx="399438" cy="356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58" h="24780" extrusionOk="0">
                      <a:moveTo>
                        <a:pt x="4172" y="0"/>
                      </a:moveTo>
                      <a:cubicBezTo>
                        <a:pt x="4531" y="1170"/>
                        <a:pt x="3500" y="1639"/>
                        <a:pt x="3187" y="2487"/>
                      </a:cubicBezTo>
                      <a:cubicBezTo>
                        <a:pt x="2257" y="5231"/>
                        <a:pt x="3261" y="8362"/>
                        <a:pt x="3445" y="11023"/>
                      </a:cubicBezTo>
                      <a:cubicBezTo>
                        <a:pt x="4540" y="12736"/>
                        <a:pt x="4789" y="14394"/>
                        <a:pt x="6401" y="16171"/>
                      </a:cubicBezTo>
                      <a:cubicBezTo>
                        <a:pt x="7073" y="16954"/>
                        <a:pt x="8150" y="17249"/>
                        <a:pt x="8887" y="17727"/>
                      </a:cubicBezTo>
                      <a:cubicBezTo>
                        <a:pt x="12230" y="19698"/>
                        <a:pt x="16273" y="19809"/>
                        <a:pt x="19791" y="18409"/>
                      </a:cubicBezTo>
                      <a:cubicBezTo>
                        <a:pt x="20214" y="18243"/>
                        <a:pt x="20491" y="18124"/>
                        <a:pt x="20933" y="17949"/>
                      </a:cubicBezTo>
                      <a:cubicBezTo>
                        <a:pt x="21881" y="17598"/>
                        <a:pt x="22683" y="16724"/>
                        <a:pt x="23484" y="16309"/>
                      </a:cubicBezTo>
                      <a:cubicBezTo>
                        <a:pt x="24358" y="15886"/>
                        <a:pt x="25988" y="16217"/>
                        <a:pt x="27517" y="17221"/>
                      </a:cubicBezTo>
                      <a:cubicBezTo>
                        <a:pt x="28475" y="19173"/>
                        <a:pt x="26412" y="21006"/>
                        <a:pt x="24386" y="22286"/>
                      </a:cubicBezTo>
                      <a:cubicBezTo>
                        <a:pt x="20997" y="24745"/>
                        <a:pt x="15011" y="25417"/>
                        <a:pt x="11125" y="24165"/>
                      </a:cubicBezTo>
                      <a:cubicBezTo>
                        <a:pt x="8150" y="23409"/>
                        <a:pt x="5185" y="21595"/>
                        <a:pt x="3371" y="19137"/>
                      </a:cubicBezTo>
                      <a:cubicBezTo>
                        <a:pt x="1492" y="16659"/>
                        <a:pt x="286" y="13850"/>
                        <a:pt x="28" y="10987"/>
                      </a:cubicBezTo>
                      <a:cubicBezTo>
                        <a:pt x="-138" y="8887"/>
                        <a:pt x="461" y="6879"/>
                        <a:pt x="1041" y="5065"/>
                      </a:cubicBezTo>
                      <a:cubicBezTo>
                        <a:pt x="1658" y="3104"/>
                        <a:pt x="2736" y="1326"/>
                        <a:pt x="41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13" name="Google Shape;1413;p29"/>
              <p:cNvGrpSpPr/>
              <p:nvPr/>
            </p:nvGrpSpPr>
            <p:grpSpPr>
              <a:xfrm rot="2086670">
                <a:off x="292589" y="834142"/>
                <a:ext cx="142550" cy="143216"/>
                <a:chOff x="-1120544" y="-7911491"/>
                <a:chExt cx="439512" cy="441568"/>
              </a:xfrm>
            </p:grpSpPr>
            <p:sp>
              <p:nvSpPr>
                <p:cNvPr id="1414" name="Google Shape;1414;p29"/>
                <p:cNvSpPr/>
                <p:nvPr/>
              </p:nvSpPr>
              <p:spPr>
                <a:xfrm>
                  <a:off x="-1042998" y="-7860308"/>
                  <a:ext cx="361966" cy="359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0"/>
                      </a:moveTo>
                      <a:cubicBezTo>
                        <a:pt x="1427" y="5068"/>
                        <a:pt x="-911" y="12196"/>
                        <a:pt x="1492" y="17666"/>
                      </a:cubicBezTo>
                      <a:cubicBezTo>
                        <a:pt x="3905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3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5" name="Google Shape;1415;p29"/>
                <p:cNvSpPr/>
                <p:nvPr/>
              </p:nvSpPr>
              <p:spPr>
                <a:xfrm>
                  <a:off x="-1120544" y="-7804750"/>
                  <a:ext cx="369823" cy="334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0" h="23268" extrusionOk="0">
                      <a:moveTo>
                        <a:pt x="7194" y="0"/>
                      </a:moveTo>
                      <a:cubicBezTo>
                        <a:pt x="7019" y="1179"/>
                        <a:pt x="5950" y="1123"/>
                        <a:pt x="5361" y="1768"/>
                      </a:cubicBezTo>
                      <a:cubicBezTo>
                        <a:pt x="3528" y="3868"/>
                        <a:pt x="3740" y="7008"/>
                        <a:pt x="3399" y="9375"/>
                      </a:cubicBezTo>
                      <a:cubicBezTo>
                        <a:pt x="4145" y="11078"/>
                        <a:pt x="4229" y="12533"/>
                        <a:pt x="5628" y="14265"/>
                      </a:cubicBezTo>
                      <a:cubicBezTo>
                        <a:pt x="6236" y="14983"/>
                        <a:pt x="7212" y="15324"/>
                        <a:pt x="7912" y="15784"/>
                      </a:cubicBezTo>
                      <a:cubicBezTo>
                        <a:pt x="11025" y="17856"/>
                        <a:pt x="14552" y="18261"/>
                        <a:pt x="18070" y="17276"/>
                      </a:cubicBezTo>
                      <a:cubicBezTo>
                        <a:pt x="18503" y="17165"/>
                        <a:pt x="18779" y="17092"/>
                        <a:pt x="19230" y="16981"/>
                      </a:cubicBezTo>
                      <a:cubicBezTo>
                        <a:pt x="20179" y="16742"/>
                        <a:pt x="21145" y="16051"/>
                        <a:pt x="22039" y="15802"/>
                      </a:cubicBezTo>
                      <a:cubicBezTo>
                        <a:pt x="23015" y="15545"/>
                        <a:pt x="24516" y="16355"/>
                        <a:pt x="25649" y="17746"/>
                      </a:cubicBezTo>
                      <a:cubicBezTo>
                        <a:pt x="26063" y="19855"/>
                        <a:pt x="23926" y="20895"/>
                        <a:pt x="21947" y="21788"/>
                      </a:cubicBezTo>
                      <a:cubicBezTo>
                        <a:pt x="18641" y="23511"/>
                        <a:pt x="12996" y="23815"/>
                        <a:pt x="9395" y="22249"/>
                      </a:cubicBezTo>
                      <a:cubicBezTo>
                        <a:pt x="6669" y="21227"/>
                        <a:pt x="4109" y="19477"/>
                        <a:pt x="2460" y="17055"/>
                      </a:cubicBezTo>
                      <a:cubicBezTo>
                        <a:pt x="784" y="14651"/>
                        <a:pt x="-303" y="11594"/>
                        <a:pt x="75" y="8702"/>
                      </a:cubicBezTo>
                      <a:cubicBezTo>
                        <a:pt x="342" y="6603"/>
                        <a:pt x="1447" y="4844"/>
                        <a:pt x="2534" y="3352"/>
                      </a:cubicBezTo>
                      <a:cubicBezTo>
                        <a:pt x="3703" y="1722"/>
                        <a:pt x="5389" y="497"/>
                        <a:pt x="7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6" name="Google Shape;1416;p29"/>
                <p:cNvSpPr/>
                <p:nvPr/>
              </p:nvSpPr>
              <p:spPr>
                <a:xfrm>
                  <a:off x="-950631" y="-7911491"/>
                  <a:ext cx="267453" cy="239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6" h="16673" extrusionOk="0">
                      <a:moveTo>
                        <a:pt x="18078" y="16674"/>
                      </a:moveTo>
                      <a:cubicBezTo>
                        <a:pt x="17147" y="16195"/>
                        <a:pt x="17792" y="15642"/>
                        <a:pt x="17663" y="15108"/>
                      </a:cubicBezTo>
                      <a:cubicBezTo>
                        <a:pt x="17239" y="13423"/>
                        <a:pt x="15352" y="12345"/>
                        <a:pt x="14910" y="10780"/>
                      </a:cubicBezTo>
                      <a:cubicBezTo>
                        <a:pt x="13731" y="10154"/>
                        <a:pt x="13418" y="9159"/>
                        <a:pt x="12331" y="8174"/>
                      </a:cubicBezTo>
                      <a:cubicBezTo>
                        <a:pt x="11862" y="7750"/>
                        <a:pt x="11097" y="7649"/>
                        <a:pt x="10637" y="7345"/>
                      </a:cubicBezTo>
                      <a:cubicBezTo>
                        <a:pt x="8601" y="5991"/>
                        <a:pt x="6704" y="5365"/>
                        <a:pt x="4890" y="5632"/>
                      </a:cubicBezTo>
                      <a:cubicBezTo>
                        <a:pt x="4706" y="5660"/>
                        <a:pt x="4522" y="5669"/>
                        <a:pt x="4319" y="5678"/>
                      </a:cubicBezTo>
                      <a:cubicBezTo>
                        <a:pt x="3840" y="5697"/>
                        <a:pt x="3463" y="6083"/>
                        <a:pt x="3067" y="6056"/>
                      </a:cubicBezTo>
                      <a:cubicBezTo>
                        <a:pt x="2661" y="5991"/>
                        <a:pt x="1446" y="4996"/>
                        <a:pt x="203" y="3707"/>
                      </a:cubicBezTo>
                      <a:cubicBezTo>
                        <a:pt x="-617" y="1801"/>
                        <a:pt x="1216" y="908"/>
                        <a:pt x="2735" y="447"/>
                      </a:cubicBezTo>
                      <a:cubicBezTo>
                        <a:pt x="5369" y="-602"/>
                        <a:pt x="9320" y="346"/>
                        <a:pt x="11337" y="1736"/>
                      </a:cubicBezTo>
                      <a:cubicBezTo>
                        <a:pt x="12957" y="2713"/>
                        <a:pt x="14385" y="3901"/>
                        <a:pt x="15370" y="5245"/>
                      </a:cubicBezTo>
                      <a:cubicBezTo>
                        <a:pt x="16374" y="6636"/>
                        <a:pt x="17341" y="7861"/>
                        <a:pt x="17967" y="9417"/>
                      </a:cubicBezTo>
                      <a:cubicBezTo>
                        <a:pt x="18409" y="10550"/>
                        <a:pt x="18400" y="11857"/>
                        <a:pt x="18529" y="13017"/>
                      </a:cubicBezTo>
                      <a:cubicBezTo>
                        <a:pt x="18676" y="14242"/>
                        <a:pt x="18547" y="15541"/>
                        <a:pt x="18078" y="1667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17" name="Google Shape;1417;p29"/>
            <p:cNvGrpSpPr/>
            <p:nvPr/>
          </p:nvGrpSpPr>
          <p:grpSpPr>
            <a:xfrm>
              <a:off x="7730655" y="2920971"/>
              <a:ext cx="2151683" cy="2725195"/>
              <a:chOff x="7730655" y="2920971"/>
              <a:chExt cx="2151683" cy="2725195"/>
            </a:xfrm>
          </p:grpSpPr>
          <p:grpSp>
            <p:nvGrpSpPr>
              <p:cNvPr id="1418" name="Google Shape;1418;p29"/>
              <p:cNvGrpSpPr/>
              <p:nvPr/>
            </p:nvGrpSpPr>
            <p:grpSpPr>
              <a:xfrm rot="6837065" flipH="1">
                <a:off x="7897389" y="3622489"/>
                <a:ext cx="1720127" cy="1482996"/>
                <a:chOff x="-3697290" y="-7331076"/>
                <a:chExt cx="6746828" cy="5816731"/>
              </a:xfrm>
            </p:grpSpPr>
            <p:sp>
              <p:nvSpPr>
                <p:cNvPr id="1419" name="Google Shape;1419;p29"/>
                <p:cNvSpPr/>
                <p:nvPr/>
              </p:nvSpPr>
              <p:spPr>
                <a:xfrm>
                  <a:off x="-3650998" y="-7300110"/>
                  <a:ext cx="6637517" cy="5722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59" h="397685" extrusionOk="0">
                      <a:moveTo>
                        <a:pt x="460562" y="216844"/>
                      </a:moveTo>
                      <a:cubicBezTo>
                        <a:pt x="456842" y="251682"/>
                        <a:pt x="439989" y="283932"/>
                        <a:pt x="419259" y="312177"/>
                      </a:cubicBezTo>
                      <a:cubicBezTo>
                        <a:pt x="397075" y="342419"/>
                        <a:pt x="369319" y="369696"/>
                        <a:pt x="334914" y="384597"/>
                      </a:cubicBezTo>
                      <a:cubicBezTo>
                        <a:pt x="295204" y="401790"/>
                        <a:pt x="249195" y="401053"/>
                        <a:pt x="207893" y="388160"/>
                      </a:cubicBezTo>
                      <a:cubicBezTo>
                        <a:pt x="166599" y="375268"/>
                        <a:pt x="129643" y="350919"/>
                        <a:pt x="97043" y="322472"/>
                      </a:cubicBezTo>
                      <a:cubicBezTo>
                        <a:pt x="61321" y="291290"/>
                        <a:pt x="29697" y="254040"/>
                        <a:pt x="12310" y="209919"/>
                      </a:cubicBezTo>
                      <a:cubicBezTo>
                        <a:pt x="1029" y="181297"/>
                        <a:pt x="-3944" y="149360"/>
                        <a:pt x="3608" y="119522"/>
                      </a:cubicBezTo>
                      <a:cubicBezTo>
                        <a:pt x="16694" y="67897"/>
                        <a:pt x="65437" y="31466"/>
                        <a:pt x="116870" y="17634"/>
                      </a:cubicBezTo>
                      <a:cubicBezTo>
                        <a:pt x="154848" y="7420"/>
                        <a:pt x="194420" y="7329"/>
                        <a:pt x="233890" y="9907"/>
                      </a:cubicBezTo>
                      <a:cubicBezTo>
                        <a:pt x="244996" y="7780"/>
                        <a:pt x="256102" y="4851"/>
                        <a:pt x="267135" y="2678"/>
                      </a:cubicBezTo>
                      <a:cubicBezTo>
                        <a:pt x="291705" y="-2166"/>
                        <a:pt x="320510" y="-1936"/>
                        <a:pt x="337777" y="16187"/>
                      </a:cubicBezTo>
                      <a:cubicBezTo>
                        <a:pt x="354170" y="33390"/>
                        <a:pt x="354428" y="60806"/>
                        <a:pt x="368370" y="80062"/>
                      </a:cubicBezTo>
                      <a:cubicBezTo>
                        <a:pt x="382405" y="99428"/>
                        <a:pt x="407417" y="107007"/>
                        <a:pt x="425945" y="122129"/>
                      </a:cubicBezTo>
                      <a:cubicBezTo>
                        <a:pt x="453103" y="144277"/>
                        <a:pt x="464292" y="181997"/>
                        <a:pt x="460562" y="21684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0" name="Google Shape;1420;p29"/>
                <p:cNvSpPr/>
                <p:nvPr/>
              </p:nvSpPr>
              <p:spPr>
                <a:xfrm>
                  <a:off x="-2202642" y="-7250020"/>
                  <a:ext cx="1880039" cy="300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649" h="20902" extrusionOk="0">
                      <a:moveTo>
                        <a:pt x="0" y="20903"/>
                      </a:moveTo>
                      <a:cubicBezTo>
                        <a:pt x="1842" y="19153"/>
                        <a:pt x="4927" y="18656"/>
                        <a:pt x="7386" y="17615"/>
                      </a:cubicBezTo>
                      <a:cubicBezTo>
                        <a:pt x="15278" y="14484"/>
                        <a:pt x="24459" y="10276"/>
                        <a:pt x="33457" y="8544"/>
                      </a:cubicBezTo>
                      <a:cubicBezTo>
                        <a:pt x="39664" y="6389"/>
                        <a:pt x="45189" y="5459"/>
                        <a:pt x="53275" y="4041"/>
                      </a:cubicBezTo>
                      <a:cubicBezTo>
                        <a:pt x="56756" y="3341"/>
                        <a:pt x="60181" y="2558"/>
                        <a:pt x="63543" y="1996"/>
                      </a:cubicBezTo>
                      <a:cubicBezTo>
                        <a:pt x="78111" y="44"/>
                        <a:pt x="92063" y="-453"/>
                        <a:pt x="106917" y="403"/>
                      </a:cubicBezTo>
                      <a:cubicBezTo>
                        <a:pt x="108465" y="541"/>
                        <a:pt x="110058" y="689"/>
                        <a:pt x="111761" y="845"/>
                      </a:cubicBezTo>
                      <a:cubicBezTo>
                        <a:pt x="115657" y="1195"/>
                        <a:pt x="120354" y="1637"/>
                        <a:pt x="123964" y="2346"/>
                      </a:cubicBezTo>
                      <a:cubicBezTo>
                        <a:pt x="127923" y="3240"/>
                        <a:pt x="130640" y="5248"/>
                        <a:pt x="130649" y="7061"/>
                      </a:cubicBezTo>
                      <a:cubicBezTo>
                        <a:pt x="127564" y="8517"/>
                        <a:pt x="121090" y="7154"/>
                        <a:pt x="114718" y="6610"/>
                      </a:cubicBezTo>
                      <a:cubicBezTo>
                        <a:pt x="104035" y="5579"/>
                        <a:pt x="89116" y="5174"/>
                        <a:pt x="78765" y="5744"/>
                      </a:cubicBezTo>
                      <a:cubicBezTo>
                        <a:pt x="70809" y="6039"/>
                        <a:pt x="62806" y="7089"/>
                        <a:pt x="55153" y="8010"/>
                      </a:cubicBezTo>
                      <a:cubicBezTo>
                        <a:pt x="47298" y="9023"/>
                        <a:pt x="39747" y="10681"/>
                        <a:pt x="32296" y="12237"/>
                      </a:cubicBezTo>
                      <a:cubicBezTo>
                        <a:pt x="26881" y="13453"/>
                        <a:pt x="21549" y="14401"/>
                        <a:pt x="16374" y="15847"/>
                      </a:cubicBezTo>
                      <a:cubicBezTo>
                        <a:pt x="10876" y="17431"/>
                        <a:pt x="5443" y="19134"/>
                        <a:pt x="0" y="2090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1" name="Google Shape;1421;p29"/>
                <p:cNvSpPr/>
                <p:nvPr/>
              </p:nvSpPr>
              <p:spPr>
                <a:xfrm>
                  <a:off x="-277328" y="-7331076"/>
                  <a:ext cx="1605723" cy="381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6" h="26480" extrusionOk="0">
                      <a:moveTo>
                        <a:pt x="111586" y="26481"/>
                      </a:moveTo>
                      <a:cubicBezTo>
                        <a:pt x="109689" y="25099"/>
                        <a:pt x="108740" y="22493"/>
                        <a:pt x="107101" y="20660"/>
                      </a:cubicBezTo>
                      <a:cubicBezTo>
                        <a:pt x="101935" y="14766"/>
                        <a:pt x="93720" y="10880"/>
                        <a:pt x="86399" y="7722"/>
                      </a:cubicBezTo>
                      <a:cubicBezTo>
                        <a:pt x="80773" y="6395"/>
                        <a:pt x="76085" y="4959"/>
                        <a:pt x="68847" y="4526"/>
                      </a:cubicBezTo>
                      <a:cubicBezTo>
                        <a:pt x="65725" y="4360"/>
                        <a:pt x="62640" y="4793"/>
                        <a:pt x="59693" y="4977"/>
                      </a:cubicBezTo>
                      <a:cubicBezTo>
                        <a:pt x="46856" y="5769"/>
                        <a:pt x="34985" y="8688"/>
                        <a:pt x="22138" y="11737"/>
                      </a:cubicBezTo>
                      <a:cubicBezTo>
                        <a:pt x="20785" y="12032"/>
                        <a:pt x="19403" y="12335"/>
                        <a:pt x="17911" y="12657"/>
                      </a:cubicBezTo>
                      <a:cubicBezTo>
                        <a:pt x="14495" y="13348"/>
                        <a:pt x="10415" y="14444"/>
                        <a:pt x="7119" y="14822"/>
                      </a:cubicBezTo>
                      <a:cubicBezTo>
                        <a:pt x="3499" y="15245"/>
                        <a:pt x="552" y="14113"/>
                        <a:pt x="0" y="12400"/>
                      </a:cubicBezTo>
                      <a:cubicBezTo>
                        <a:pt x="2173" y="10134"/>
                        <a:pt x="8049" y="9379"/>
                        <a:pt x="13657" y="7998"/>
                      </a:cubicBezTo>
                      <a:cubicBezTo>
                        <a:pt x="23059" y="5714"/>
                        <a:pt x="36330" y="2537"/>
                        <a:pt x="45888" y="1275"/>
                      </a:cubicBezTo>
                      <a:cubicBezTo>
                        <a:pt x="53173" y="235"/>
                        <a:pt x="60743" y="-364"/>
                        <a:pt x="68000" y="244"/>
                      </a:cubicBezTo>
                      <a:cubicBezTo>
                        <a:pt x="75404" y="861"/>
                        <a:pt x="82734" y="2279"/>
                        <a:pt x="89337" y="5300"/>
                      </a:cubicBezTo>
                      <a:cubicBezTo>
                        <a:pt x="94144" y="7500"/>
                        <a:pt x="98297" y="10576"/>
                        <a:pt x="102045" y="13901"/>
                      </a:cubicBezTo>
                      <a:cubicBezTo>
                        <a:pt x="106070" y="17446"/>
                        <a:pt x="109367" y="21747"/>
                        <a:pt x="111586" y="264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2" name="Google Shape;1422;p29"/>
                <p:cNvSpPr/>
                <p:nvPr/>
              </p:nvSpPr>
              <p:spPr>
                <a:xfrm>
                  <a:off x="1846361" y="-5905149"/>
                  <a:ext cx="1203177" cy="2724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12" h="189356" extrusionOk="0">
                      <a:moveTo>
                        <a:pt x="51055" y="189356"/>
                      </a:moveTo>
                      <a:cubicBezTo>
                        <a:pt x="53109" y="185636"/>
                        <a:pt x="56958" y="182007"/>
                        <a:pt x="59629" y="178158"/>
                      </a:cubicBezTo>
                      <a:cubicBezTo>
                        <a:pt x="68064" y="165864"/>
                        <a:pt x="74069" y="149453"/>
                        <a:pt x="77504" y="134203"/>
                      </a:cubicBezTo>
                      <a:cubicBezTo>
                        <a:pt x="78977" y="123106"/>
                        <a:pt x="80432" y="113538"/>
                        <a:pt x="78977" y="99540"/>
                      </a:cubicBezTo>
                      <a:cubicBezTo>
                        <a:pt x="78443" y="93499"/>
                        <a:pt x="76739" y="87734"/>
                        <a:pt x="75303" y="82200"/>
                      </a:cubicBezTo>
                      <a:cubicBezTo>
                        <a:pt x="68460" y="58311"/>
                        <a:pt x="54527" y="38107"/>
                        <a:pt x="34994" y="22690"/>
                      </a:cubicBezTo>
                      <a:cubicBezTo>
                        <a:pt x="32922" y="21198"/>
                        <a:pt x="30841" y="19393"/>
                        <a:pt x="28438" y="17865"/>
                      </a:cubicBezTo>
                      <a:cubicBezTo>
                        <a:pt x="23142" y="13988"/>
                        <a:pt x="16033" y="10535"/>
                        <a:pt x="10535" y="7827"/>
                      </a:cubicBezTo>
                      <a:cubicBezTo>
                        <a:pt x="4512" y="4843"/>
                        <a:pt x="37" y="2035"/>
                        <a:pt x="0" y="27"/>
                      </a:cubicBezTo>
                      <a:cubicBezTo>
                        <a:pt x="5212" y="-388"/>
                        <a:pt x="16457" y="4024"/>
                        <a:pt x="26255" y="9936"/>
                      </a:cubicBezTo>
                      <a:cubicBezTo>
                        <a:pt x="34561" y="14807"/>
                        <a:pt x="43798" y="21862"/>
                        <a:pt x="51598" y="30251"/>
                      </a:cubicBezTo>
                      <a:cubicBezTo>
                        <a:pt x="59472" y="38567"/>
                        <a:pt x="65956" y="48015"/>
                        <a:pt x="70311" y="56267"/>
                      </a:cubicBezTo>
                      <a:cubicBezTo>
                        <a:pt x="77163" y="68837"/>
                        <a:pt x="81574" y="83056"/>
                        <a:pt x="82955" y="96897"/>
                      </a:cubicBezTo>
                      <a:cubicBezTo>
                        <a:pt x="84447" y="111089"/>
                        <a:pt x="83370" y="125141"/>
                        <a:pt x="80018" y="138375"/>
                      </a:cubicBezTo>
                      <a:cubicBezTo>
                        <a:pt x="77504" y="148026"/>
                        <a:pt x="73562" y="156876"/>
                        <a:pt x="69004" y="165201"/>
                      </a:cubicBezTo>
                      <a:cubicBezTo>
                        <a:pt x="64141" y="174124"/>
                        <a:pt x="58109" y="182284"/>
                        <a:pt x="51055" y="18935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3" name="Google Shape;1423;p29"/>
                <p:cNvSpPr/>
                <p:nvPr/>
              </p:nvSpPr>
              <p:spPr>
                <a:xfrm>
                  <a:off x="-3697290" y="-5659836"/>
                  <a:ext cx="282015" cy="1505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8" h="104639" extrusionOk="0">
                      <a:moveTo>
                        <a:pt x="19598" y="104640"/>
                      </a:moveTo>
                      <a:cubicBezTo>
                        <a:pt x="17886" y="103387"/>
                        <a:pt x="17333" y="100873"/>
                        <a:pt x="16283" y="98976"/>
                      </a:cubicBezTo>
                      <a:cubicBezTo>
                        <a:pt x="13134" y="92871"/>
                        <a:pt x="8962" y="85715"/>
                        <a:pt x="7295" y="78422"/>
                      </a:cubicBezTo>
                      <a:cubicBezTo>
                        <a:pt x="5205" y="73485"/>
                        <a:pt x="4330" y="68982"/>
                        <a:pt x="3059" y="62416"/>
                      </a:cubicBezTo>
                      <a:cubicBezTo>
                        <a:pt x="2414" y="59598"/>
                        <a:pt x="1715" y="56799"/>
                        <a:pt x="1226" y="54064"/>
                      </a:cubicBezTo>
                      <a:cubicBezTo>
                        <a:pt x="-376" y="42166"/>
                        <a:pt x="-413" y="30691"/>
                        <a:pt x="1143" y="18600"/>
                      </a:cubicBezTo>
                      <a:cubicBezTo>
                        <a:pt x="1364" y="17338"/>
                        <a:pt x="1585" y="16067"/>
                        <a:pt x="1825" y="14667"/>
                      </a:cubicBezTo>
                      <a:cubicBezTo>
                        <a:pt x="2359" y="11508"/>
                        <a:pt x="3077" y="7705"/>
                        <a:pt x="3980" y="4832"/>
                      </a:cubicBezTo>
                      <a:cubicBezTo>
                        <a:pt x="5103" y="1691"/>
                        <a:pt x="7249" y="-243"/>
                        <a:pt x="9026" y="25"/>
                      </a:cubicBezTo>
                      <a:cubicBezTo>
                        <a:pt x="10270" y="2760"/>
                        <a:pt x="8548" y="7788"/>
                        <a:pt x="7682" y="12871"/>
                      </a:cubicBezTo>
                      <a:cubicBezTo>
                        <a:pt x="6107" y="21380"/>
                        <a:pt x="5122" y="33362"/>
                        <a:pt x="5380" y="41705"/>
                      </a:cubicBezTo>
                      <a:cubicBezTo>
                        <a:pt x="5417" y="48115"/>
                        <a:pt x="6282" y="54561"/>
                        <a:pt x="7037" y="60722"/>
                      </a:cubicBezTo>
                      <a:cubicBezTo>
                        <a:pt x="7894" y="67048"/>
                        <a:pt x="9450" y="73071"/>
                        <a:pt x="10924" y="79029"/>
                      </a:cubicBezTo>
                      <a:cubicBezTo>
                        <a:pt x="12093" y="83348"/>
                        <a:pt x="13023" y="87621"/>
                        <a:pt x="14469" y="91729"/>
                      </a:cubicBezTo>
                      <a:cubicBezTo>
                        <a:pt x="16044" y="96094"/>
                        <a:pt x="17775" y="100367"/>
                        <a:pt x="19598" y="10464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4" name="Google Shape;1424;p29"/>
                <p:cNvSpPr/>
                <p:nvPr/>
              </p:nvSpPr>
              <p:spPr>
                <a:xfrm>
                  <a:off x="-2173992" y="-2927832"/>
                  <a:ext cx="4480557" cy="1413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366" h="98227" extrusionOk="0">
                      <a:moveTo>
                        <a:pt x="311367" y="0"/>
                      </a:moveTo>
                      <a:cubicBezTo>
                        <a:pt x="309718" y="6502"/>
                        <a:pt x="305436" y="13952"/>
                        <a:pt x="301596" y="20361"/>
                      </a:cubicBezTo>
                      <a:cubicBezTo>
                        <a:pt x="295546" y="30620"/>
                        <a:pt x="287736" y="41045"/>
                        <a:pt x="278536" y="50502"/>
                      </a:cubicBezTo>
                      <a:cubicBezTo>
                        <a:pt x="269355" y="59970"/>
                        <a:pt x="258580" y="68184"/>
                        <a:pt x="247437" y="74483"/>
                      </a:cubicBezTo>
                      <a:cubicBezTo>
                        <a:pt x="231809" y="84033"/>
                        <a:pt x="216927" y="89982"/>
                        <a:pt x="194347" y="94541"/>
                      </a:cubicBezTo>
                      <a:cubicBezTo>
                        <a:pt x="184585" y="96447"/>
                        <a:pt x="174805" y="97865"/>
                        <a:pt x="165283" y="98141"/>
                      </a:cubicBezTo>
                      <a:cubicBezTo>
                        <a:pt x="123990" y="99366"/>
                        <a:pt x="84952" y="87569"/>
                        <a:pt x="49709" y="65514"/>
                      </a:cubicBezTo>
                      <a:cubicBezTo>
                        <a:pt x="46081" y="63267"/>
                        <a:pt x="42287" y="60651"/>
                        <a:pt x="38410" y="57907"/>
                      </a:cubicBezTo>
                      <a:cubicBezTo>
                        <a:pt x="29523" y="51525"/>
                        <a:pt x="19236" y="43237"/>
                        <a:pt x="11943" y="35980"/>
                      </a:cubicBezTo>
                      <a:cubicBezTo>
                        <a:pt x="3885" y="28042"/>
                        <a:pt x="-591" y="20610"/>
                        <a:pt x="63" y="18750"/>
                      </a:cubicBezTo>
                      <a:cubicBezTo>
                        <a:pt x="6657" y="23234"/>
                        <a:pt x="19402" y="36827"/>
                        <a:pt x="33741" y="47593"/>
                      </a:cubicBezTo>
                      <a:cubicBezTo>
                        <a:pt x="45648" y="56765"/>
                        <a:pt x="60834" y="66508"/>
                        <a:pt x="76968" y="74050"/>
                      </a:cubicBezTo>
                      <a:cubicBezTo>
                        <a:pt x="93038" y="81740"/>
                        <a:pt x="110038" y="86915"/>
                        <a:pt x="124247" y="89687"/>
                      </a:cubicBezTo>
                      <a:cubicBezTo>
                        <a:pt x="146054" y="94043"/>
                        <a:pt x="168911" y="94310"/>
                        <a:pt x="190157" y="90958"/>
                      </a:cubicBezTo>
                      <a:cubicBezTo>
                        <a:pt x="211982" y="87551"/>
                        <a:pt x="232482" y="79843"/>
                        <a:pt x="250550" y="68718"/>
                      </a:cubicBezTo>
                      <a:cubicBezTo>
                        <a:pt x="263700" y="60596"/>
                        <a:pt x="275589" y="51175"/>
                        <a:pt x="285600" y="40032"/>
                      </a:cubicBezTo>
                      <a:cubicBezTo>
                        <a:pt x="296282" y="28134"/>
                        <a:pt x="305003" y="14624"/>
                        <a:pt x="3113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25" name="Google Shape;1425;p29"/>
              <p:cNvGrpSpPr/>
              <p:nvPr/>
            </p:nvGrpSpPr>
            <p:grpSpPr>
              <a:xfrm rot="6837065" flipH="1">
                <a:off x="8534682" y="4956444"/>
                <a:ext cx="459137" cy="652139"/>
                <a:chOff x="-4505985" y="-7188563"/>
                <a:chExt cx="1800866" cy="2557875"/>
              </a:xfrm>
            </p:grpSpPr>
            <p:sp>
              <p:nvSpPr>
                <p:cNvPr id="1426" name="Google Shape;1426;p29"/>
                <p:cNvSpPr/>
                <p:nvPr/>
              </p:nvSpPr>
              <p:spPr>
                <a:xfrm>
                  <a:off x="-4441678" y="-7147768"/>
                  <a:ext cx="1727491" cy="2477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48" h="172175" extrusionOk="0">
                      <a:moveTo>
                        <a:pt x="111600" y="16044"/>
                      </a:moveTo>
                      <a:cubicBezTo>
                        <a:pt x="113985" y="14948"/>
                        <a:pt x="116278" y="13677"/>
                        <a:pt x="117973" y="11707"/>
                      </a:cubicBezTo>
                      <a:cubicBezTo>
                        <a:pt x="120358" y="8926"/>
                        <a:pt x="120984" y="4247"/>
                        <a:pt x="118267" y="1807"/>
                      </a:cubicBezTo>
                      <a:cubicBezTo>
                        <a:pt x="116462" y="195"/>
                        <a:pt x="113829" y="20"/>
                        <a:pt x="111416" y="2"/>
                      </a:cubicBezTo>
                      <a:cubicBezTo>
                        <a:pt x="72664" y="-210"/>
                        <a:pt x="34529" y="21496"/>
                        <a:pt x="14932" y="54916"/>
                      </a:cubicBezTo>
                      <a:cubicBezTo>
                        <a:pt x="-4674" y="88344"/>
                        <a:pt x="-4996" y="132217"/>
                        <a:pt x="14104" y="165931"/>
                      </a:cubicBezTo>
                      <a:cubicBezTo>
                        <a:pt x="15328" y="168086"/>
                        <a:pt x="16728" y="170305"/>
                        <a:pt x="18938" y="171447"/>
                      </a:cubicBezTo>
                      <a:cubicBezTo>
                        <a:pt x="23248" y="173657"/>
                        <a:pt x="28727" y="170526"/>
                        <a:pt x="30892" y="166198"/>
                      </a:cubicBezTo>
                      <a:cubicBezTo>
                        <a:pt x="33056" y="161861"/>
                        <a:pt x="32862" y="156786"/>
                        <a:pt x="32844" y="151942"/>
                      </a:cubicBezTo>
                      <a:cubicBezTo>
                        <a:pt x="32789" y="138856"/>
                        <a:pt x="34492" y="125835"/>
                        <a:pt x="37715" y="113181"/>
                      </a:cubicBezTo>
                      <a:cubicBezTo>
                        <a:pt x="41869" y="76483"/>
                        <a:pt x="64403" y="42465"/>
                        <a:pt x="96147" y="23724"/>
                      </a:cubicBezTo>
                      <a:lnTo>
                        <a:pt x="111600" y="1604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7" name="Google Shape;1427;p29"/>
                <p:cNvSpPr/>
                <p:nvPr/>
              </p:nvSpPr>
              <p:spPr>
                <a:xfrm>
                  <a:off x="-4009472" y="-7188563"/>
                  <a:ext cx="1283041" cy="550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62" h="38227" extrusionOk="0">
                      <a:moveTo>
                        <a:pt x="0" y="38228"/>
                      </a:moveTo>
                      <a:cubicBezTo>
                        <a:pt x="479" y="36303"/>
                        <a:pt x="2514" y="35051"/>
                        <a:pt x="3812" y="33540"/>
                      </a:cubicBezTo>
                      <a:cubicBezTo>
                        <a:pt x="8104" y="28899"/>
                        <a:pt x="13077" y="23042"/>
                        <a:pt x="19063" y="19589"/>
                      </a:cubicBezTo>
                      <a:cubicBezTo>
                        <a:pt x="22811" y="16338"/>
                        <a:pt x="26577" y="14367"/>
                        <a:pt x="32084" y="11576"/>
                      </a:cubicBezTo>
                      <a:cubicBezTo>
                        <a:pt x="34423" y="10269"/>
                        <a:pt x="36744" y="8961"/>
                        <a:pt x="39065" y="7838"/>
                      </a:cubicBezTo>
                      <a:cubicBezTo>
                        <a:pt x="49314" y="3537"/>
                        <a:pt x="59693" y="1004"/>
                        <a:pt x="70983" y="139"/>
                      </a:cubicBezTo>
                      <a:cubicBezTo>
                        <a:pt x="72181" y="111"/>
                        <a:pt x="73369" y="74"/>
                        <a:pt x="74685" y="47"/>
                      </a:cubicBezTo>
                      <a:cubicBezTo>
                        <a:pt x="77651" y="-45"/>
                        <a:pt x="81261" y="-27"/>
                        <a:pt x="84033" y="341"/>
                      </a:cubicBezTo>
                      <a:cubicBezTo>
                        <a:pt x="87081" y="894"/>
                        <a:pt x="89171" y="2662"/>
                        <a:pt x="89162" y="4458"/>
                      </a:cubicBezTo>
                      <a:cubicBezTo>
                        <a:pt x="86841" y="6162"/>
                        <a:pt x="82053" y="5342"/>
                        <a:pt x="77338" y="5462"/>
                      </a:cubicBezTo>
                      <a:cubicBezTo>
                        <a:pt x="69418" y="5498"/>
                        <a:pt x="58505" y="7009"/>
                        <a:pt x="51147" y="9081"/>
                      </a:cubicBezTo>
                      <a:cubicBezTo>
                        <a:pt x="45456" y="10499"/>
                        <a:pt x="39958" y="12820"/>
                        <a:pt x="34718" y="14984"/>
                      </a:cubicBezTo>
                      <a:cubicBezTo>
                        <a:pt x="29349" y="17295"/>
                        <a:pt x="24487" y="20251"/>
                        <a:pt x="19680" y="23162"/>
                      </a:cubicBezTo>
                      <a:cubicBezTo>
                        <a:pt x="16235" y="25363"/>
                        <a:pt x="12754" y="27370"/>
                        <a:pt x="9605" y="29829"/>
                      </a:cubicBezTo>
                      <a:cubicBezTo>
                        <a:pt x="6290" y="32490"/>
                        <a:pt x="3122" y="35299"/>
                        <a:pt x="0" y="3822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8" name="Google Shape;1428;p29"/>
                <p:cNvSpPr/>
                <p:nvPr/>
              </p:nvSpPr>
              <p:spPr>
                <a:xfrm>
                  <a:off x="-4017602" y="-7106528"/>
                  <a:ext cx="1312483" cy="23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08" h="163009" extrusionOk="0">
                      <a:moveTo>
                        <a:pt x="169" y="163010"/>
                      </a:moveTo>
                      <a:cubicBezTo>
                        <a:pt x="-421" y="159418"/>
                        <a:pt x="694" y="155007"/>
                        <a:pt x="1062" y="151066"/>
                      </a:cubicBezTo>
                      <a:cubicBezTo>
                        <a:pt x="2222" y="138541"/>
                        <a:pt x="2803" y="123678"/>
                        <a:pt x="6145" y="110555"/>
                      </a:cubicBezTo>
                      <a:cubicBezTo>
                        <a:pt x="7619" y="100977"/>
                        <a:pt x="10013" y="93002"/>
                        <a:pt x="14277" y="81583"/>
                      </a:cubicBezTo>
                      <a:cubicBezTo>
                        <a:pt x="16183" y="76684"/>
                        <a:pt x="17988" y="71757"/>
                        <a:pt x="20309" y="67263"/>
                      </a:cubicBezTo>
                      <a:cubicBezTo>
                        <a:pt x="30375" y="48016"/>
                        <a:pt x="45284" y="31458"/>
                        <a:pt x="65876" y="22332"/>
                      </a:cubicBezTo>
                      <a:cubicBezTo>
                        <a:pt x="67865" y="21374"/>
                        <a:pt x="69964" y="20371"/>
                        <a:pt x="72175" y="19311"/>
                      </a:cubicBezTo>
                      <a:cubicBezTo>
                        <a:pt x="77184" y="16908"/>
                        <a:pt x="82056" y="12911"/>
                        <a:pt x="84552" y="8905"/>
                      </a:cubicBezTo>
                      <a:cubicBezTo>
                        <a:pt x="87480" y="4761"/>
                        <a:pt x="88604" y="856"/>
                        <a:pt x="90326" y="0"/>
                      </a:cubicBezTo>
                      <a:cubicBezTo>
                        <a:pt x="91541" y="1998"/>
                        <a:pt x="91689" y="6336"/>
                        <a:pt x="89571" y="10526"/>
                      </a:cubicBezTo>
                      <a:cubicBezTo>
                        <a:pt x="87591" y="14753"/>
                        <a:pt x="83677" y="18648"/>
                        <a:pt x="79431" y="21420"/>
                      </a:cubicBezTo>
                      <a:cubicBezTo>
                        <a:pt x="72239" y="26200"/>
                        <a:pt x="63159" y="29119"/>
                        <a:pt x="55672" y="34368"/>
                      </a:cubicBezTo>
                      <a:cubicBezTo>
                        <a:pt x="48028" y="39479"/>
                        <a:pt x="41370" y="45926"/>
                        <a:pt x="36618" y="51773"/>
                      </a:cubicBezTo>
                      <a:cubicBezTo>
                        <a:pt x="29205" y="60697"/>
                        <a:pt x="23394" y="71103"/>
                        <a:pt x="18909" y="81472"/>
                      </a:cubicBezTo>
                      <a:cubicBezTo>
                        <a:pt x="14305" y="92128"/>
                        <a:pt x="11284" y="103179"/>
                        <a:pt x="8789" y="114165"/>
                      </a:cubicBezTo>
                      <a:cubicBezTo>
                        <a:pt x="6947" y="122177"/>
                        <a:pt x="5197" y="129995"/>
                        <a:pt x="3935" y="137860"/>
                      </a:cubicBezTo>
                      <a:cubicBezTo>
                        <a:pt x="2738" y="145909"/>
                        <a:pt x="1495" y="154160"/>
                        <a:pt x="169" y="1630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9" name="Google Shape;1429;p29"/>
                <p:cNvSpPr/>
                <p:nvPr/>
              </p:nvSpPr>
              <p:spPr>
                <a:xfrm>
                  <a:off x="-4505985" y="-6615429"/>
                  <a:ext cx="473201" cy="1984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4" h="137925" extrusionOk="0">
                      <a:moveTo>
                        <a:pt x="28022" y="0"/>
                      </a:moveTo>
                      <a:cubicBezTo>
                        <a:pt x="27184" y="2836"/>
                        <a:pt x="24430" y="5175"/>
                        <a:pt x="22846" y="7883"/>
                      </a:cubicBezTo>
                      <a:cubicBezTo>
                        <a:pt x="17487" y="16281"/>
                        <a:pt x="13609" y="27222"/>
                        <a:pt x="9972" y="37002"/>
                      </a:cubicBezTo>
                      <a:cubicBezTo>
                        <a:pt x="8351" y="44342"/>
                        <a:pt x="6371" y="50438"/>
                        <a:pt x="5340" y="59785"/>
                      </a:cubicBezTo>
                      <a:cubicBezTo>
                        <a:pt x="4962" y="63819"/>
                        <a:pt x="4999" y="67834"/>
                        <a:pt x="5045" y="71674"/>
                      </a:cubicBezTo>
                      <a:cubicBezTo>
                        <a:pt x="4898" y="88214"/>
                        <a:pt x="7743" y="104164"/>
                        <a:pt x="14245" y="119110"/>
                      </a:cubicBezTo>
                      <a:cubicBezTo>
                        <a:pt x="14963" y="120584"/>
                        <a:pt x="15801" y="122121"/>
                        <a:pt x="16759" y="123622"/>
                      </a:cubicBezTo>
                      <a:cubicBezTo>
                        <a:pt x="18932" y="127159"/>
                        <a:pt x="22653" y="130272"/>
                        <a:pt x="25894" y="131957"/>
                      </a:cubicBezTo>
                      <a:cubicBezTo>
                        <a:pt x="29302" y="133909"/>
                        <a:pt x="32322" y="135318"/>
                        <a:pt x="32884" y="137114"/>
                      </a:cubicBezTo>
                      <a:cubicBezTo>
                        <a:pt x="31245" y="138136"/>
                        <a:pt x="27976" y="138293"/>
                        <a:pt x="24541" y="137003"/>
                      </a:cubicBezTo>
                      <a:cubicBezTo>
                        <a:pt x="21078" y="135769"/>
                        <a:pt x="17625" y="133209"/>
                        <a:pt x="14890" y="130161"/>
                      </a:cubicBezTo>
                      <a:cubicBezTo>
                        <a:pt x="10193" y="125059"/>
                        <a:pt x="7034" y="117517"/>
                        <a:pt x="4999" y="110232"/>
                      </a:cubicBezTo>
                      <a:cubicBezTo>
                        <a:pt x="2688" y="102920"/>
                        <a:pt x="1518" y="95378"/>
                        <a:pt x="772" y="89199"/>
                      </a:cubicBezTo>
                      <a:cubicBezTo>
                        <a:pt x="-268" y="79695"/>
                        <a:pt x="-305" y="69915"/>
                        <a:pt x="956" y="60725"/>
                      </a:cubicBezTo>
                      <a:cubicBezTo>
                        <a:pt x="2236" y="51304"/>
                        <a:pt x="4327" y="42214"/>
                        <a:pt x="7578" y="33686"/>
                      </a:cubicBezTo>
                      <a:cubicBezTo>
                        <a:pt x="9917" y="27452"/>
                        <a:pt x="13057" y="21807"/>
                        <a:pt x="16271" y="16346"/>
                      </a:cubicBezTo>
                      <a:cubicBezTo>
                        <a:pt x="19595" y="10434"/>
                        <a:pt x="23712" y="5083"/>
                        <a:pt x="280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30" name="Google Shape;1430;p29"/>
              <p:cNvGrpSpPr/>
              <p:nvPr/>
            </p:nvGrpSpPr>
            <p:grpSpPr>
              <a:xfrm rot="6837065" flipH="1">
                <a:off x="8676230" y="5506024"/>
                <a:ext cx="123678" cy="118962"/>
                <a:chOff x="-4904188" y="-6499680"/>
                <a:chExt cx="485099" cy="466605"/>
              </a:xfrm>
            </p:grpSpPr>
            <p:sp>
              <p:nvSpPr>
                <p:cNvPr id="1431" name="Google Shape;1431;p29"/>
                <p:cNvSpPr/>
                <p:nvPr/>
              </p:nvSpPr>
              <p:spPr>
                <a:xfrm>
                  <a:off x="-4838227" y="-6434869"/>
                  <a:ext cx="361966" cy="359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7"/>
                      </a:cubicBezTo>
                      <a:cubicBezTo>
                        <a:pt x="3905" y="23146"/>
                        <a:pt x="10710" y="26231"/>
                        <a:pt x="16420" y="24453"/>
                      </a:cubicBezTo>
                      <a:cubicBezTo>
                        <a:pt x="22139" y="22685"/>
                        <a:pt x="26006" y="16331"/>
                        <a:pt x="24993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2" name="Google Shape;1432;p29"/>
                <p:cNvSpPr/>
                <p:nvPr/>
              </p:nvSpPr>
              <p:spPr>
                <a:xfrm>
                  <a:off x="-4811433" y="-6499680"/>
                  <a:ext cx="392343" cy="412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5" h="28653" extrusionOk="0">
                      <a:moveTo>
                        <a:pt x="20092" y="28654"/>
                      </a:moveTo>
                      <a:cubicBezTo>
                        <a:pt x="20028" y="27392"/>
                        <a:pt x="21198" y="27088"/>
                        <a:pt x="21722" y="26278"/>
                      </a:cubicBezTo>
                      <a:cubicBezTo>
                        <a:pt x="23408" y="23662"/>
                        <a:pt x="23334" y="20099"/>
                        <a:pt x="23813" y="17244"/>
                      </a:cubicBezTo>
                      <a:cubicBezTo>
                        <a:pt x="23159" y="15154"/>
                        <a:pt x="23214" y="13376"/>
                        <a:pt x="21888" y="11111"/>
                      </a:cubicBezTo>
                      <a:cubicBezTo>
                        <a:pt x="21308" y="10144"/>
                        <a:pt x="20295" y="9526"/>
                        <a:pt x="19568" y="8845"/>
                      </a:cubicBezTo>
                      <a:cubicBezTo>
                        <a:pt x="16363" y="5797"/>
                        <a:pt x="12255" y="4765"/>
                        <a:pt x="8397" y="6027"/>
                      </a:cubicBezTo>
                      <a:cubicBezTo>
                        <a:pt x="7946" y="6175"/>
                        <a:pt x="7623" y="6276"/>
                        <a:pt x="7154" y="6423"/>
                      </a:cubicBezTo>
                      <a:cubicBezTo>
                        <a:pt x="6141" y="6764"/>
                        <a:pt x="5210" y="7630"/>
                        <a:pt x="4373" y="8081"/>
                      </a:cubicBezTo>
                      <a:cubicBezTo>
                        <a:pt x="3452" y="8541"/>
                        <a:pt x="1766" y="8247"/>
                        <a:pt x="228" y="7298"/>
                      </a:cubicBezTo>
                      <a:cubicBezTo>
                        <a:pt x="-739" y="5272"/>
                        <a:pt x="1536" y="3228"/>
                        <a:pt x="3829" y="1966"/>
                      </a:cubicBezTo>
                      <a:cubicBezTo>
                        <a:pt x="7596" y="-604"/>
                        <a:pt x="14594" y="-640"/>
                        <a:pt x="18462" y="1772"/>
                      </a:cubicBezTo>
                      <a:cubicBezTo>
                        <a:pt x="21455" y="3347"/>
                        <a:pt x="23979" y="5825"/>
                        <a:pt x="25406" y="8744"/>
                      </a:cubicBezTo>
                      <a:cubicBezTo>
                        <a:pt x="26879" y="11691"/>
                        <a:pt x="27607" y="15061"/>
                        <a:pt x="27110" y="18146"/>
                      </a:cubicBezTo>
                      <a:cubicBezTo>
                        <a:pt x="26741" y="20412"/>
                        <a:pt x="25608" y="22336"/>
                        <a:pt x="24550" y="24077"/>
                      </a:cubicBezTo>
                      <a:cubicBezTo>
                        <a:pt x="23398" y="25956"/>
                        <a:pt x="21861" y="27539"/>
                        <a:pt x="20092" y="2865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3" name="Google Shape;1433;p29"/>
                <p:cNvSpPr/>
                <p:nvPr/>
              </p:nvSpPr>
              <p:spPr>
                <a:xfrm>
                  <a:off x="-4904188" y="-6342978"/>
                  <a:ext cx="319861" cy="30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28" h="21536" extrusionOk="0">
                      <a:moveTo>
                        <a:pt x="974" y="0"/>
                      </a:moveTo>
                      <a:cubicBezTo>
                        <a:pt x="1858" y="672"/>
                        <a:pt x="1158" y="1335"/>
                        <a:pt x="1214" y="2007"/>
                      </a:cubicBezTo>
                      <a:cubicBezTo>
                        <a:pt x="1425" y="4172"/>
                        <a:pt x="3120" y="6151"/>
                        <a:pt x="3507" y="8168"/>
                      </a:cubicBezTo>
                      <a:cubicBezTo>
                        <a:pt x="4704" y="9255"/>
                        <a:pt x="4999" y="10489"/>
                        <a:pt x="6306" y="11815"/>
                      </a:cubicBezTo>
                      <a:cubicBezTo>
                        <a:pt x="6859" y="12386"/>
                        <a:pt x="7752" y="12589"/>
                        <a:pt x="8323" y="13003"/>
                      </a:cubicBezTo>
                      <a:cubicBezTo>
                        <a:pt x="10883" y="14744"/>
                        <a:pt x="13664" y="15710"/>
                        <a:pt x="16639" y="15895"/>
                      </a:cubicBezTo>
                      <a:cubicBezTo>
                        <a:pt x="17026" y="15932"/>
                        <a:pt x="17210" y="15950"/>
                        <a:pt x="17606" y="15996"/>
                      </a:cubicBezTo>
                      <a:cubicBezTo>
                        <a:pt x="18389" y="16116"/>
                        <a:pt x="19300" y="15821"/>
                        <a:pt x="20037" y="15959"/>
                      </a:cubicBezTo>
                      <a:cubicBezTo>
                        <a:pt x="20820" y="16116"/>
                        <a:pt x="21731" y="17469"/>
                        <a:pt x="22229" y="19210"/>
                      </a:cubicBezTo>
                      <a:cubicBezTo>
                        <a:pt x="21952" y="21264"/>
                        <a:pt x="19982" y="21346"/>
                        <a:pt x="18223" y="21475"/>
                      </a:cubicBezTo>
                      <a:cubicBezTo>
                        <a:pt x="15184" y="21825"/>
                        <a:pt x="10994" y="20637"/>
                        <a:pt x="8461" y="19099"/>
                      </a:cubicBezTo>
                      <a:cubicBezTo>
                        <a:pt x="6490" y="18004"/>
                        <a:pt x="4575" y="16539"/>
                        <a:pt x="3267" y="14753"/>
                      </a:cubicBezTo>
                      <a:cubicBezTo>
                        <a:pt x="1923" y="12939"/>
                        <a:pt x="781" y="11032"/>
                        <a:pt x="238" y="8951"/>
                      </a:cubicBezTo>
                      <a:cubicBezTo>
                        <a:pt x="-149" y="7432"/>
                        <a:pt x="44" y="5847"/>
                        <a:pt x="81" y="4420"/>
                      </a:cubicBezTo>
                      <a:cubicBezTo>
                        <a:pt x="109" y="2882"/>
                        <a:pt x="403" y="1381"/>
                        <a:pt x="97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34" name="Google Shape;1434;p29"/>
              <p:cNvGrpSpPr/>
              <p:nvPr/>
            </p:nvGrpSpPr>
            <p:grpSpPr>
              <a:xfrm rot="6837065" flipH="1">
                <a:off x="8284937" y="5092697"/>
                <a:ext cx="111101" cy="113779"/>
                <a:chOff x="-4021703" y="-4402108"/>
                <a:chExt cx="435770" cy="446275"/>
              </a:xfrm>
            </p:grpSpPr>
            <p:sp>
              <p:nvSpPr>
                <p:cNvPr id="1435" name="Google Shape;1435;p29"/>
                <p:cNvSpPr/>
                <p:nvPr/>
              </p:nvSpPr>
              <p:spPr>
                <a:xfrm>
                  <a:off x="-3977138" y="-4362882"/>
                  <a:ext cx="361966" cy="359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7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4"/>
                      </a:cubicBezTo>
                      <a:cubicBezTo>
                        <a:pt x="22129" y="22685"/>
                        <a:pt x="26006" y="16331"/>
                        <a:pt x="24993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6" name="Google Shape;1436;p29"/>
                <p:cNvSpPr/>
                <p:nvPr/>
              </p:nvSpPr>
              <p:spPr>
                <a:xfrm>
                  <a:off x="-3922659" y="-4402108"/>
                  <a:ext cx="336726" cy="295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0" h="20539" extrusionOk="0">
                      <a:moveTo>
                        <a:pt x="20581" y="20540"/>
                      </a:moveTo>
                      <a:cubicBezTo>
                        <a:pt x="19992" y="19573"/>
                        <a:pt x="20876" y="19149"/>
                        <a:pt x="21032" y="18431"/>
                      </a:cubicBezTo>
                      <a:cubicBezTo>
                        <a:pt x="21465" y="16138"/>
                        <a:pt x="20176" y="13771"/>
                        <a:pt x="19973" y="11671"/>
                      </a:cubicBezTo>
                      <a:cubicBezTo>
                        <a:pt x="18877" y="10428"/>
                        <a:pt x="18665" y="9120"/>
                        <a:pt x="17312" y="7794"/>
                      </a:cubicBezTo>
                      <a:cubicBezTo>
                        <a:pt x="16750" y="7214"/>
                        <a:pt x="15829" y="7076"/>
                        <a:pt x="15240" y="6726"/>
                      </a:cubicBezTo>
                      <a:cubicBezTo>
                        <a:pt x="12569" y="5299"/>
                        <a:pt x="9502" y="5124"/>
                        <a:pt x="6731" y="6035"/>
                      </a:cubicBezTo>
                      <a:cubicBezTo>
                        <a:pt x="6372" y="6146"/>
                        <a:pt x="6196" y="6201"/>
                        <a:pt x="5828" y="6312"/>
                      </a:cubicBezTo>
                      <a:cubicBezTo>
                        <a:pt x="5082" y="6505"/>
                        <a:pt x="4428" y="7168"/>
                        <a:pt x="3747" y="7371"/>
                      </a:cubicBezTo>
                      <a:cubicBezTo>
                        <a:pt x="3028" y="7574"/>
                        <a:pt x="1564" y="6892"/>
                        <a:pt x="201" y="5695"/>
                      </a:cubicBezTo>
                      <a:cubicBezTo>
                        <a:pt x="-627" y="3761"/>
                        <a:pt x="1260" y="2509"/>
                        <a:pt x="2973" y="1597"/>
                      </a:cubicBezTo>
                      <a:cubicBezTo>
                        <a:pt x="5883" y="-190"/>
                        <a:pt x="10783" y="-439"/>
                        <a:pt x="13923" y="657"/>
                      </a:cubicBezTo>
                      <a:cubicBezTo>
                        <a:pt x="16336" y="1348"/>
                        <a:pt x="18758" y="2794"/>
                        <a:pt x="20286" y="4774"/>
                      </a:cubicBezTo>
                      <a:cubicBezTo>
                        <a:pt x="21861" y="6763"/>
                        <a:pt x="22994" y="8973"/>
                        <a:pt x="23335" y="11313"/>
                      </a:cubicBezTo>
                      <a:cubicBezTo>
                        <a:pt x="23574" y="13025"/>
                        <a:pt x="23114" y="14701"/>
                        <a:pt x="22764" y="16202"/>
                      </a:cubicBezTo>
                      <a:cubicBezTo>
                        <a:pt x="22395" y="17842"/>
                        <a:pt x="21640" y="19352"/>
                        <a:pt x="20581" y="2054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7" name="Google Shape;1437;p29"/>
                <p:cNvSpPr/>
                <p:nvPr/>
              </p:nvSpPr>
              <p:spPr>
                <a:xfrm>
                  <a:off x="-4021703" y="-4330621"/>
                  <a:ext cx="382501" cy="374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1" h="26045" extrusionOk="0">
                      <a:moveTo>
                        <a:pt x="4405" y="0"/>
                      </a:moveTo>
                      <a:cubicBezTo>
                        <a:pt x="5058" y="1022"/>
                        <a:pt x="4119" y="1741"/>
                        <a:pt x="3926" y="2588"/>
                      </a:cubicBezTo>
                      <a:cubicBezTo>
                        <a:pt x="3272" y="5304"/>
                        <a:pt x="3778" y="8611"/>
                        <a:pt x="3401" y="11318"/>
                      </a:cubicBezTo>
                      <a:cubicBezTo>
                        <a:pt x="4119" y="13243"/>
                        <a:pt x="4082" y="14900"/>
                        <a:pt x="5408" y="16852"/>
                      </a:cubicBezTo>
                      <a:cubicBezTo>
                        <a:pt x="5998" y="17663"/>
                        <a:pt x="6992" y="18077"/>
                        <a:pt x="7711" y="18584"/>
                      </a:cubicBezTo>
                      <a:cubicBezTo>
                        <a:pt x="10962" y="20831"/>
                        <a:pt x="14885" y="21144"/>
                        <a:pt x="18467" y="19735"/>
                      </a:cubicBezTo>
                      <a:cubicBezTo>
                        <a:pt x="18909" y="19569"/>
                        <a:pt x="19204" y="19459"/>
                        <a:pt x="19655" y="19284"/>
                      </a:cubicBezTo>
                      <a:cubicBezTo>
                        <a:pt x="20631" y="18915"/>
                        <a:pt x="21589" y="18077"/>
                        <a:pt x="22501" y="17672"/>
                      </a:cubicBezTo>
                      <a:cubicBezTo>
                        <a:pt x="23495" y="17249"/>
                        <a:pt x="25134" y="17801"/>
                        <a:pt x="26460" y="19017"/>
                      </a:cubicBezTo>
                      <a:cubicBezTo>
                        <a:pt x="27114" y="21089"/>
                        <a:pt x="25005" y="22525"/>
                        <a:pt x="22988" y="23722"/>
                      </a:cubicBezTo>
                      <a:cubicBezTo>
                        <a:pt x="19701" y="26016"/>
                        <a:pt x="13448" y="26817"/>
                        <a:pt x="9553" y="25187"/>
                      </a:cubicBezTo>
                      <a:cubicBezTo>
                        <a:pt x="6596" y="24183"/>
                        <a:pt x="3723" y="22258"/>
                        <a:pt x="2065" y="19450"/>
                      </a:cubicBezTo>
                      <a:cubicBezTo>
                        <a:pt x="380" y="16622"/>
                        <a:pt x="-246" y="13427"/>
                        <a:pt x="86" y="10618"/>
                      </a:cubicBezTo>
                      <a:cubicBezTo>
                        <a:pt x="325" y="8555"/>
                        <a:pt x="1218" y="6787"/>
                        <a:pt x="1863" y="5092"/>
                      </a:cubicBezTo>
                      <a:cubicBezTo>
                        <a:pt x="2544" y="3287"/>
                        <a:pt x="3419" y="1612"/>
                        <a:pt x="44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38" name="Google Shape;1438;p29"/>
              <p:cNvGrpSpPr/>
              <p:nvPr/>
            </p:nvGrpSpPr>
            <p:grpSpPr>
              <a:xfrm rot="6837065" flipH="1">
                <a:off x="8904957" y="3136077"/>
                <a:ext cx="257194" cy="611907"/>
                <a:chOff x="2916156" y="-5144433"/>
                <a:chExt cx="1008788" cy="2400073"/>
              </a:xfrm>
            </p:grpSpPr>
            <p:sp>
              <p:nvSpPr>
                <p:cNvPr id="1439" name="Google Shape;1439;p29"/>
                <p:cNvSpPr/>
                <p:nvPr/>
              </p:nvSpPr>
              <p:spPr>
                <a:xfrm>
                  <a:off x="2948144" y="-5123137"/>
                  <a:ext cx="960806" cy="2322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69" h="161405" extrusionOk="0">
                      <a:moveTo>
                        <a:pt x="66172" y="72306"/>
                      </a:moveTo>
                      <a:cubicBezTo>
                        <a:pt x="68999" y="97667"/>
                        <a:pt x="61706" y="124014"/>
                        <a:pt x="46235" y="144302"/>
                      </a:cubicBezTo>
                      <a:cubicBezTo>
                        <a:pt x="40976" y="151209"/>
                        <a:pt x="34475" y="157637"/>
                        <a:pt x="26214" y="160298"/>
                      </a:cubicBezTo>
                      <a:cubicBezTo>
                        <a:pt x="17954" y="162960"/>
                        <a:pt x="7686" y="160860"/>
                        <a:pt x="2934" y="153603"/>
                      </a:cubicBezTo>
                      <a:cubicBezTo>
                        <a:pt x="-1579" y="146715"/>
                        <a:pt x="-59" y="137635"/>
                        <a:pt x="2022" y="129669"/>
                      </a:cubicBezTo>
                      <a:cubicBezTo>
                        <a:pt x="10513" y="97271"/>
                        <a:pt x="25956" y="64883"/>
                        <a:pt x="20394" y="31859"/>
                      </a:cubicBezTo>
                      <a:cubicBezTo>
                        <a:pt x="19445" y="26260"/>
                        <a:pt x="17898" y="20679"/>
                        <a:pt x="18211" y="15016"/>
                      </a:cubicBezTo>
                      <a:cubicBezTo>
                        <a:pt x="18524" y="9343"/>
                        <a:pt x="21167" y="3348"/>
                        <a:pt x="26352" y="1018"/>
                      </a:cubicBezTo>
                      <a:cubicBezTo>
                        <a:pt x="35368" y="-3043"/>
                        <a:pt x="44807" y="5797"/>
                        <a:pt x="49891" y="14279"/>
                      </a:cubicBezTo>
                      <a:cubicBezTo>
                        <a:pt x="74635" y="55573"/>
                        <a:pt x="71468" y="111822"/>
                        <a:pt x="42238" y="15007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0" name="Google Shape;1440;p29"/>
                <p:cNvSpPr/>
                <p:nvPr/>
              </p:nvSpPr>
              <p:spPr>
                <a:xfrm>
                  <a:off x="3236555" y="-5144433"/>
                  <a:ext cx="688389" cy="1543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38" h="107279" extrusionOk="0">
                      <a:moveTo>
                        <a:pt x="39407" y="107280"/>
                      </a:moveTo>
                      <a:cubicBezTo>
                        <a:pt x="39241" y="104747"/>
                        <a:pt x="40982" y="102260"/>
                        <a:pt x="41589" y="99709"/>
                      </a:cubicBezTo>
                      <a:cubicBezTo>
                        <a:pt x="43809" y="91679"/>
                        <a:pt x="43938" y="81982"/>
                        <a:pt x="44380" y="73316"/>
                      </a:cubicBezTo>
                      <a:cubicBezTo>
                        <a:pt x="43745" y="67082"/>
                        <a:pt x="43689" y="61750"/>
                        <a:pt x="42031" y="54097"/>
                      </a:cubicBezTo>
                      <a:cubicBezTo>
                        <a:pt x="41396" y="50782"/>
                        <a:pt x="40006" y="47706"/>
                        <a:pt x="39048" y="44667"/>
                      </a:cubicBezTo>
                      <a:cubicBezTo>
                        <a:pt x="34664" y="31654"/>
                        <a:pt x="28024" y="19913"/>
                        <a:pt x="18769" y="10124"/>
                      </a:cubicBezTo>
                      <a:cubicBezTo>
                        <a:pt x="17812" y="9193"/>
                        <a:pt x="16762" y="8282"/>
                        <a:pt x="15620" y="7481"/>
                      </a:cubicBezTo>
                      <a:cubicBezTo>
                        <a:pt x="12968" y="5501"/>
                        <a:pt x="9487" y="5049"/>
                        <a:pt x="6880" y="5685"/>
                      </a:cubicBezTo>
                      <a:cubicBezTo>
                        <a:pt x="4145" y="6118"/>
                        <a:pt x="1899" y="7149"/>
                        <a:pt x="29" y="6845"/>
                      </a:cubicBezTo>
                      <a:cubicBezTo>
                        <a:pt x="-247" y="5123"/>
                        <a:pt x="1474" y="2268"/>
                        <a:pt x="4624" y="997"/>
                      </a:cubicBezTo>
                      <a:cubicBezTo>
                        <a:pt x="7673" y="-357"/>
                        <a:pt x="11761" y="-338"/>
                        <a:pt x="15224" y="1090"/>
                      </a:cubicBezTo>
                      <a:cubicBezTo>
                        <a:pt x="21109" y="3392"/>
                        <a:pt x="25538" y="8834"/>
                        <a:pt x="29222" y="13890"/>
                      </a:cubicBezTo>
                      <a:cubicBezTo>
                        <a:pt x="33007" y="19084"/>
                        <a:pt x="36257" y="24610"/>
                        <a:pt x="38403" y="29380"/>
                      </a:cubicBezTo>
                      <a:cubicBezTo>
                        <a:pt x="41838" y="36627"/>
                        <a:pt x="44490" y="44391"/>
                        <a:pt x="45936" y="52044"/>
                      </a:cubicBezTo>
                      <a:cubicBezTo>
                        <a:pt x="47419" y="59880"/>
                        <a:pt x="48174" y="67681"/>
                        <a:pt x="47695" y="75324"/>
                      </a:cubicBezTo>
                      <a:cubicBezTo>
                        <a:pt x="47336" y="80895"/>
                        <a:pt x="46231" y="86200"/>
                        <a:pt x="44960" y="91357"/>
                      </a:cubicBezTo>
                      <a:cubicBezTo>
                        <a:pt x="43763" y="96928"/>
                        <a:pt x="41672" y="102196"/>
                        <a:pt x="39407" y="10728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1" name="Google Shape;1441;p29"/>
                <p:cNvSpPr/>
                <p:nvPr/>
              </p:nvSpPr>
              <p:spPr>
                <a:xfrm>
                  <a:off x="2916156" y="-4539067"/>
                  <a:ext cx="670387" cy="1794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87" h="124719" extrusionOk="0">
                      <a:moveTo>
                        <a:pt x="23777" y="0"/>
                      </a:moveTo>
                      <a:cubicBezTo>
                        <a:pt x="24670" y="2910"/>
                        <a:pt x="23897" y="6603"/>
                        <a:pt x="23722" y="9853"/>
                      </a:cubicBezTo>
                      <a:cubicBezTo>
                        <a:pt x="23280" y="20195"/>
                        <a:pt x="22801" y="32517"/>
                        <a:pt x="19753" y="43273"/>
                      </a:cubicBezTo>
                      <a:cubicBezTo>
                        <a:pt x="18491" y="51184"/>
                        <a:pt x="16373" y="57695"/>
                        <a:pt x="13058" y="67162"/>
                      </a:cubicBezTo>
                      <a:cubicBezTo>
                        <a:pt x="11907" y="70670"/>
                        <a:pt x="10212" y="75809"/>
                        <a:pt x="9098" y="79189"/>
                      </a:cubicBezTo>
                      <a:cubicBezTo>
                        <a:pt x="6252" y="87412"/>
                        <a:pt x="4143" y="95747"/>
                        <a:pt x="5930" y="103547"/>
                      </a:cubicBezTo>
                      <a:cubicBezTo>
                        <a:pt x="7440" y="111328"/>
                        <a:pt x="12929" y="118318"/>
                        <a:pt x="20664" y="119009"/>
                      </a:cubicBezTo>
                      <a:cubicBezTo>
                        <a:pt x="22202" y="119184"/>
                        <a:pt x="23906" y="119184"/>
                        <a:pt x="25683" y="118880"/>
                      </a:cubicBezTo>
                      <a:cubicBezTo>
                        <a:pt x="29818" y="118355"/>
                        <a:pt x="34432" y="115685"/>
                        <a:pt x="37812" y="113400"/>
                      </a:cubicBezTo>
                      <a:cubicBezTo>
                        <a:pt x="41532" y="110905"/>
                        <a:pt x="44903" y="109247"/>
                        <a:pt x="46588" y="110076"/>
                      </a:cubicBezTo>
                      <a:cubicBezTo>
                        <a:pt x="45842" y="113944"/>
                        <a:pt x="39294" y="120206"/>
                        <a:pt x="31163" y="123079"/>
                      </a:cubicBezTo>
                      <a:cubicBezTo>
                        <a:pt x="27801" y="124332"/>
                        <a:pt x="23685" y="125142"/>
                        <a:pt x="19357" y="124488"/>
                      </a:cubicBezTo>
                      <a:cubicBezTo>
                        <a:pt x="15047" y="123926"/>
                        <a:pt x="10700" y="121735"/>
                        <a:pt x="7597" y="118465"/>
                      </a:cubicBezTo>
                      <a:cubicBezTo>
                        <a:pt x="1252" y="111844"/>
                        <a:pt x="-332" y="102810"/>
                        <a:pt x="55" y="95940"/>
                      </a:cubicBezTo>
                      <a:cubicBezTo>
                        <a:pt x="708" y="85276"/>
                        <a:pt x="5175" y="75791"/>
                        <a:pt x="8591" y="67116"/>
                      </a:cubicBezTo>
                      <a:cubicBezTo>
                        <a:pt x="12146" y="58164"/>
                        <a:pt x="14816" y="49131"/>
                        <a:pt x="17063" y="40133"/>
                      </a:cubicBezTo>
                      <a:cubicBezTo>
                        <a:pt x="18721" y="33585"/>
                        <a:pt x="20407" y="27213"/>
                        <a:pt x="21401" y="20748"/>
                      </a:cubicBezTo>
                      <a:cubicBezTo>
                        <a:pt x="22469" y="13850"/>
                        <a:pt x="23252" y="6953"/>
                        <a:pt x="237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42" name="Google Shape;1442;p29"/>
              <p:cNvGrpSpPr/>
              <p:nvPr/>
            </p:nvGrpSpPr>
            <p:grpSpPr>
              <a:xfrm rot="6837065" flipH="1">
                <a:off x="8547778" y="3079368"/>
                <a:ext cx="229413" cy="250587"/>
                <a:chOff x="3230655" y="-2727760"/>
                <a:chExt cx="899822" cy="982874"/>
              </a:xfrm>
            </p:grpSpPr>
            <p:sp>
              <p:nvSpPr>
                <p:cNvPr id="1443" name="Google Shape;1443;p29"/>
                <p:cNvSpPr/>
                <p:nvPr/>
              </p:nvSpPr>
              <p:spPr>
                <a:xfrm>
                  <a:off x="3232310" y="-2705615"/>
                  <a:ext cx="893633" cy="905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1" h="62900" extrusionOk="0">
                      <a:moveTo>
                        <a:pt x="45688" y="378"/>
                      </a:moveTo>
                      <a:cubicBezTo>
                        <a:pt x="30152" y="4043"/>
                        <a:pt x="16053" y="13455"/>
                        <a:pt x="6706" y="26384"/>
                      </a:cubicBezTo>
                      <a:cubicBezTo>
                        <a:pt x="1862" y="33089"/>
                        <a:pt x="-1804" y="41717"/>
                        <a:pt x="941" y="49527"/>
                      </a:cubicBezTo>
                      <a:cubicBezTo>
                        <a:pt x="3842" y="57769"/>
                        <a:pt x="13079" y="62254"/>
                        <a:pt x="21799" y="62825"/>
                      </a:cubicBezTo>
                      <a:cubicBezTo>
                        <a:pt x="33808" y="63607"/>
                        <a:pt x="46047" y="58266"/>
                        <a:pt x="53644" y="48928"/>
                      </a:cubicBezTo>
                      <a:cubicBezTo>
                        <a:pt x="61242" y="39599"/>
                        <a:pt x="63986" y="26522"/>
                        <a:pt x="60791" y="14928"/>
                      </a:cubicBezTo>
                      <a:cubicBezTo>
                        <a:pt x="58903" y="8068"/>
                        <a:pt x="54142" y="1152"/>
                        <a:pt x="47097" y="129"/>
                      </a:cubicBezTo>
                      <a:cubicBezTo>
                        <a:pt x="42483" y="-534"/>
                        <a:pt x="37934" y="1456"/>
                        <a:pt x="33854" y="3711"/>
                      </a:cubicBezTo>
                      <a:cubicBezTo>
                        <a:pt x="24000" y="9164"/>
                        <a:pt x="15151" y="16439"/>
                        <a:pt x="7903" y="25058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4" name="Google Shape;1444;p29"/>
                <p:cNvSpPr/>
                <p:nvPr/>
              </p:nvSpPr>
              <p:spPr>
                <a:xfrm>
                  <a:off x="3730464" y="-2727760"/>
                  <a:ext cx="400013" cy="587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98" h="40807" extrusionOk="0">
                      <a:moveTo>
                        <a:pt x="23391" y="40808"/>
                      </a:moveTo>
                      <a:cubicBezTo>
                        <a:pt x="22746" y="39620"/>
                        <a:pt x="23704" y="38607"/>
                        <a:pt x="23907" y="37520"/>
                      </a:cubicBezTo>
                      <a:cubicBezTo>
                        <a:pt x="24561" y="34048"/>
                        <a:pt x="23925" y="29922"/>
                        <a:pt x="24367" y="26349"/>
                      </a:cubicBezTo>
                      <a:cubicBezTo>
                        <a:pt x="23677" y="23780"/>
                        <a:pt x="23833" y="21588"/>
                        <a:pt x="22829" y="18540"/>
                      </a:cubicBezTo>
                      <a:cubicBezTo>
                        <a:pt x="22387" y="17232"/>
                        <a:pt x="21475" y="16137"/>
                        <a:pt x="20867" y="15041"/>
                      </a:cubicBezTo>
                      <a:cubicBezTo>
                        <a:pt x="18225" y="10233"/>
                        <a:pt x="14246" y="6835"/>
                        <a:pt x="9282" y="5859"/>
                      </a:cubicBezTo>
                      <a:cubicBezTo>
                        <a:pt x="8730" y="5748"/>
                        <a:pt x="8279" y="5666"/>
                        <a:pt x="7680" y="5555"/>
                      </a:cubicBezTo>
                      <a:cubicBezTo>
                        <a:pt x="6382" y="5325"/>
                        <a:pt x="4862" y="5657"/>
                        <a:pt x="3693" y="5694"/>
                      </a:cubicBezTo>
                      <a:cubicBezTo>
                        <a:pt x="2440" y="5694"/>
                        <a:pt x="930" y="4717"/>
                        <a:pt x="0" y="3152"/>
                      </a:cubicBezTo>
                      <a:cubicBezTo>
                        <a:pt x="276" y="831"/>
                        <a:pt x="3684" y="2"/>
                        <a:pt x="6695" y="30"/>
                      </a:cubicBezTo>
                      <a:cubicBezTo>
                        <a:pt x="11925" y="-366"/>
                        <a:pt x="18740" y="3262"/>
                        <a:pt x="21687" y="7213"/>
                      </a:cubicBezTo>
                      <a:cubicBezTo>
                        <a:pt x="24119" y="10068"/>
                        <a:pt x="25877" y="13466"/>
                        <a:pt x="26734" y="16883"/>
                      </a:cubicBezTo>
                      <a:cubicBezTo>
                        <a:pt x="27618" y="20373"/>
                        <a:pt x="28014" y="23891"/>
                        <a:pt x="27683" y="27224"/>
                      </a:cubicBezTo>
                      <a:cubicBezTo>
                        <a:pt x="27434" y="29674"/>
                        <a:pt x="26596" y="31912"/>
                        <a:pt x="25969" y="34085"/>
                      </a:cubicBezTo>
                      <a:cubicBezTo>
                        <a:pt x="25316" y="36442"/>
                        <a:pt x="24441" y="38671"/>
                        <a:pt x="23391" y="408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5" name="Google Shape;1445;p29"/>
                <p:cNvSpPr/>
                <p:nvPr/>
              </p:nvSpPr>
              <p:spPr>
                <a:xfrm>
                  <a:off x="3230655" y="-2538509"/>
                  <a:ext cx="767404" cy="79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29" h="55151" extrusionOk="0">
                      <a:moveTo>
                        <a:pt x="22219" y="0"/>
                      </a:moveTo>
                      <a:cubicBezTo>
                        <a:pt x="21509" y="1962"/>
                        <a:pt x="19309" y="3113"/>
                        <a:pt x="17844" y="4632"/>
                      </a:cubicBezTo>
                      <a:cubicBezTo>
                        <a:pt x="13130" y="9458"/>
                        <a:pt x="8912" y="16116"/>
                        <a:pt x="5882" y="22341"/>
                      </a:cubicBezTo>
                      <a:cubicBezTo>
                        <a:pt x="4684" y="27130"/>
                        <a:pt x="3257" y="31329"/>
                        <a:pt x="4574" y="37278"/>
                      </a:cubicBezTo>
                      <a:cubicBezTo>
                        <a:pt x="5200" y="39829"/>
                        <a:pt x="6692" y="41984"/>
                        <a:pt x="8101" y="43845"/>
                      </a:cubicBezTo>
                      <a:cubicBezTo>
                        <a:pt x="11186" y="48016"/>
                        <a:pt x="15929" y="49849"/>
                        <a:pt x="20976" y="49775"/>
                      </a:cubicBezTo>
                      <a:cubicBezTo>
                        <a:pt x="25994" y="49711"/>
                        <a:pt x="31299" y="48283"/>
                        <a:pt x="36290" y="46184"/>
                      </a:cubicBezTo>
                      <a:cubicBezTo>
                        <a:pt x="37331" y="45714"/>
                        <a:pt x="38371" y="45245"/>
                        <a:pt x="39522" y="44738"/>
                      </a:cubicBezTo>
                      <a:cubicBezTo>
                        <a:pt x="42101" y="43513"/>
                        <a:pt x="44799" y="41459"/>
                        <a:pt x="46890" y="39912"/>
                      </a:cubicBezTo>
                      <a:cubicBezTo>
                        <a:pt x="49210" y="38273"/>
                        <a:pt x="51725" y="37545"/>
                        <a:pt x="53327" y="38457"/>
                      </a:cubicBezTo>
                      <a:cubicBezTo>
                        <a:pt x="53456" y="41469"/>
                        <a:pt x="49128" y="45456"/>
                        <a:pt x="44542" y="48201"/>
                      </a:cubicBezTo>
                      <a:cubicBezTo>
                        <a:pt x="36916" y="52952"/>
                        <a:pt x="24622" y="56866"/>
                        <a:pt x="15109" y="54380"/>
                      </a:cubicBezTo>
                      <a:cubicBezTo>
                        <a:pt x="7751" y="52667"/>
                        <a:pt x="2170" y="45972"/>
                        <a:pt x="725" y="39268"/>
                      </a:cubicBezTo>
                      <a:cubicBezTo>
                        <a:pt x="-997" y="32241"/>
                        <a:pt x="513" y="25168"/>
                        <a:pt x="3533" y="19496"/>
                      </a:cubicBezTo>
                      <a:cubicBezTo>
                        <a:pt x="5753" y="15297"/>
                        <a:pt x="8893" y="12027"/>
                        <a:pt x="11914" y="8942"/>
                      </a:cubicBezTo>
                      <a:cubicBezTo>
                        <a:pt x="15137" y="5618"/>
                        <a:pt x="18655" y="2763"/>
                        <a:pt x="222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46" name="Google Shape;1446;p29"/>
              <p:cNvGrpSpPr/>
              <p:nvPr/>
            </p:nvGrpSpPr>
            <p:grpSpPr>
              <a:xfrm rot="6837065" flipH="1">
                <a:off x="8686624" y="2934717"/>
                <a:ext cx="101353" cy="109645"/>
                <a:chOff x="4372038" y="-2377002"/>
                <a:chExt cx="397537" cy="430059"/>
              </a:xfrm>
            </p:grpSpPr>
            <p:sp>
              <p:nvSpPr>
                <p:cNvPr id="1447" name="Google Shape;1447;p29"/>
                <p:cNvSpPr/>
                <p:nvPr/>
              </p:nvSpPr>
              <p:spPr>
                <a:xfrm>
                  <a:off x="4407609" y="-2346942"/>
                  <a:ext cx="361966" cy="359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7" extrusionOk="0">
                      <a:moveTo>
                        <a:pt x="6640" y="2131"/>
                      </a:moveTo>
                      <a:cubicBezTo>
                        <a:pt x="1437" y="5068"/>
                        <a:pt x="-911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4"/>
                      </a:cubicBezTo>
                      <a:cubicBezTo>
                        <a:pt x="22139" y="22686"/>
                        <a:pt x="26007" y="16331"/>
                        <a:pt x="24994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8" name="Google Shape;1448;p29"/>
                <p:cNvSpPr/>
                <p:nvPr/>
              </p:nvSpPr>
              <p:spPr>
                <a:xfrm>
                  <a:off x="4551146" y="-2377002"/>
                  <a:ext cx="195574" cy="286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1" h="19884" extrusionOk="0">
                      <a:moveTo>
                        <a:pt x="11316" y="19884"/>
                      </a:moveTo>
                      <a:cubicBezTo>
                        <a:pt x="10496" y="19221"/>
                        <a:pt x="11252" y="18880"/>
                        <a:pt x="11316" y="18401"/>
                      </a:cubicBezTo>
                      <a:cubicBezTo>
                        <a:pt x="11390" y="16808"/>
                        <a:pt x="10073" y="15233"/>
                        <a:pt x="10239" y="13751"/>
                      </a:cubicBezTo>
                      <a:cubicBezTo>
                        <a:pt x="9373" y="12858"/>
                        <a:pt x="9447" y="11937"/>
                        <a:pt x="8728" y="10813"/>
                      </a:cubicBezTo>
                      <a:cubicBezTo>
                        <a:pt x="8452" y="10316"/>
                        <a:pt x="7706" y="10095"/>
                        <a:pt x="7402" y="9689"/>
                      </a:cubicBezTo>
                      <a:cubicBezTo>
                        <a:pt x="5892" y="8023"/>
                        <a:pt x="4290" y="6743"/>
                        <a:pt x="2457" y="5886"/>
                      </a:cubicBezTo>
                      <a:cubicBezTo>
                        <a:pt x="2264" y="5813"/>
                        <a:pt x="2070" y="5702"/>
                        <a:pt x="1877" y="5582"/>
                      </a:cubicBezTo>
                      <a:cubicBezTo>
                        <a:pt x="1435" y="5269"/>
                        <a:pt x="754" y="5315"/>
                        <a:pt x="376" y="4947"/>
                      </a:cubicBezTo>
                      <a:cubicBezTo>
                        <a:pt x="-39" y="4606"/>
                        <a:pt x="-112" y="2985"/>
                        <a:pt x="164" y="1217"/>
                      </a:cubicBezTo>
                      <a:cubicBezTo>
                        <a:pt x="1067" y="-569"/>
                        <a:pt x="2439" y="29"/>
                        <a:pt x="3710" y="416"/>
                      </a:cubicBezTo>
                      <a:cubicBezTo>
                        <a:pt x="5947" y="1015"/>
                        <a:pt x="8461" y="3041"/>
                        <a:pt x="9815" y="4708"/>
                      </a:cubicBezTo>
                      <a:cubicBezTo>
                        <a:pt x="10929" y="5933"/>
                        <a:pt x="11887" y="7350"/>
                        <a:pt x="12467" y="8852"/>
                      </a:cubicBezTo>
                      <a:cubicBezTo>
                        <a:pt x="13038" y="10399"/>
                        <a:pt x="13554" y="11937"/>
                        <a:pt x="13591" y="13530"/>
                      </a:cubicBezTo>
                      <a:cubicBezTo>
                        <a:pt x="13591" y="14709"/>
                        <a:pt x="13075" y="15832"/>
                        <a:pt x="12808" y="16863"/>
                      </a:cubicBezTo>
                      <a:cubicBezTo>
                        <a:pt x="12504" y="17969"/>
                        <a:pt x="11998" y="19000"/>
                        <a:pt x="11326" y="1988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9" name="Google Shape;1449;p29"/>
                <p:cNvSpPr/>
                <p:nvPr/>
              </p:nvSpPr>
              <p:spPr>
                <a:xfrm>
                  <a:off x="4372038" y="-2357763"/>
                  <a:ext cx="297686" cy="410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7" h="28549" extrusionOk="0">
                      <a:moveTo>
                        <a:pt x="6606" y="0"/>
                      </a:moveTo>
                      <a:cubicBezTo>
                        <a:pt x="6809" y="1161"/>
                        <a:pt x="5759" y="1354"/>
                        <a:pt x="5336" y="2035"/>
                      </a:cubicBezTo>
                      <a:cubicBezTo>
                        <a:pt x="4010" y="4255"/>
                        <a:pt x="4230" y="7248"/>
                        <a:pt x="3586" y="9568"/>
                      </a:cubicBezTo>
                      <a:cubicBezTo>
                        <a:pt x="4101" y="11355"/>
                        <a:pt x="3798" y="12828"/>
                        <a:pt x="4553" y="14873"/>
                      </a:cubicBezTo>
                      <a:cubicBezTo>
                        <a:pt x="4857" y="15757"/>
                        <a:pt x="5676" y="16383"/>
                        <a:pt x="6118" y="17064"/>
                      </a:cubicBezTo>
                      <a:cubicBezTo>
                        <a:pt x="8144" y="20002"/>
                        <a:pt x="11137" y="21936"/>
                        <a:pt x="14498" y="22710"/>
                      </a:cubicBezTo>
                      <a:cubicBezTo>
                        <a:pt x="14913" y="22811"/>
                        <a:pt x="15162" y="22875"/>
                        <a:pt x="15585" y="22977"/>
                      </a:cubicBezTo>
                      <a:cubicBezTo>
                        <a:pt x="16469" y="23225"/>
                        <a:pt x="17547" y="23023"/>
                        <a:pt x="18366" y="23207"/>
                      </a:cubicBezTo>
                      <a:cubicBezTo>
                        <a:pt x="19250" y="23419"/>
                        <a:pt x="20208" y="24772"/>
                        <a:pt x="20687" y="26522"/>
                      </a:cubicBezTo>
                      <a:cubicBezTo>
                        <a:pt x="20227" y="28603"/>
                        <a:pt x="17814" y="28640"/>
                        <a:pt x="15686" y="28502"/>
                      </a:cubicBezTo>
                      <a:cubicBezTo>
                        <a:pt x="11984" y="28474"/>
                        <a:pt x="7242" y="26080"/>
                        <a:pt x="4801" y="23437"/>
                      </a:cubicBezTo>
                      <a:cubicBezTo>
                        <a:pt x="2849" y="21540"/>
                        <a:pt x="1237" y="19017"/>
                        <a:pt x="611" y="16401"/>
                      </a:cubicBezTo>
                      <a:cubicBezTo>
                        <a:pt x="-52" y="13740"/>
                        <a:pt x="-236" y="11051"/>
                        <a:pt x="363" y="8546"/>
                      </a:cubicBezTo>
                      <a:cubicBezTo>
                        <a:pt x="814" y="6713"/>
                        <a:pt x="1891" y="5176"/>
                        <a:pt x="2822" y="3748"/>
                      </a:cubicBezTo>
                      <a:cubicBezTo>
                        <a:pt x="3807" y="2229"/>
                        <a:pt x="5105" y="912"/>
                        <a:pt x="66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50" name="Google Shape;1450;p29"/>
              <p:cNvGrpSpPr/>
              <p:nvPr/>
            </p:nvGrpSpPr>
            <p:grpSpPr>
              <a:xfrm rot="6837065" flipH="1">
                <a:off x="8349996" y="3354529"/>
                <a:ext cx="240050" cy="238276"/>
                <a:chOff x="1939074" y="-2442056"/>
                <a:chExt cx="941546" cy="934586"/>
              </a:xfrm>
            </p:grpSpPr>
            <p:sp>
              <p:nvSpPr>
                <p:cNvPr id="1451" name="Google Shape;1451;p29"/>
                <p:cNvSpPr/>
                <p:nvPr/>
              </p:nvSpPr>
              <p:spPr>
                <a:xfrm>
                  <a:off x="1979652" y="-2432905"/>
                  <a:ext cx="893633" cy="905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1" h="62898" extrusionOk="0">
                      <a:moveTo>
                        <a:pt x="45688" y="378"/>
                      </a:moveTo>
                      <a:cubicBezTo>
                        <a:pt x="30152" y="4043"/>
                        <a:pt x="16053" y="13455"/>
                        <a:pt x="6705" y="26384"/>
                      </a:cubicBezTo>
                      <a:cubicBezTo>
                        <a:pt x="1862" y="33089"/>
                        <a:pt x="-1804" y="41727"/>
                        <a:pt x="941" y="49527"/>
                      </a:cubicBezTo>
                      <a:cubicBezTo>
                        <a:pt x="3833" y="57769"/>
                        <a:pt x="13078" y="62254"/>
                        <a:pt x="21799" y="62825"/>
                      </a:cubicBezTo>
                      <a:cubicBezTo>
                        <a:pt x="33808" y="63598"/>
                        <a:pt x="46047" y="58266"/>
                        <a:pt x="53644" y="48928"/>
                      </a:cubicBezTo>
                      <a:cubicBezTo>
                        <a:pt x="61242" y="39599"/>
                        <a:pt x="63986" y="26522"/>
                        <a:pt x="60790" y="14928"/>
                      </a:cubicBezTo>
                      <a:cubicBezTo>
                        <a:pt x="58903" y="8058"/>
                        <a:pt x="54142" y="1152"/>
                        <a:pt x="47097" y="129"/>
                      </a:cubicBezTo>
                      <a:cubicBezTo>
                        <a:pt x="42492" y="-534"/>
                        <a:pt x="37934" y="1456"/>
                        <a:pt x="33854" y="3711"/>
                      </a:cubicBezTo>
                      <a:cubicBezTo>
                        <a:pt x="24000" y="9163"/>
                        <a:pt x="15150" y="16439"/>
                        <a:pt x="7903" y="25058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2" name="Google Shape;1452;p29"/>
                <p:cNvSpPr/>
                <p:nvPr/>
              </p:nvSpPr>
              <p:spPr>
                <a:xfrm>
                  <a:off x="2685174" y="-2442056"/>
                  <a:ext cx="195445" cy="85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82" h="59418" extrusionOk="0">
                      <a:moveTo>
                        <a:pt x="0" y="59419"/>
                      </a:moveTo>
                      <a:cubicBezTo>
                        <a:pt x="0" y="57945"/>
                        <a:pt x="1381" y="57236"/>
                        <a:pt x="2090" y="56149"/>
                      </a:cubicBezTo>
                      <a:cubicBezTo>
                        <a:pt x="4310" y="52687"/>
                        <a:pt x="5360" y="48000"/>
                        <a:pt x="7146" y="44196"/>
                      </a:cubicBezTo>
                      <a:cubicBezTo>
                        <a:pt x="7496" y="41129"/>
                        <a:pt x="8500" y="38754"/>
                        <a:pt x="8850" y="34987"/>
                      </a:cubicBezTo>
                      <a:cubicBezTo>
                        <a:pt x="9016" y="33366"/>
                        <a:pt x="8638" y="31727"/>
                        <a:pt x="8611" y="30217"/>
                      </a:cubicBezTo>
                      <a:cubicBezTo>
                        <a:pt x="8399" y="23613"/>
                        <a:pt x="7008" y="17481"/>
                        <a:pt x="4328" y="11504"/>
                      </a:cubicBezTo>
                      <a:cubicBezTo>
                        <a:pt x="4034" y="10841"/>
                        <a:pt x="3776" y="10260"/>
                        <a:pt x="3463" y="9552"/>
                      </a:cubicBezTo>
                      <a:cubicBezTo>
                        <a:pt x="2791" y="7958"/>
                        <a:pt x="1557" y="6282"/>
                        <a:pt x="884" y="4809"/>
                      </a:cubicBezTo>
                      <a:cubicBezTo>
                        <a:pt x="157" y="3197"/>
                        <a:pt x="571" y="1227"/>
                        <a:pt x="1916" y="2"/>
                      </a:cubicBezTo>
                      <a:cubicBezTo>
                        <a:pt x="4273" y="-81"/>
                        <a:pt x="6014" y="2875"/>
                        <a:pt x="7607" y="5647"/>
                      </a:cubicBezTo>
                      <a:cubicBezTo>
                        <a:pt x="10471" y="10279"/>
                        <a:pt x="12662" y="17646"/>
                        <a:pt x="13188" y="22895"/>
                      </a:cubicBezTo>
                      <a:cubicBezTo>
                        <a:pt x="13694" y="26901"/>
                        <a:pt x="13759" y="31064"/>
                        <a:pt x="13114" y="34950"/>
                      </a:cubicBezTo>
                      <a:cubicBezTo>
                        <a:pt x="12469" y="38919"/>
                        <a:pt x="11530" y="42750"/>
                        <a:pt x="9946" y="46268"/>
                      </a:cubicBezTo>
                      <a:cubicBezTo>
                        <a:pt x="8777" y="48828"/>
                        <a:pt x="7091" y="51010"/>
                        <a:pt x="5581" y="53175"/>
                      </a:cubicBezTo>
                      <a:cubicBezTo>
                        <a:pt x="3951" y="55486"/>
                        <a:pt x="2090" y="57595"/>
                        <a:pt x="0" y="5941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3" name="Google Shape;1453;p29"/>
                <p:cNvSpPr/>
                <p:nvPr/>
              </p:nvSpPr>
              <p:spPr>
                <a:xfrm>
                  <a:off x="1939074" y="-2413939"/>
                  <a:ext cx="650572" cy="90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10" h="62993" extrusionOk="0">
                      <a:moveTo>
                        <a:pt x="39676" y="0"/>
                      </a:moveTo>
                      <a:cubicBezTo>
                        <a:pt x="38608" y="1906"/>
                        <a:pt x="36112" y="2726"/>
                        <a:pt x="34261" y="3941"/>
                      </a:cubicBezTo>
                      <a:cubicBezTo>
                        <a:pt x="28358" y="7828"/>
                        <a:pt x="21792" y="12920"/>
                        <a:pt x="15935" y="17424"/>
                      </a:cubicBezTo>
                      <a:cubicBezTo>
                        <a:pt x="12444" y="21411"/>
                        <a:pt x="9001" y="24496"/>
                        <a:pt x="6376" y="30473"/>
                      </a:cubicBezTo>
                      <a:cubicBezTo>
                        <a:pt x="5326" y="33061"/>
                        <a:pt x="5133" y="35832"/>
                        <a:pt x="5022" y="38374"/>
                      </a:cubicBezTo>
                      <a:cubicBezTo>
                        <a:pt x="4746" y="43927"/>
                        <a:pt x="6634" y="49250"/>
                        <a:pt x="10529" y="52510"/>
                      </a:cubicBezTo>
                      <a:cubicBezTo>
                        <a:pt x="14378" y="55853"/>
                        <a:pt x="19830" y="57400"/>
                        <a:pt x="25337" y="57391"/>
                      </a:cubicBezTo>
                      <a:cubicBezTo>
                        <a:pt x="26479" y="57391"/>
                        <a:pt x="27732" y="57354"/>
                        <a:pt x="29021" y="57262"/>
                      </a:cubicBezTo>
                      <a:cubicBezTo>
                        <a:pt x="32014" y="57078"/>
                        <a:pt x="35578" y="56111"/>
                        <a:pt x="38479" y="55604"/>
                      </a:cubicBezTo>
                      <a:cubicBezTo>
                        <a:pt x="41656" y="55061"/>
                        <a:pt x="44474" y="55862"/>
                        <a:pt x="45210" y="57510"/>
                      </a:cubicBezTo>
                      <a:cubicBezTo>
                        <a:pt x="43498" y="59969"/>
                        <a:pt x="38055" y="61332"/>
                        <a:pt x="32530" y="62327"/>
                      </a:cubicBezTo>
                      <a:cubicBezTo>
                        <a:pt x="27953" y="63174"/>
                        <a:pt x="21958" y="63459"/>
                        <a:pt x="16267" y="61682"/>
                      </a:cubicBezTo>
                      <a:cubicBezTo>
                        <a:pt x="10603" y="60052"/>
                        <a:pt x="5381" y="56111"/>
                        <a:pt x="2950" y="51571"/>
                      </a:cubicBezTo>
                      <a:cubicBezTo>
                        <a:pt x="-955" y="44719"/>
                        <a:pt x="-706" y="36403"/>
                        <a:pt x="2075" y="29819"/>
                      </a:cubicBezTo>
                      <a:cubicBezTo>
                        <a:pt x="4967" y="23032"/>
                        <a:pt x="9820" y="17764"/>
                        <a:pt x="15097" y="13777"/>
                      </a:cubicBezTo>
                      <a:cubicBezTo>
                        <a:pt x="18992" y="10857"/>
                        <a:pt x="23182" y="8887"/>
                        <a:pt x="27124" y="6741"/>
                      </a:cubicBezTo>
                      <a:cubicBezTo>
                        <a:pt x="31351" y="4448"/>
                        <a:pt x="35569" y="2339"/>
                        <a:pt x="396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54" name="Google Shape;1454;p29"/>
              <p:cNvGrpSpPr/>
              <p:nvPr/>
            </p:nvGrpSpPr>
            <p:grpSpPr>
              <a:xfrm rot="6837065" flipH="1">
                <a:off x="9406856" y="4324330"/>
                <a:ext cx="475969" cy="308320"/>
                <a:chOff x="-254794" y="-8390575"/>
                <a:chExt cx="1866886" cy="1209320"/>
              </a:xfrm>
            </p:grpSpPr>
            <p:sp>
              <p:nvSpPr>
                <p:cNvPr id="1455" name="Google Shape;1455;p29"/>
                <p:cNvSpPr/>
                <p:nvPr/>
              </p:nvSpPr>
              <p:spPr>
                <a:xfrm>
                  <a:off x="-229238" y="-8329031"/>
                  <a:ext cx="1841330" cy="1137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59" h="79080" extrusionOk="0">
                      <a:moveTo>
                        <a:pt x="84918" y="3301"/>
                      </a:moveTo>
                      <a:cubicBezTo>
                        <a:pt x="69649" y="-1911"/>
                        <a:pt x="52446" y="-834"/>
                        <a:pt x="37730" y="5705"/>
                      </a:cubicBezTo>
                      <a:cubicBezTo>
                        <a:pt x="29691" y="8062"/>
                        <a:pt x="21983" y="11553"/>
                        <a:pt x="14956" y="16139"/>
                      </a:cubicBezTo>
                      <a:cubicBezTo>
                        <a:pt x="9854" y="19463"/>
                        <a:pt x="4964" y="23487"/>
                        <a:pt x="2156" y="28893"/>
                      </a:cubicBezTo>
                      <a:cubicBezTo>
                        <a:pt x="-653" y="34299"/>
                        <a:pt x="-966" y="41353"/>
                        <a:pt x="2708" y="46206"/>
                      </a:cubicBezTo>
                      <a:cubicBezTo>
                        <a:pt x="8565" y="53960"/>
                        <a:pt x="20251" y="52634"/>
                        <a:pt x="29949" y="51971"/>
                      </a:cubicBezTo>
                      <a:cubicBezTo>
                        <a:pt x="52060" y="50461"/>
                        <a:pt x="74640" y="56787"/>
                        <a:pt x="92736" y="69588"/>
                      </a:cubicBezTo>
                      <a:cubicBezTo>
                        <a:pt x="99698" y="74515"/>
                        <a:pt x="107443" y="80712"/>
                        <a:pt x="115722" y="78687"/>
                      </a:cubicBezTo>
                      <a:cubicBezTo>
                        <a:pt x="121082" y="77379"/>
                        <a:pt x="125152" y="72654"/>
                        <a:pt x="126828" y="67396"/>
                      </a:cubicBezTo>
                      <a:cubicBezTo>
                        <a:pt x="128504" y="62138"/>
                        <a:pt x="128108" y="56428"/>
                        <a:pt x="126994" y="51023"/>
                      </a:cubicBezTo>
                      <a:cubicBezTo>
                        <a:pt x="122509" y="29298"/>
                        <a:pt x="105924" y="10484"/>
                        <a:pt x="84918" y="33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6" name="Google Shape;1456;p29"/>
                <p:cNvSpPr/>
                <p:nvPr/>
              </p:nvSpPr>
              <p:spPr>
                <a:xfrm>
                  <a:off x="404869" y="-8390575"/>
                  <a:ext cx="1043836" cy="443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39" h="30813" extrusionOk="0">
                      <a:moveTo>
                        <a:pt x="72540" y="30813"/>
                      </a:moveTo>
                      <a:cubicBezTo>
                        <a:pt x="70974" y="30021"/>
                        <a:pt x="70551" y="28087"/>
                        <a:pt x="69547" y="26742"/>
                      </a:cubicBezTo>
                      <a:cubicBezTo>
                        <a:pt x="66314" y="22460"/>
                        <a:pt x="61222" y="18878"/>
                        <a:pt x="57115" y="15213"/>
                      </a:cubicBezTo>
                      <a:cubicBezTo>
                        <a:pt x="53560" y="13362"/>
                        <a:pt x="50926" y="11216"/>
                        <a:pt x="46349" y="9282"/>
                      </a:cubicBezTo>
                      <a:cubicBezTo>
                        <a:pt x="44387" y="8426"/>
                        <a:pt x="42242" y="8149"/>
                        <a:pt x="40326" y="7579"/>
                      </a:cubicBezTo>
                      <a:cubicBezTo>
                        <a:pt x="31946" y="5276"/>
                        <a:pt x="23612" y="4853"/>
                        <a:pt x="15093" y="6317"/>
                      </a:cubicBezTo>
                      <a:cubicBezTo>
                        <a:pt x="14182" y="6482"/>
                        <a:pt x="13307" y="6630"/>
                        <a:pt x="12312" y="6814"/>
                      </a:cubicBezTo>
                      <a:cubicBezTo>
                        <a:pt x="10065" y="7191"/>
                        <a:pt x="7514" y="8196"/>
                        <a:pt x="5442" y="8693"/>
                      </a:cubicBezTo>
                      <a:cubicBezTo>
                        <a:pt x="3177" y="9218"/>
                        <a:pt x="948" y="8573"/>
                        <a:pt x="0" y="7007"/>
                      </a:cubicBezTo>
                      <a:cubicBezTo>
                        <a:pt x="810" y="4512"/>
                        <a:pt x="5000" y="3103"/>
                        <a:pt x="8997" y="1979"/>
                      </a:cubicBezTo>
                      <a:cubicBezTo>
                        <a:pt x="15738" y="-157"/>
                        <a:pt x="25702" y="-516"/>
                        <a:pt x="32434" y="672"/>
                      </a:cubicBezTo>
                      <a:cubicBezTo>
                        <a:pt x="37610" y="1427"/>
                        <a:pt x="42813" y="2891"/>
                        <a:pt x="47399" y="5119"/>
                      </a:cubicBezTo>
                      <a:cubicBezTo>
                        <a:pt x="52096" y="7385"/>
                        <a:pt x="56451" y="10065"/>
                        <a:pt x="60181" y="13380"/>
                      </a:cubicBezTo>
                      <a:cubicBezTo>
                        <a:pt x="62898" y="15811"/>
                        <a:pt x="64997" y="18666"/>
                        <a:pt x="67060" y="21411"/>
                      </a:cubicBezTo>
                      <a:cubicBezTo>
                        <a:pt x="69270" y="24348"/>
                        <a:pt x="71122" y="27507"/>
                        <a:pt x="72540" y="3081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7" name="Google Shape;1457;p29"/>
                <p:cNvSpPr/>
                <p:nvPr/>
              </p:nvSpPr>
              <p:spPr>
                <a:xfrm>
                  <a:off x="-206142" y="-8260998"/>
                  <a:ext cx="482324" cy="45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18" h="31633" extrusionOk="0">
                      <a:moveTo>
                        <a:pt x="154" y="31634"/>
                      </a:moveTo>
                      <a:cubicBezTo>
                        <a:pt x="-389" y="30528"/>
                        <a:pt x="652" y="29810"/>
                        <a:pt x="974" y="28954"/>
                      </a:cubicBezTo>
                      <a:cubicBezTo>
                        <a:pt x="2070" y="26265"/>
                        <a:pt x="2797" y="22554"/>
                        <a:pt x="5100" y="20224"/>
                      </a:cubicBezTo>
                      <a:cubicBezTo>
                        <a:pt x="5965" y="17995"/>
                        <a:pt x="7448" y="16623"/>
                        <a:pt x="9354" y="14431"/>
                      </a:cubicBezTo>
                      <a:cubicBezTo>
                        <a:pt x="10137" y="13446"/>
                        <a:pt x="10782" y="12304"/>
                        <a:pt x="11592" y="11392"/>
                      </a:cubicBezTo>
                      <a:cubicBezTo>
                        <a:pt x="15285" y="7635"/>
                        <a:pt x="19411" y="4660"/>
                        <a:pt x="24227" y="2210"/>
                      </a:cubicBezTo>
                      <a:cubicBezTo>
                        <a:pt x="24816" y="1962"/>
                        <a:pt x="25240" y="1787"/>
                        <a:pt x="25857" y="1529"/>
                      </a:cubicBezTo>
                      <a:cubicBezTo>
                        <a:pt x="27165" y="995"/>
                        <a:pt x="28721" y="240"/>
                        <a:pt x="30056" y="19"/>
                      </a:cubicBezTo>
                      <a:cubicBezTo>
                        <a:pt x="31548" y="-166"/>
                        <a:pt x="32985" y="1022"/>
                        <a:pt x="33519" y="2726"/>
                      </a:cubicBezTo>
                      <a:cubicBezTo>
                        <a:pt x="33077" y="4872"/>
                        <a:pt x="30922" y="5203"/>
                        <a:pt x="28988" y="6124"/>
                      </a:cubicBezTo>
                      <a:cubicBezTo>
                        <a:pt x="25737" y="7607"/>
                        <a:pt x="21418" y="10001"/>
                        <a:pt x="18646" y="12046"/>
                      </a:cubicBezTo>
                      <a:cubicBezTo>
                        <a:pt x="16482" y="13547"/>
                        <a:pt x="14567" y="15435"/>
                        <a:pt x="12633" y="17102"/>
                      </a:cubicBezTo>
                      <a:cubicBezTo>
                        <a:pt x="10662" y="18852"/>
                        <a:pt x="9078" y="20868"/>
                        <a:pt x="7356" y="22738"/>
                      </a:cubicBezTo>
                      <a:cubicBezTo>
                        <a:pt x="6140" y="24128"/>
                        <a:pt x="4676" y="25344"/>
                        <a:pt x="3580" y="26808"/>
                      </a:cubicBezTo>
                      <a:cubicBezTo>
                        <a:pt x="2668" y="28097"/>
                        <a:pt x="1554" y="29663"/>
                        <a:pt x="154" y="3163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8" name="Google Shape;1458;p29"/>
                <p:cNvSpPr/>
                <p:nvPr/>
              </p:nvSpPr>
              <p:spPr>
                <a:xfrm>
                  <a:off x="831708" y="-7518672"/>
                  <a:ext cx="777535" cy="337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33" h="23448" extrusionOk="0">
                      <a:moveTo>
                        <a:pt x="52094" y="665"/>
                      </a:moveTo>
                      <a:cubicBezTo>
                        <a:pt x="53531" y="1457"/>
                        <a:pt x="53439" y="3400"/>
                        <a:pt x="53678" y="4818"/>
                      </a:cubicBezTo>
                      <a:cubicBezTo>
                        <a:pt x="54092" y="7139"/>
                        <a:pt x="54249" y="9819"/>
                        <a:pt x="53568" y="12508"/>
                      </a:cubicBezTo>
                      <a:cubicBezTo>
                        <a:pt x="52923" y="15179"/>
                        <a:pt x="51284" y="17766"/>
                        <a:pt x="49027" y="19277"/>
                      </a:cubicBezTo>
                      <a:cubicBezTo>
                        <a:pt x="46357" y="22150"/>
                        <a:pt x="42821" y="23476"/>
                        <a:pt x="37829" y="23448"/>
                      </a:cubicBezTo>
                      <a:cubicBezTo>
                        <a:pt x="35684" y="23412"/>
                        <a:pt x="33464" y="23301"/>
                        <a:pt x="31512" y="22647"/>
                      </a:cubicBezTo>
                      <a:cubicBezTo>
                        <a:pt x="27285" y="21201"/>
                        <a:pt x="23767" y="18936"/>
                        <a:pt x="20360" y="16910"/>
                      </a:cubicBezTo>
                      <a:cubicBezTo>
                        <a:pt x="16860" y="14792"/>
                        <a:pt x="13453" y="12720"/>
                        <a:pt x="9944" y="10593"/>
                      </a:cubicBezTo>
                      <a:cubicBezTo>
                        <a:pt x="9189" y="10105"/>
                        <a:pt x="8489" y="9644"/>
                        <a:pt x="7660" y="9119"/>
                      </a:cubicBezTo>
                      <a:cubicBezTo>
                        <a:pt x="5855" y="7894"/>
                        <a:pt x="3516" y="6679"/>
                        <a:pt x="1905" y="5390"/>
                      </a:cubicBezTo>
                      <a:cubicBezTo>
                        <a:pt x="137" y="3971"/>
                        <a:pt x="-453" y="1761"/>
                        <a:pt x="357" y="159"/>
                      </a:cubicBezTo>
                      <a:cubicBezTo>
                        <a:pt x="2743" y="-624"/>
                        <a:pt x="5782" y="1651"/>
                        <a:pt x="8940" y="3483"/>
                      </a:cubicBezTo>
                      <a:cubicBezTo>
                        <a:pt x="14245" y="6550"/>
                        <a:pt x="21419" y="11219"/>
                        <a:pt x="26364" y="14396"/>
                      </a:cubicBezTo>
                      <a:cubicBezTo>
                        <a:pt x="30112" y="16790"/>
                        <a:pt x="33925" y="18706"/>
                        <a:pt x="37507" y="19222"/>
                      </a:cubicBezTo>
                      <a:cubicBezTo>
                        <a:pt x="41135" y="19783"/>
                        <a:pt x="44856" y="18383"/>
                        <a:pt x="47628" y="16091"/>
                      </a:cubicBezTo>
                      <a:cubicBezTo>
                        <a:pt x="49672" y="14461"/>
                        <a:pt x="51449" y="12333"/>
                        <a:pt x="52223" y="9644"/>
                      </a:cubicBezTo>
                      <a:cubicBezTo>
                        <a:pt x="53033" y="6780"/>
                        <a:pt x="53042" y="3658"/>
                        <a:pt x="52094" y="6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9" name="Google Shape;1459;p29"/>
                <p:cNvSpPr/>
                <p:nvPr/>
              </p:nvSpPr>
              <p:spPr>
                <a:xfrm>
                  <a:off x="-254794" y="-7733723"/>
                  <a:ext cx="1068242" cy="257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35" h="17899" extrusionOk="0">
                      <a:moveTo>
                        <a:pt x="0" y="0"/>
                      </a:moveTo>
                      <a:cubicBezTo>
                        <a:pt x="1658" y="322"/>
                        <a:pt x="2505" y="1961"/>
                        <a:pt x="3822" y="2864"/>
                      </a:cubicBezTo>
                      <a:cubicBezTo>
                        <a:pt x="8058" y="5710"/>
                        <a:pt x="13841" y="6621"/>
                        <a:pt x="18796" y="8040"/>
                      </a:cubicBezTo>
                      <a:cubicBezTo>
                        <a:pt x="22572" y="8132"/>
                        <a:pt x="25656" y="8841"/>
                        <a:pt x="30372" y="8905"/>
                      </a:cubicBezTo>
                      <a:cubicBezTo>
                        <a:pt x="32398" y="8942"/>
                        <a:pt x="34414" y="8491"/>
                        <a:pt x="36348" y="8426"/>
                      </a:cubicBezTo>
                      <a:cubicBezTo>
                        <a:pt x="44765" y="8113"/>
                        <a:pt x="52925" y="7662"/>
                        <a:pt x="61811" y="9209"/>
                      </a:cubicBezTo>
                      <a:cubicBezTo>
                        <a:pt x="62723" y="9402"/>
                        <a:pt x="63699" y="9587"/>
                        <a:pt x="64685" y="9900"/>
                      </a:cubicBezTo>
                      <a:cubicBezTo>
                        <a:pt x="66978" y="10508"/>
                        <a:pt x="69805" y="11327"/>
                        <a:pt x="71785" y="12488"/>
                      </a:cubicBezTo>
                      <a:cubicBezTo>
                        <a:pt x="73986" y="13768"/>
                        <a:pt x="74723" y="16153"/>
                        <a:pt x="73921" y="17709"/>
                      </a:cubicBezTo>
                      <a:cubicBezTo>
                        <a:pt x="71545" y="18510"/>
                        <a:pt x="68589" y="16576"/>
                        <a:pt x="65127" y="15692"/>
                      </a:cubicBezTo>
                      <a:cubicBezTo>
                        <a:pt x="59435" y="14044"/>
                        <a:pt x="50963" y="13445"/>
                        <a:pt x="44941" y="13390"/>
                      </a:cubicBezTo>
                      <a:cubicBezTo>
                        <a:pt x="40336" y="13298"/>
                        <a:pt x="35556" y="13519"/>
                        <a:pt x="30897" y="13141"/>
                      </a:cubicBezTo>
                      <a:cubicBezTo>
                        <a:pt x="26145" y="12782"/>
                        <a:pt x="21430" y="12331"/>
                        <a:pt x="16908" y="11023"/>
                      </a:cubicBezTo>
                      <a:cubicBezTo>
                        <a:pt x="13611" y="10056"/>
                        <a:pt x="10618" y="8445"/>
                        <a:pt x="7800" y="6787"/>
                      </a:cubicBezTo>
                      <a:cubicBezTo>
                        <a:pt x="4770" y="5028"/>
                        <a:pt x="2063" y="2735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60" name="Google Shape;1460;p29"/>
              <p:cNvGrpSpPr/>
              <p:nvPr/>
            </p:nvGrpSpPr>
            <p:grpSpPr>
              <a:xfrm rot="6837065" flipH="1">
                <a:off x="9403158" y="4780356"/>
                <a:ext cx="112055" cy="112579"/>
                <a:chOff x="-1120544" y="-7911491"/>
                <a:chExt cx="439512" cy="441568"/>
              </a:xfrm>
            </p:grpSpPr>
            <p:sp>
              <p:nvSpPr>
                <p:cNvPr id="1461" name="Google Shape;1461;p29"/>
                <p:cNvSpPr/>
                <p:nvPr/>
              </p:nvSpPr>
              <p:spPr>
                <a:xfrm>
                  <a:off x="-1042998" y="-7860308"/>
                  <a:ext cx="361966" cy="359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0"/>
                      </a:moveTo>
                      <a:cubicBezTo>
                        <a:pt x="1427" y="5068"/>
                        <a:pt x="-911" y="12196"/>
                        <a:pt x="1492" y="17666"/>
                      </a:cubicBezTo>
                      <a:cubicBezTo>
                        <a:pt x="3905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3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2" name="Google Shape;1462;p29"/>
                <p:cNvSpPr/>
                <p:nvPr/>
              </p:nvSpPr>
              <p:spPr>
                <a:xfrm>
                  <a:off x="-1120544" y="-7804750"/>
                  <a:ext cx="369823" cy="334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0" h="23268" extrusionOk="0">
                      <a:moveTo>
                        <a:pt x="7194" y="0"/>
                      </a:moveTo>
                      <a:cubicBezTo>
                        <a:pt x="7019" y="1179"/>
                        <a:pt x="5950" y="1123"/>
                        <a:pt x="5361" y="1768"/>
                      </a:cubicBezTo>
                      <a:cubicBezTo>
                        <a:pt x="3528" y="3868"/>
                        <a:pt x="3740" y="7008"/>
                        <a:pt x="3399" y="9375"/>
                      </a:cubicBezTo>
                      <a:cubicBezTo>
                        <a:pt x="4145" y="11078"/>
                        <a:pt x="4229" y="12533"/>
                        <a:pt x="5628" y="14265"/>
                      </a:cubicBezTo>
                      <a:cubicBezTo>
                        <a:pt x="6236" y="14983"/>
                        <a:pt x="7212" y="15324"/>
                        <a:pt x="7912" y="15784"/>
                      </a:cubicBezTo>
                      <a:cubicBezTo>
                        <a:pt x="11025" y="17856"/>
                        <a:pt x="14552" y="18261"/>
                        <a:pt x="18070" y="17276"/>
                      </a:cubicBezTo>
                      <a:cubicBezTo>
                        <a:pt x="18503" y="17165"/>
                        <a:pt x="18779" y="17092"/>
                        <a:pt x="19230" y="16981"/>
                      </a:cubicBezTo>
                      <a:cubicBezTo>
                        <a:pt x="20179" y="16742"/>
                        <a:pt x="21145" y="16051"/>
                        <a:pt x="22039" y="15802"/>
                      </a:cubicBezTo>
                      <a:cubicBezTo>
                        <a:pt x="23015" y="15545"/>
                        <a:pt x="24516" y="16355"/>
                        <a:pt x="25649" y="17746"/>
                      </a:cubicBezTo>
                      <a:cubicBezTo>
                        <a:pt x="26063" y="19855"/>
                        <a:pt x="23926" y="20895"/>
                        <a:pt x="21947" y="21788"/>
                      </a:cubicBezTo>
                      <a:cubicBezTo>
                        <a:pt x="18641" y="23511"/>
                        <a:pt x="12996" y="23815"/>
                        <a:pt x="9395" y="22249"/>
                      </a:cubicBezTo>
                      <a:cubicBezTo>
                        <a:pt x="6669" y="21227"/>
                        <a:pt x="4109" y="19477"/>
                        <a:pt x="2460" y="17055"/>
                      </a:cubicBezTo>
                      <a:cubicBezTo>
                        <a:pt x="784" y="14651"/>
                        <a:pt x="-303" y="11594"/>
                        <a:pt x="75" y="8702"/>
                      </a:cubicBezTo>
                      <a:cubicBezTo>
                        <a:pt x="342" y="6603"/>
                        <a:pt x="1447" y="4844"/>
                        <a:pt x="2534" y="3352"/>
                      </a:cubicBezTo>
                      <a:cubicBezTo>
                        <a:pt x="3703" y="1722"/>
                        <a:pt x="5389" y="497"/>
                        <a:pt x="7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3" name="Google Shape;1463;p29"/>
                <p:cNvSpPr/>
                <p:nvPr/>
              </p:nvSpPr>
              <p:spPr>
                <a:xfrm>
                  <a:off x="-950631" y="-7911491"/>
                  <a:ext cx="267453" cy="239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6" h="16673" extrusionOk="0">
                      <a:moveTo>
                        <a:pt x="18078" y="16674"/>
                      </a:moveTo>
                      <a:cubicBezTo>
                        <a:pt x="17147" y="16195"/>
                        <a:pt x="17792" y="15642"/>
                        <a:pt x="17663" y="15108"/>
                      </a:cubicBezTo>
                      <a:cubicBezTo>
                        <a:pt x="17239" y="13423"/>
                        <a:pt x="15352" y="12345"/>
                        <a:pt x="14910" y="10780"/>
                      </a:cubicBezTo>
                      <a:cubicBezTo>
                        <a:pt x="13731" y="10154"/>
                        <a:pt x="13418" y="9159"/>
                        <a:pt x="12331" y="8174"/>
                      </a:cubicBezTo>
                      <a:cubicBezTo>
                        <a:pt x="11862" y="7750"/>
                        <a:pt x="11097" y="7649"/>
                        <a:pt x="10637" y="7345"/>
                      </a:cubicBezTo>
                      <a:cubicBezTo>
                        <a:pt x="8601" y="5991"/>
                        <a:pt x="6704" y="5365"/>
                        <a:pt x="4890" y="5632"/>
                      </a:cubicBezTo>
                      <a:cubicBezTo>
                        <a:pt x="4706" y="5660"/>
                        <a:pt x="4522" y="5669"/>
                        <a:pt x="4319" y="5678"/>
                      </a:cubicBezTo>
                      <a:cubicBezTo>
                        <a:pt x="3840" y="5697"/>
                        <a:pt x="3463" y="6083"/>
                        <a:pt x="3067" y="6056"/>
                      </a:cubicBezTo>
                      <a:cubicBezTo>
                        <a:pt x="2661" y="5991"/>
                        <a:pt x="1446" y="4996"/>
                        <a:pt x="203" y="3707"/>
                      </a:cubicBezTo>
                      <a:cubicBezTo>
                        <a:pt x="-617" y="1801"/>
                        <a:pt x="1216" y="908"/>
                        <a:pt x="2735" y="447"/>
                      </a:cubicBezTo>
                      <a:cubicBezTo>
                        <a:pt x="5369" y="-602"/>
                        <a:pt x="9320" y="346"/>
                        <a:pt x="11337" y="1736"/>
                      </a:cubicBezTo>
                      <a:cubicBezTo>
                        <a:pt x="12957" y="2713"/>
                        <a:pt x="14385" y="3901"/>
                        <a:pt x="15370" y="5245"/>
                      </a:cubicBezTo>
                      <a:cubicBezTo>
                        <a:pt x="16374" y="6636"/>
                        <a:pt x="17341" y="7861"/>
                        <a:pt x="17967" y="9417"/>
                      </a:cubicBezTo>
                      <a:cubicBezTo>
                        <a:pt x="18409" y="10550"/>
                        <a:pt x="18400" y="11857"/>
                        <a:pt x="18529" y="13017"/>
                      </a:cubicBezTo>
                      <a:cubicBezTo>
                        <a:pt x="18676" y="14242"/>
                        <a:pt x="18547" y="15541"/>
                        <a:pt x="18078" y="1667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464" name="Google Shape;1464;p29"/>
          <p:cNvGrpSpPr/>
          <p:nvPr/>
        </p:nvGrpSpPr>
        <p:grpSpPr>
          <a:xfrm>
            <a:off x="-449513" y="1182359"/>
            <a:ext cx="9955358" cy="5973523"/>
            <a:chOff x="-449513" y="886769"/>
            <a:chExt cx="9955358" cy="4480142"/>
          </a:xfrm>
        </p:grpSpPr>
        <p:grpSp>
          <p:nvGrpSpPr>
            <p:cNvPr id="1465" name="Google Shape;1465;p29"/>
            <p:cNvGrpSpPr/>
            <p:nvPr/>
          </p:nvGrpSpPr>
          <p:grpSpPr>
            <a:xfrm>
              <a:off x="-449513" y="886769"/>
              <a:ext cx="1336688" cy="2194352"/>
              <a:chOff x="-449513" y="886769"/>
              <a:chExt cx="1336688" cy="2194352"/>
            </a:xfrm>
          </p:grpSpPr>
          <p:grpSp>
            <p:nvGrpSpPr>
              <p:cNvPr id="1466" name="Google Shape;1466;p29"/>
              <p:cNvGrpSpPr/>
              <p:nvPr/>
            </p:nvGrpSpPr>
            <p:grpSpPr>
              <a:xfrm flipH="1">
                <a:off x="-436976" y="899201"/>
                <a:ext cx="1323595" cy="2164665"/>
                <a:chOff x="-2731503" y="-10054160"/>
                <a:chExt cx="4733888" cy="7742007"/>
              </a:xfrm>
            </p:grpSpPr>
            <p:sp>
              <p:nvSpPr>
                <p:cNvPr id="1467" name="Google Shape;1467;p29"/>
                <p:cNvSpPr/>
                <p:nvPr/>
              </p:nvSpPr>
              <p:spPr>
                <a:xfrm>
                  <a:off x="-2731503" y="-4059336"/>
                  <a:ext cx="2062116" cy="1133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02" h="78799" extrusionOk="0">
                      <a:moveTo>
                        <a:pt x="12754" y="78800"/>
                      </a:moveTo>
                      <a:lnTo>
                        <a:pt x="0" y="58844"/>
                      </a:lnTo>
                      <a:cubicBezTo>
                        <a:pt x="103418" y="-7231"/>
                        <a:pt x="134673" y="-2443"/>
                        <a:pt x="143302" y="2705"/>
                      </a:cubicBezTo>
                      <a:lnTo>
                        <a:pt x="131201" y="23066"/>
                      </a:lnTo>
                      <a:cubicBezTo>
                        <a:pt x="132261" y="23692"/>
                        <a:pt x="132924" y="23868"/>
                        <a:pt x="132924" y="23868"/>
                      </a:cubicBezTo>
                      <a:cubicBezTo>
                        <a:pt x="132675" y="23775"/>
                        <a:pt x="107185" y="18471"/>
                        <a:pt x="12754" y="78800"/>
                      </a:cubicBezTo>
                      <a:close/>
                    </a:path>
                  </a:pathLst>
                </a:custGeom>
                <a:solidFill>
                  <a:srgbClr val="BE613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8" name="Google Shape;1468;p29"/>
                <p:cNvSpPr/>
                <p:nvPr/>
              </p:nvSpPr>
              <p:spPr>
                <a:xfrm>
                  <a:off x="-2050400" y="-10054160"/>
                  <a:ext cx="4052785" cy="7742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639" h="538013" extrusionOk="0">
                      <a:moveTo>
                        <a:pt x="73435" y="268066"/>
                      </a:moveTo>
                      <a:cubicBezTo>
                        <a:pt x="73435" y="268066"/>
                        <a:pt x="54814" y="250873"/>
                        <a:pt x="53203" y="230861"/>
                      </a:cubicBezTo>
                      <a:cubicBezTo>
                        <a:pt x="53203" y="230861"/>
                        <a:pt x="13254" y="219792"/>
                        <a:pt x="3814" y="179226"/>
                      </a:cubicBezTo>
                      <a:cubicBezTo>
                        <a:pt x="-5616" y="138669"/>
                        <a:pt x="3317" y="91178"/>
                        <a:pt x="20971" y="63965"/>
                      </a:cubicBezTo>
                      <a:cubicBezTo>
                        <a:pt x="38625" y="36743"/>
                        <a:pt x="73195" y="5119"/>
                        <a:pt x="96006" y="1067"/>
                      </a:cubicBezTo>
                      <a:cubicBezTo>
                        <a:pt x="118808" y="-2975"/>
                        <a:pt x="147503" y="4382"/>
                        <a:pt x="172147" y="24606"/>
                      </a:cubicBezTo>
                      <a:cubicBezTo>
                        <a:pt x="196791" y="44838"/>
                        <a:pt x="201598" y="49083"/>
                        <a:pt x="209048" y="62658"/>
                      </a:cubicBezTo>
                      <a:cubicBezTo>
                        <a:pt x="209048" y="62658"/>
                        <a:pt x="267728" y="105139"/>
                        <a:pt x="278678" y="140170"/>
                      </a:cubicBezTo>
                      <a:cubicBezTo>
                        <a:pt x="289627" y="175202"/>
                        <a:pt x="266853" y="211550"/>
                        <a:pt x="264662" y="226441"/>
                      </a:cubicBezTo>
                      <a:cubicBezTo>
                        <a:pt x="262470" y="241332"/>
                        <a:pt x="281238" y="292304"/>
                        <a:pt x="267185" y="353637"/>
                      </a:cubicBezTo>
                      <a:cubicBezTo>
                        <a:pt x="253132" y="414969"/>
                        <a:pt x="226434" y="484111"/>
                        <a:pt x="196892" y="507861"/>
                      </a:cubicBezTo>
                      <a:cubicBezTo>
                        <a:pt x="167340" y="531612"/>
                        <a:pt x="142153" y="533656"/>
                        <a:pt x="92424" y="525515"/>
                      </a:cubicBezTo>
                      <a:cubicBezTo>
                        <a:pt x="92424" y="525515"/>
                        <a:pt x="74927" y="537689"/>
                        <a:pt x="62099" y="538003"/>
                      </a:cubicBezTo>
                      <a:cubicBezTo>
                        <a:pt x="49270" y="538316"/>
                        <a:pt x="26377" y="531897"/>
                        <a:pt x="27288" y="521822"/>
                      </a:cubicBezTo>
                      <a:cubicBezTo>
                        <a:pt x="28209" y="511747"/>
                        <a:pt x="31561" y="505034"/>
                        <a:pt x="38588" y="500752"/>
                      </a:cubicBezTo>
                      <a:cubicBezTo>
                        <a:pt x="38588" y="500752"/>
                        <a:pt x="31257" y="494646"/>
                        <a:pt x="23328" y="484268"/>
                      </a:cubicBezTo>
                      <a:cubicBezTo>
                        <a:pt x="23328" y="484268"/>
                        <a:pt x="6697" y="440294"/>
                        <a:pt x="59566" y="413588"/>
                      </a:cubicBezTo>
                      <a:cubicBezTo>
                        <a:pt x="59566" y="413588"/>
                        <a:pt x="37639" y="395943"/>
                        <a:pt x="50818" y="357385"/>
                      </a:cubicBezTo>
                      <a:cubicBezTo>
                        <a:pt x="63996" y="318827"/>
                        <a:pt x="85959" y="308089"/>
                        <a:pt x="85959" y="308089"/>
                      </a:cubicBezTo>
                      <a:cubicBezTo>
                        <a:pt x="85959" y="308089"/>
                        <a:pt x="81769" y="302508"/>
                        <a:pt x="89063" y="296881"/>
                      </a:cubicBezTo>
                      <a:cubicBezTo>
                        <a:pt x="89063" y="296881"/>
                        <a:pt x="48635" y="313762"/>
                        <a:pt x="46554" y="297093"/>
                      </a:cubicBezTo>
                      <a:cubicBezTo>
                        <a:pt x="44445" y="280416"/>
                        <a:pt x="63876" y="271344"/>
                        <a:pt x="73435" y="268066"/>
                      </a:cubicBezTo>
                      <a:close/>
                    </a:path>
                  </a:pathLst>
                </a:custGeom>
                <a:solidFill>
                  <a:srgbClr val="BE613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69" name="Google Shape;1469;p29"/>
              <p:cNvGrpSpPr/>
              <p:nvPr/>
            </p:nvGrpSpPr>
            <p:grpSpPr>
              <a:xfrm flipH="1">
                <a:off x="50770" y="909574"/>
                <a:ext cx="813436" cy="2105651"/>
                <a:chOff x="-2651338" y="-10017063"/>
                <a:chExt cx="2909285" cy="7530939"/>
              </a:xfrm>
            </p:grpSpPr>
            <p:sp>
              <p:nvSpPr>
                <p:cNvPr id="1470" name="Google Shape;1470;p29"/>
                <p:cNvSpPr/>
                <p:nvPr/>
              </p:nvSpPr>
              <p:spPr>
                <a:xfrm>
                  <a:off x="-2007864" y="-10017063"/>
                  <a:ext cx="1514173" cy="1861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24" h="129369" extrusionOk="0">
                      <a:moveTo>
                        <a:pt x="105224" y="0"/>
                      </a:moveTo>
                      <a:cubicBezTo>
                        <a:pt x="102959" y="2671"/>
                        <a:pt x="98934" y="3149"/>
                        <a:pt x="95748" y="4586"/>
                      </a:cubicBezTo>
                      <a:cubicBezTo>
                        <a:pt x="85784" y="9550"/>
                        <a:pt x="75939" y="17958"/>
                        <a:pt x="66306" y="24431"/>
                      </a:cubicBezTo>
                      <a:cubicBezTo>
                        <a:pt x="63387" y="27480"/>
                        <a:pt x="60404" y="29902"/>
                        <a:pt x="57457" y="32784"/>
                      </a:cubicBezTo>
                      <a:cubicBezTo>
                        <a:pt x="54372" y="35510"/>
                        <a:pt x="51195" y="38531"/>
                        <a:pt x="47741" y="42444"/>
                      </a:cubicBezTo>
                      <a:cubicBezTo>
                        <a:pt x="44610" y="45686"/>
                        <a:pt x="42566" y="49793"/>
                        <a:pt x="39858" y="53063"/>
                      </a:cubicBezTo>
                      <a:cubicBezTo>
                        <a:pt x="28927" y="67944"/>
                        <a:pt x="20574" y="83342"/>
                        <a:pt x="14588" y="100775"/>
                      </a:cubicBezTo>
                      <a:cubicBezTo>
                        <a:pt x="13990" y="102589"/>
                        <a:pt x="13364" y="104486"/>
                        <a:pt x="12710" y="106494"/>
                      </a:cubicBezTo>
                      <a:cubicBezTo>
                        <a:pt x="11015" y="111043"/>
                        <a:pt x="10205" y="116854"/>
                        <a:pt x="8814" y="121182"/>
                      </a:cubicBezTo>
                      <a:cubicBezTo>
                        <a:pt x="7562" y="125980"/>
                        <a:pt x="4330" y="129323"/>
                        <a:pt x="1281" y="129369"/>
                      </a:cubicBezTo>
                      <a:cubicBezTo>
                        <a:pt x="-1343" y="125326"/>
                        <a:pt x="554" y="116532"/>
                        <a:pt x="2607" y="108225"/>
                      </a:cubicBezTo>
                      <a:cubicBezTo>
                        <a:pt x="5775" y="94089"/>
                        <a:pt x="14331" y="75726"/>
                        <a:pt x="21965" y="64049"/>
                      </a:cubicBezTo>
                      <a:cubicBezTo>
                        <a:pt x="27527" y="54895"/>
                        <a:pt x="34333" y="46340"/>
                        <a:pt x="41442" y="38789"/>
                      </a:cubicBezTo>
                      <a:cubicBezTo>
                        <a:pt x="48846" y="31136"/>
                        <a:pt x="56655" y="24229"/>
                        <a:pt x="65017" y="18344"/>
                      </a:cubicBezTo>
                      <a:cubicBezTo>
                        <a:pt x="68148" y="16319"/>
                        <a:pt x="71362" y="14523"/>
                        <a:pt x="74512" y="12745"/>
                      </a:cubicBezTo>
                      <a:cubicBezTo>
                        <a:pt x="77873" y="11088"/>
                        <a:pt x="81207" y="9439"/>
                        <a:pt x="84163" y="7975"/>
                      </a:cubicBezTo>
                      <a:cubicBezTo>
                        <a:pt x="87598" y="6364"/>
                        <a:pt x="91107" y="4945"/>
                        <a:pt x="94560" y="3481"/>
                      </a:cubicBezTo>
                      <a:cubicBezTo>
                        <a:pt x="98106" y="2238"/>
                        <a:pt x="101679" y="1114"/>
                        <a:pt x="105224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1" name="Google Shape;1471;p29"/>
                <p:cNvSpPr/>
                <p:nvPr/>
              </p:nvSpPr>
              <p:spPr>
                <a:xfrm>
                  <a:off x="-2044284" y="-8338989"/>
                  <a:ext cx="724738" cy="1556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64" h="108196" extrusionOk="0">
                      <a:moveTo>
                        <a:pt x="50364" y="108194"/>
                      </a:moveTo>
                      <a:cubicBezTo>
                        <a:pt x="47648" y="108286"/>
                        <a:pt x="45953" y="105707"/>
                        <a:pt x="43937" y="104262"/>
                      </a:cubicBezTo>
                      <a:cubicBezTo>
                        <a:pt x="37564" y="99685"/>
                        <a:pt x="29230" y="94518"/>
                        <a:pt x="24579" y="87124"/>
                      </a:cubicBezTo>
                      <a:cubicBezTo>
                        <a:pt x="19965" y="82869"/>
                        <a:pt x="17368" y="78154"/>
                        <a:pt x="13547" y="71376"/>
                      </a:cubicBezTo>
                      <a:cubicBezTo>
                        <a:pt x="11861" y="68466"/>
                        <a:pt x="9826" y="65703"/>
                        <a:pt x="8454" y="62738"/>
                      </a:cubicBezTo>
                      <a:cubicBezTo>
                        <a:pt x="2744" y="49845"/>
                        <a:pt x="28" y="36427"/>
                        <a:pt x="0" y="22061"/>
                      </a:cubicBezTo>
                      <a:cubicBezTo>
                        <a:pt x="37" y="20588"/>
                        <a:pt x="55" y="19004"/>
                        <a:pt x="239" y="17365"/>
                      </a:cubicBezTo>
                      <a:cubicBezTo>
                        <a:pt x="534" y="13608"/>
                        <a:pt x="764" y="9021"/>
                        <a:pt x="1759" y="5577"/>
                      </a:cubicBezTo>
                      <a:cubicBezTo>
                        <a:pt x="2846" y="1774"/>
                        <a:pt x="6152" y="-399"/>
                        <a:pt x="9080" y="61"/>
                      </a:cubicBezTo>
                      <a:cubicBezTo>
                        <a:pt x="11613" y="3358"/>
                        <a:pt x="9891" y="9049"/>
                        <a:pt x="9614" y="14869"/>
                      </a:cubicBezTo>
                      <a:cubicBezTo>
                        <a:pt x="8905" y="24566"/>
                        <a:pt x="9854" y="38058"/>
                        <a:pt x="12193" y="47110"/>
                      </a:cubicBezTo>
                      <a:cubicBezTo>
                        <a:pt x="13823" y="54100"/>
                        <a:pt x="16503" y="60850"/>
                        <a:pt x="19358" y="67167"/>
                      </a:cubicBezTo>
                      <a:cubicBezTo>
                        <a:pt x="22277" y="73687"/>
                        <a:pt x="26172" y="79489"/>
                        <a:pt x="30105" y="85153"/>
                      </a:cubicBezTo>
                      <a:cubicBezTo>
                        <a:pt x="32987" y="89260"/>
                        <a:pt x="35630" y="93505"/>
                        <a:pt x="38982" y="97143"/>
                      </a:cubicBezTo>
                      <a:cubicBezTo>
                        <a:pt x="42565" y="101011"/>
                        <a:pt x="46349" y="104685"/>
                        <a:pt x="50364" y="108194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2" name="Google Shape;1472;p29"/>
                <p:cNvSpPr/>
                <p:nvPr/>
              </p:nvSpPr>
              <p:spPr>
                <a:xfrm>
                  <a:off x="-1259087" y="-7097261"/>
                  <a:ext cx="431024" cy="89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3" h="62270" extrusionOk="0">
                      <a:moveTo>
                        <a:pt x="9316" y="0"/>
                      </a:moveTo>
                      <a:cubicBezTo>
                        <a:pt x="10071" y="1888"/>
                        <a:pt x="8368" y="2772"/>
                        <a:pt x="7861" y="4144"/>
                      </a:cubicBezTo>
                      <a:cubicBezTo>
                        <a:pt x="6250" y="8546"/>
                        <a:pt x="7041" y="14016"/>
                        <a:pt x="6019" y="18520"/>
                      </a:cubicBezTo>
                      <a:cubicBezTo>
                        <a:pt x="6940" y="21890"/>
                        <a:pt x="6424" y="24690"/>
                        <a:pt x="7465" y="28723"/>
                      </a:cubicBezTo>
                      <a:cubicBezTo>
                        <a:pt x="7889" y="30464"/>
                        <a:pt x="9150" y="31928"/>
                        <a:pt x="9777" y="33429"/>
                      </a:cubicBezTo>
                      <a:cubicBezTo>
                        <a:pt x="12650" y="39921"/>
                        <a:pt x="16776" y="45309"/>
                        <a:pt x="22209" y="49628"/>
                      </a:cubicBezTo>
                      <a:cubicBezTo>
                        <a:pt x="22789" y="50107"/>
                        <a:pt x="23323" y="50549"/>
                        <a:pt x="23950" y="51065"/>
                      </a:cubicBezTo>
                      <a:cubicBezTo>
                        <a:pt x="25322" y="52280"/>
                        <a:pt x="27394" y="53081"/>
                        <a:pt x="28692" y="54223"/>
                      </a:cubicBezTo>
                      <a:cubicBezTo>
                        <a:pt x="30083" y="55466"/>
                        <a:pt x="30359" y="58358"/>
                        <a:pt x="29346" y="61222"/>
                      </a:cubicBezTo>
                      <a:cubicBezTo>
                        <a:pt x="26629" y="63607"/>
                        <a:pt x="23167" y="61443"/>
                        <a:pt x="19980" y="59500"/>
                      </a:cubicBezTo>
                      <a:cubicBezTo>
                        <a:pt x="14381" y="56369"/>
                        <a:pt x="8368" y="49545"/>
                        <a:pt x="5485" y="44038"/>
                      </a:cubicBezTo>
                      <a:cubicBezTo>
                        <a:pt x="3146" y="39921"/>
                        <a:pt x="1286" y="35298"/>
                        <a:pt x="632" y="30703"/>
                      </a:cubicBezTo>
                      <a:cubicBezTo>
                        <a:pt x="-49" y="26016"/>
                        <a:pt x="-316" y="21374"/>
                        <a:pt x="531" y="16936"/>
                      </a:cubicBezTo>
                      <a:cubicBezTo>
                        <a:pt x="1166" y="13694"/>
                        <a:pt x="2750" y="10812"/>
                        <a:pt x="4021" y="8049"/>
                      </a:cubicBezTo>
                      <a:cubicBezTo>
                        <a:pt x="5375" y="5074"/>
                        <a:pt x="7152" y="2339"/>
                        <a:pt x="9316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3" name="Google Shape;1473;p29"/>
                <p:cNvSpPr/>
                <p:nvPr/>
              </p:nvSpPr>
              <p:spPr>
                <a:xfrm>
                  <a:off x="-1367067" y="-6207026"/>
                  <a:ext cx="403050" cy="466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09" h="32388" extrusionOk="0">
                      <a:moveTo>
                        <a:pt x="724" y="32388"/>
                      </a:moveTo>
                      <a:cubicBezTo>
                        <a:pt x="-759" y="31458"/>
                        <a:pt x="484" y="30620"/>
                        <a:pt x="558" y="29800"/>
                      </a:cubicBezTo>
                      <a:cubicBezTo>
                        <a:pt x="769" y="27194"/>
                        <a:pt x="-188" y="23262"/>
                        <a:pt x="1921" y="20821"/>
                      </a:cubicBezTo>
                      <a:cubicBezTo>
                        <a:pt x="1948" y="18363"/>
                        <a:pt x="3376" y="16954"/>
                        <a:pt x="4849" y="14587"/>
                      </a:cubicBezTo>
                      <a:cubicBezTo>
                        <a:pt x="5476" y="13556"/>
                        <a:pt x="5706" y="12119"/>
                        <a:pt x="6433" y="11143"/>
                      </a:cubicBezTo>
                      <a:cubicBezTo>
                        <a:pt x="9620" y="6980"/>
                        <a:pt x="13736" y="3868"/>
                        <a:pt x="18672" y="1639"/>
                      </a:cubicBezTo>
                      <a:cubicBezTo>
                        <a:pt x="19179" y="1418"/>
                        <a:pt x="19750" y="1215"/>
                        <a:pt x="20357" y="1077"/>
                      </a:cubicBezTo>
                      <a:cubicBezTo>
                        <a:pt x="21720" y="709"/>
                        <a:pt x="23313" y="-92"/>
                        <a:pt x="24713" y="9"/>
                      </a:cubicBezTo>
                      <a:cubicBezTo>
                        <a:pt x="26269" y="119"/>
                        <a:pt x="27632" y="2597"/>
                        <a:pt x="28010" y="5553"/>
                      </a:cubicBezTo>
                      <a:cubicBezTo>
                        <a:pt x="27504" y="8905"/>
                        <a:pt x="25689" y="8730"/>
                        <a:pt x="24013" y="9513"/>
                      </a:cubicBezTo>
                      <a:cubicBezTo>
                        <a:pt x="21232" y="10728"/>
                        <a:pt x="17549" y="12561"/>
                        <a:pt x="15302" y="14320"/>
                      </a:cubicBezTo>
                      <a:cubicBezTo>
                        <a:pt x="13543" y="15628"/>
                        <a:pt x="12106" y="17285"/>
                        <a:pt x="10586" y="18759"/>
                      </a:cubicBezTo>
                      <a:cubicBezTo>
                        <a:pt x="9012" y="20287"/>
                        <a:pt x="7962" y="22157"/>
                        <a:pt x="6636" y="23870"/>
                      </a:cubicBezTo>
                      <a:cubicBezTo>
                        <a:pt x="5678" y="25122"/>
                        <a:pt x="4214" y="26218"/>
                        <a:pt x="3385" y="27636"/>
                      </a:cubicBezTo>
                      <a:cubicBezTo>
                        <a:pt x="2676" y="28898"/>
                        <a:pt x="1819" y="30427"/>
                        <a:pt x="724" y="3238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4" name="Google Shape;1474;p29"/>
                <p:cNvSpPr/>
                <p:nvPr/>
              </p:nvSpPr>
              <p:spPr>
                <a:xfrm>
                  <a:off x="-760084" y="-6074053"/>
                  <a:ext cx="201129" cy="309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77" h="21526" extrusionOk="0">
                      <a:moveTo>
                        <a:pt x="10839" y="20772"/>
                      </a:moveTo>
                      <a:cubicBezTo>
                        <a:pt x="10194" y="22291"/>
                        <a:pt x="9706" y="21057"/>
                        <a:pt x="9237" y="20993"/>
                      </a:cubicBezTo>
                      <a:cubicBezTo>
                        <a:pt x="7745" y="20864"/>
                        <a:pt x="4310" y="21020"/>
                        <a:pt x="3637" y="18626"/>
                      </a:cubicBezTo>
                      <a:cubicBezTo>
                        <a:pt x="1851" y="17899"/>
                        <a:pt x="1612" y="16315"/>
                        <a:pt x="1041" y="14288"/>
                      </a:cubicBezTo>
                      <a:cubicBezTo>
                        <a:pt x="764" y="13404"/>
                        <a:pt x="9" y="12392"/>
                        <a:pt x="0" y="11332"/>
                      </a:cubicBezTo>
                      <a:cubicBezTo>
                        <a:pt x="129" y="6756"/>
                        <a:pt x="3076" y="2943"/>
                        <a:pt x="7211" y="982"/>
                      </a:cubicBezTo>
                      <a:cubicBezTo>
                        <a:pt x="7653" y="797"/>
                        <a:pt x="8132" y="613"/>
                        <a:pt x="8675" y="530"/>
                      </a:cubicBezTo>
                      <a:cubicBezTo>
                        <a:pt x="9853" y="272"/>
                        <a:pt x="11410" y="-271"/>
                        <a:pt x="12635" y="162"/>
                      </a:cubicBezTo>
                      <a:cubicBezTo>
                        <a:pt x="14053" y="641"/>
                        <a:pt x="14348" y="3459"/>
                        <a:pt x="13519" y="6314"/>
                      </a:cubicBezTo>
                      <a:cubicBezTo>
                        <a:pt x="12211" y="9371"/>
                        <a:pt x="11935" y="8920"/>
                        <a:pt x="11226" y="9307"/>
                      </a:cubicBezTo>
                      <a:cubicBezTo>
                        <a:pt x="10231" y="9914"/>
                        <a:pt x="8905" y="10881"/>
                        <a:pt x="8491" y="11692"/>
                      </a:cubicBezTo>
                      <a:cubicBezTo>
                        <a:pt x="8122" y="12327"/>
                        <a:pt x="8242" y="12778"/>
                        <a:pt x="8049" y="13377"/>
                      </a:cubicBezTo>
                      <a:cubicBezTo>
                        <a:pt x="7855" y="14049"/>
                        <a:pt x="8242" y="14767"/>
                        <a:pt x="8389" y="15698"/>
                      </a:cubicBezTo>
                      <a:cubicBezTo>
                        <a:pt x="8491" y="16360"/>
                        <a:pt x="8334" y="17567"/>
                        <a:pt x="8804" y="18331"/>
                      </a:cubicBezTo>
                      <a:cubicBezTo>
                        <a:pt x="9283" y="19114"/>
                        <a:pt x="9890" y="19952"/>
                        <a:pt x="10839" y="20772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5" name="Google Shape;1475;p29"/>
                <p:cNvSpPr/>
                <p:nvPr/>
              </p:nvSpPr>
              <p:spPr>
                <a:xfrm>
                  <a:off x="-770963" y="-5812768"/>
                  <a:ext cx="166032" cy="26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38" h="18459" extrusionOk="0">
                      <a:moveTo>
                        <a:pt x="9045" y="17118"/>
                      </a:moveTo>
                      <a:cubicBezTo>
                        <a:pt x="9294" y="18721"/>
                        <a:pt x="8391" y="17800"/>
                        <a:pt x="8096" y="17874"/>
                      </a:cubicBezTo>
                      <a:cubicBezTo>
                        <a:pt x="7120" y="18343"/>
                        <a:pt x="3925" y="19236"/>
                        <a:pt x="3197" y="17063"/>
                      </a:cubicBezTo>
                      <a:cubicBezTo>
                        <a:pt x="1438" y="16575"/>
                        <a:pt x="1318" y="14945"/>
                        <a:pt x="932" y="13296"/>
                      </a:cubicBezTo>
                      <a:cubicBezTo>
                        <a:pt x="747" y="12550"/>
                        <a:pt x="11" y="11685"/>
                        <a:pt x="2" y="10865"/>
                      </a:cubicBezTo>
                      <a:cubicBezTo>
                        <a:pt x="-63" y="7375"/>
                        <a:pt x="1742" y="4290"/>
                        <a:pt x="3612" y="2062"/>
                      </a:cubicBezTo>
                      <a:cubicBezTo>
                        <a:pt x="3805" y="1822"/>
                        <a:pt x="4044" y="1619"/>
                        <a:pt x="4311" y="1426"/>
                      </a:cubicBezTo>
                      <a:cubicBezTo>
                        <a:pt x="4919" y="993"/>
                        <a:pt x="5324" y="118"/>
                        <a:pt x="6042" y="8"/>
                      </a:cubicBezTo>
                      <a:cubicBezTo>
                        <a:pt x="6835" y="-130"/>
                        <a:pt x="8796" y="1629"/>
                        <a:pt x="10675" y="3958"/>
                      </a:cubicBezTo>
                      <a:cubicBezTo>
                        <a:pt x="12314" y="6832"/>
                        <a:pt x="11209" y="7154"/>
                        <a:pt x="10693" y="7983"/>
                      </a:cubicBezTo>
                      <a:cubicBezTo>
                        <a:pt x="9800" y="9364"/>
                        <a:pt x="8677" y="10653"/>
                        <a:pt x="8409" y="11381"/>
                      </a:cubicBezTo>
                      <a:cubicBezTo>
                        <a:pt x="8124" y="12007"/>
                        <a:pt x="8207" y="12597"/>
                        <a:pt x="7995" y="12919"/>
                      </a:cubicBezTo>
                      <a:cubicBezTo>
                        <a:pt x="7811" y="13398"/>
                        <a:pt x="7884" y="13315"/>
                        <a:pt x="7654" y="13702"/>
                      </a:cubicBezTo>
                      <a:cubicBezTo>
                        <a:pt x="7498" y="14006"/>
                        <a:pt x="7203" y="15037"/>
                        <a:pt x="7479" y="15553"/>
                      </a:cubicBezTo>
                      <a:cubicBezTo>
                        <a:pt x="7756" y="16059"/>
                        <a:pt x="8124" y="16686"/>
                        <a:pt x="9045" y="1711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6" name="Google Shape;1476;p29"/>
                <p:cNvSpPr/>
                <p:nvPr/>
              </p:nvSpPr>
              <p:spPr>
                <a:xfrm>
                  <a:off x="-682424" y="-5551886"/>
                  <a:ext cx="237996" cy="2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39" h="17156" extrusionOk="0">
                      <a:moveTo>
                        <a:pt x="16539" y="15592"/>
                      </a:moveTo>
                      <a:cubicBezTo>
                        <a:pt x="16282" y="17203"/>
                        <a:pt x="15655" y="16108"/>
                        <a:pt x="15250" y="16181"/>
                      </a:cubicBezTo>
                      <a:cubicBezTo>
                        <a:pt x="13970" y="16439"/>
                        <a:pt x="11429" y="18041"/>
                        <a:pt x="10084" y="16485"/>
                      </a:cubicBezTo>
                      <a:cubicBezTo>
                        <a:pt x="8426" y="16863"/>
                        <a:pt x="7680" y="15794"/>
                        <a:pt x="6290" y="14855"/>
                      </a:cubicBezTo>
                      <a:cubicBezTo>
                        <a:pt x="5673" y="14459"/>
                        <a:pt x="4568" y="14376"/>
                        <a:pt x="3979" y="13833"/>
                      </a:cubicBezTo>
                      <a:cubicBezTo>
                        <a:pt x="1483" y="11448"/>
                        <a:pt x="156" y="8178"/>
                        <a:pt x="0" y="4559"/>
                      </a:cubicBezTo>
                      <a:cubicBezTo>
                        <a:pt x="0" y="4182"/>
                        <a:pt x="28" y="3785"/>
                        <a:pt x="129" y="3380"/>
                      </a:cubicBezTo>
                      <a:cubicBezTo>
                        <a:pt x="313" y="2459"/>
                        <a:pt x="212" y="1207"/>
                        <a:pt x="847" y="443"/>
                      </a:cubicBezTo>
                      <a:cubicBezTo>
                        <a:pt x="1556" y="-432"/>
                        <a:pt x="4236" y="47"/>
                        <a:pt x="6907" y="1373"/>
                      </a:cubicBezTo>
                      <a:cubicBezTo>
                        <a:pt x="9670" y="3196"/>
                        <a:pt x="9080" y="3528"/>
                        <a:pt x="9228" y="4311"/>
                      </a:cubicBezTo>
                      <a:cubicBezTo>
                        <a:pt x="9476" y="5508"/>
                        <a:pt x="9642" y="7000"/>
                        <a:pt x="10066" y="7921"/>
                      </a:cubicBezTo>
                      <a:cubicBezTo>
                        <a:pt x="10370" y="8657"/>
                        <a:pt x="10913" y="9099"/>
                        <a:pt x="11226" y="9781"/>
                      </a:cubicBezTo>
                      <a:cubicBezTo>
                        <a:pt x="11585" y="10508"/>
                        <a:pt x="12294" y="10868"/>
                        <a:pt x="12828" y="11613"/>
                      </a:cubicBezTo>
                      <a:cubicBezTo>
                        <a:pt x="13215" y="12147"/>
                        <a:pt x="13528" y="13280"/>
                        <a:pt x="14173" y="13805"/>
                      </a:cubicBezTo>
                      <a:cubicBezTo>
                        <a:pt x="14827" y="14357"/>
                        <a:pt x="15582" y="14956"/>
                        <a:pt x="16539" y="15592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7" name="Google Shape;1477;p29"/>
                <p:cNvSpPr/>
                <p:nvPr/>
              </p:nvSpPr>
              <p:spPr>
                <a:xfrm>
                  <a:off x="-1344029" y="-5599847"/>
                  <a:ext cx="525393" cy="1545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1" h="107368" extrusionOk="0">
                      <a:moveTo>
                        <a:pt x="36512" y="0"/>
                      </a:moveTo>
                      <a:cubicBezTo>
                        <a:pt x="35931" y="2569"/>
                        <a:pt x="33224" y="3472"/>
                        <a:pt x="31575" y="5194"/>
                      </a:cubicBezTo>
                      <a:cubicBezTo>
                        <a:pt x="26345" y="10710"/>
                        <a:pt x="22661" y="18759"/>
                        <a:pt x="18149" y="25123"/>
                      </a:cubicBezTo>
                      <a:cubicBezTo>
                        <a:pt x="16344" y="30537"/>
                        <a:pt x="13728" y="34543"/>
                        <a:pt x="11739" y="41275"/>
                      </a:cubicBezTo>
                      <a:cubicBezTo>
                        <a:pt x="10855" y="44167"/>
                        <a:pt x="10883" y="47252"/>
                        <a:pt x="10367" y="50033"/>
                      </a:cubicBezTo>
                      <a:cubicBezTo>
                        <a:pt x="8341" y="62152"/>
                        <a:pt x="8599" y="73848"/>
                        <a:pt x="11269" y="85755"/>
                      </a:cubicBezTo>
                      <a:cubicBezTo>
                        <a:pt x="11545" y="87007"/>
                        <a:pt x="11822" y="88269"/>
                        <a:pt x="12135" y="89650"/>
                      </a:cubicBezTo>
                      <a:cubicBezTo>
                        <a:pt x="12780" y="92809"/>
                        <a:pt x="14382" y="96327"/>
                        <a:pt x="15100" y="99265"/>
                      </a:cubicBezTo>
                      <a:cubicBezTo>
                        <a:pt x="15874" y="102469"/>
                        <a:pt x="14631" y="105794"/>
                        <a:pt x="12015" y="107369"/>
                      </a:cubicBezTo>
                      <a:cubicBezTo>
                        <a:pt x="8000" y="106494"/>
                        <a:pt x="5947" y="100563"/>
                        <a:pt x="4086" y="94964"/>
                      </a:cubicBezTo>
                      <a:cubicBezTo>
                        <a:pt x="660" y="85534"/>
                        <a:pt x="-638" y="71472"/>
                        <a:pt x="292" y="61811"/>
                      </a:cubicBezTo>
                      <a:cubicBezTo>
                        <a:pt x="808" y="54407"/>
                        <a:pt x="2171" y="46865"/>
                        <a:pt x="4666" y="40078"/>
                      </a:cubicBezTo>
                      <a:cubicBezTo>
                        <a:pt x="7199" y="33134"/>
                        <a:pt x="10219" y="26531"/>
                        <a:pt x="14253" y="20693"/>
                      </a:cubicBezTo>
                      <a:cubicBezTo>
                        <a:pt x="17218" y="16448"/>
                        <a:pt x="20930" y="13013"/>
                        <a:pt x="24392" y="9578"/>
                      </a:cubicBezTo>
                      <a:cubicBezTo>
                        <a:pt x="28103" y="5913"/>
                        <a:pt x="32156" y="2689"/>
                        <a:pt x="36512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8" name="Google Shape;1478;p29"/>
                <p:cNvSpPr/>
                <p:nvPr/>
              </p:nvSpPr>
              <p:spPr>
                <a:xfrm>
                  <a:off x="-2651338" y="-4043507"/>
                  <a:ext cx="2067008" cy="868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42" h="60334" extrusionOk="0">
                      <a:moveTo>
                        <a:pt x="143643" y="1228"/>
                      </a:moveTo>
                      <a:cubicBezTo>
                        <a:pt x="140770" y="2683"/>
                        <a:pt x="137252" y="1495"/>
                        <a:pt x="134075" y="1642"/>
                      </a:cubicBezTo>
                      <a:cubicBezTo>
                        <a:pt x="123954" y="2167"/>
                        <a:pt x="112756" y="5878"/>
                        <a:pt x="102377" y="7803"/>
                      </a:cubicBezTo>
                      <a:cubicBezTo>
                        <a:pt x="95323" y="10778"/>
                        <a:pt x="89015" y="12159"/>
                        <a:pt x="80266" y="15953"/>
                      </a:cubicBezTo>
                      <a:cubicBezTo>
                        <a:pt x="76490" y="17565"/>
                        <a:pt x="73111" y="19950"/>
                        <a:pt x="69639" y="21709"/>
                      </a:cubicBezTo>
                      <a:cubicBezTo>
                        <a:pt x="54610" y="29454"/>
                        <a:pt x="41109" y="37972"/>
                        <a:pt x="26955" y="47633"/>
                      </a:cubicBezTo>
                      <a:cubicBezTo>
                        <a:pt x="25472" y="48608"/>
                        <a:pt x="23916" y="49631"/>
                        <a:pt x="22267" y="50717"/>
                      </a:cubicBezTo>
                      <a:cubicBezTo>
                        <a:pt x="18464" y="53140"/>
                        <a:pt x="14191" y="56547"/>
                        <a:pt x="10480" y="58656"/>
                      </a:cubicBezTo>
                      <a:cubicBezTo>
                        <a:pt x="6400" y="60967"/>
                        <a:pt x="2035" y="60838"/>
                        <a:pt x="0" y="58600"/>
                      </a:cubicBezTo>
                      <a:cubicBezTo>
                        <a:pt x="847" y="54061"/>
                        <a:pt x="7588" y="49926"/>
                        <a:pt x="13740" y="45432"/>
                      </a:cubicBezTo>
                      <a:cubicBezTo>
                        <a:pt x="24054" y="37825"/>
                        <a:pt x="39212" y="28247"/>
                        <a:pt x="50254" y="22298"/>
                      </a:cubicBezTo>
                      <a:cubicBezTo>
                        <a:pt x="58671" y="17666"/>
                        <a:pt x="67438" y="13227"/>
                        <a:pt x="76251" y="9930"/>
                      </a:cubicBezTo>
                      <a:cubicBezTo>
                        <a:pt x="85267" y="6542"/>
                        <a:pt x="94227" y="3539"/>
                        <a:pt x="103372" y="1790"/>
                      </a:cubicBezTo>
                      <a:cubicBezTo>
                        <a:pt x="110048" y="528"/>
                        <a:pt x="116670" y="381"/>
                        <a:pt x="123125" y="95"/>
                      </a:cubicBezTo>
                      <a:cubicBezTo>
                        <a:pt x="130032" y="-190"/>
                        <a:pt x="136911" y="160"/>
                        <a:pt x="143643" y="122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9" name="Google Shape;1479;p29"/>
                <p:cNvSpPr/>
                <p:nvPr/>
              </p:nvSpPr>
              <p:spPr>
                <a:xfrm>
                  <a:off x="-1648599" y="-3515729"/>
                  <a:ext cx="1906545" cy="1029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91" h="71550" extrusionOk="0">
                      <a:moveTo>
                        <a:pt x="132492" y="1358"/>
                      </a:moveTo>
                      <a:cubicBezTo>
                        <a:pt x="129545" y="2684"/>
                        <a:pt x="126101" y="1321"/>
                        <a:pt x="122905" y="1561"/>
                      </a:cubicBezTo>
                      <a:cubicBezTo>
                        <a:pt x="112720" y="2086"/>
                        <a:pt x="101927" y="6875"/>
                        <a:pt x="92405" y="10964"/>
                      </a:cubicBezTo>
                      <a:cubicBezTo>
                        <a:pt x="86262" y="15384"/>
                        <a:pt x="80829" y="18450"/>
                        <a:pt x="74235" y="25293"/>
                      </a:cubicBezTo>
                      <a:cubicBezTo>
                        <a:pt x="71371" y="28231"/>
                        <a:pt x="69014" y="31739"/>
                        <a:pt x="65892" y="34520"/>
                      </a:cubicBezTo>
                      <a:cubicBezTo>
                        <a:pt x="62558" y="37522"/>
                        <a:pt x="58700" y="40248"/>
                        <a:pt x="54233" y="41998"/>
                      </a:cubicBezTo>
                      <a:cubicBezTo>
                        <a:pt x="49739" y="43757"/>
                        <a:pt x="45208" y="44273"/>
                        <a:pt x="41064" y="44770"/>
                      </a:cubicBezTo>
                      <a:cubicBezTo>
                        <a:pt x="36902" y="45258"/>
                        <a:pt x="33062" y="45682"/>
                        <a:pt x="29672" y="46861"/>
                      </a:cubicBezTo>
                      <a:cubicBezTo>
                        <a:pt x="26210" y="48030"/>
                        <a:pt x="22913" y="49826"/>
                        <a:pt x="19929" y="52147"/>
                      </a:cubicBezTo>
                      <a:cubicBezTo>
                        <a:pt x="18714" y="53095"/>
                        <a:pt x="17434" y="54172"/>
                        <a:pt x="16181" y="55370"/>
                      </a:cubicBezTo>
                      <a:cubicBezTo>
                        <a:pt x="13216" y="58086"/>
                        <a:pt x="10914" y="62332"/>
                        <a:pt x="9099" y="65536"/>
                      </a:cubicBezTo>
                      <a:cubicBezTo>
                        <a:pt x="7073" y="68981"/>
                        <a:pt x="4117" y="71578"/>
                        <a:pt x="1023" y="71550"/>
                      </a:cubicBezTo>
                      <a:cubicBezTo>
                        <a:pt x="-1749" y="67618"/>
                        <a:pt x="1438" y="58823"/>
                        <a:pt x="6668" y="52294"/>
                      </a:cubicBezTo>
                      <a:cubicBezTo>
                        <a:pt x="10886" y="46658"/>
                        <a:pt x="17728" y="41105"/>
                        <a:pt x="25888" y="38342"/>
                      </a:cubicBezTo>
                      <a:cubicBezTo>
                        <a:pt x="34286" y="35469"/>
                        <a:pt x="42178" y="36077"/>
                        <a:pt x="47391" y="34870"/>
                      </a:cubicBezTo>
                      <a:cubicBezTo>
                        <a:pt x="55329" y="33627"/>
                        <a:pt x="61499" y="27512"/>
                        <a:pt x="68268" y="21223"/>
                      </a:cubicBezTo>
                      <a:cubicBezTo>
                        <a:pt x="75110" y="14610"/>
                        <a:pt x="83343" y="8404"/>
                        <a:pt x="92165" y="4885"/>
                      </a:cubicBezTo>
                      <a:cubicBezTo>
                        <a:pt x="98639" y="2224"/>
                        <a:pt x="105353" y="1174"/>
                        <a:pt x="111854" y="447"/>
                      </a:cubicBezTo>
                      <a:cubicBezTo>
                        <a:pt x="118807" y="-400"/>
                        <a:pt x="125815" y="-14"/>
                        <a:pt x="132492" y="135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0" name="Google Shape;1480;p29"/>
                <p:cNvSpPr/>
                <p:nvPr/>
              </p:nvSpPr>
              <p:spPr>
                <a:xfrm>
                  <a:off x="-1936420" y="-9973334"/>
                  <a:ext cx="1454656" cy="2836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88" h="197120" extrusionOk="0">
                      <a:moveTo>
                        <a:pt x="101088" y="0"/>
                      </a:moveTo>
                      <a:cubicBezTo>
                        <a:pt x="97662" y="2984"/>
                        <a:pt x="92257" y="4024"/>
                        <a:pt x="87937" y="6207"/>
                      </a:cubicBezTo>
                      <a:cubicBezTo>
                        <a:pt x="74234" y="13197"/>
                        <a:pt x="60835" y="25040"/>
                        <a:pt x="49084" y="35925"/>
                      </a:cubicBezTo>
                      <a:cubicBezTo>
                        <a:pt x="41837" y="44894"/>
                        <a:pt x="34976" y="51985"/>
                        <a:pt x="27728" y="64464"/>
                      </a:cubicBezTo>
                      <a:cubicBezTo>
                        <a:pt x="24533" y="69805"/>
                        <a:pt x="22571" y="75671"/>
                        <a:pt x="20269" y="81049"/>
                      </a:cubicBezTo>
                      <a:cubicBezTo>
                        <a:pt x="10747" y="104615"/>
                        <a:pt x="7487" y="129019"/>
                        <a:pt x="10333" y="154280"/>
                      </a:cubicBezTo>
                      <a:cubicBezTo>
                        <a:pt x="10719" y="156858"/>
                        <a:pt x="10903" y="159658"/>
                        <a:pt x="11419" y="162513"/>
                      </a:cubicBezTo>
                      <a:cubicBezTo>
                        <a:pt x="12285" y="169153"/>
                        <a:pt x="14707" y="176833"/>
                        <a:pt x="16236" y="182911"/>
                      </a:cubicBezTo>
                      <a:cubicBezTo>
                        <a:pt x="17893" y="189569"/>
                        <a:pt x="17672" y="195306"/>
                        <a:pt x="15075" y="197121"/>
                      </a:cubicBezTo>
                      <a:cubicBezTo>
                        <a:pt x="10121" y="193768"/>
                        <a:pt x="6133" y="181926"/>
                        <a:pt x="3564" y="170368"/>
                      </a:cubicBezTo>
                      <a:cubicBezTo>
                        <a:pt x="1298" y="160653"/>
                        <a:pt x="-184" y="148727"/>
                        <a:pt x="18" y="136856"/>
                      </a:cubicBezTo>
                      <a:cubicBezTo>
                        <a:pt x="138" y="124986"/>
                        <a:pt x="1805" y="113253"/>
                        <a:pt x="4043" y="103832"/>
                      </a:cubicBezTo>
                      <a:cubicBezTo>
                        <a:pt x="7330" y="89365"/>
                        <a:pt x="12948" y="75091"/>
                        <a:pt x="20472" y="62788"/>
                      </a:cubicBezTo>
                      <a:cubicBezTo>
                        <a:pt x="28134" y="50144"/>
                        <a:pt x="37260" y="38817"/>
                        <a:pt x="47786" y="29349"/>
                      </a:cubicBezTo>
                      <a:cubicBezTo>
                        <a:pt x="55512" y="22480"/>
                        <a:pt x="64012" y="17147"/>
                        <a:pt x="72503" y="12257"/>
                      </a:cubicBezTo>
                      <a:cubicBezTo>
                        <a:pt x="81593" y="7008"/>
                        <a:pt x="91188" y="2873"/>
                        <a:pt x="101088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81" name="Google Shape;1481;p29"/>
              <p:cNvGrpSpPr/>
              <p:nvPr/>
            </p:nvGrpSpPr>
            <p:grpSpPr>
              <a:xfrm flipH="1">
                <a:off x="-436305" y="920179"/>
                <a:ext cx="1262012" cy="2145948"/>
                <a:chOff x="-2513644" y="-9979133"/>
                <a:chExt cx="4513633" cy="7675063"/>
              </a:xfrm>
            </p:grpSpPr>
            <p:sp>
              <p:nvSpPr>
                <p:cNvPr id="1482" name="Google Shape;1482;p29"/>
                <p:cNvSpPr/>
                <p:nvPr/>
              </p:nvSpPr>
              <p:spPr>
                <a:xfrm>
                  <a:off x="834211" y="-9167263"/>
                  <a:ext cx="1165777" cy="2402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13" h="166985" extrusionOk="0">
                      <a:moveTo>
                        <a:pt x="0" y="0"/>
                      </a:moveTo>
                      <a:cubicBezTo>
                        <a:pt x="3812" y="811"/>
                        <a:pt x="6833" y="4421"/>
                        <a:pt x="10065" y="6806"/>
                      </a:cubicBezTo>
                      <a:cubicBezTo>
                        <a:pt x="20334" y="14311"/>
                        <a:pt x="33199" y="22572"/>
                        <a:pt x="41984" y="33291"/>
                      </a:cubicBezTo>
                      <a:cubicBezTo>
                        <a:pt x="49416" y="39857"/>
                        <a:pt x="54481" y="46746"/>
                        <a:pt x="61314" y="57143"/>
                      </a:cubicBezTo>
                      <a:cubicBezTo>
                        <a:pt x="64242" y="61637"/>
                        <a:pt x="67465" y="65983"/>
                        <a:pt x="69777" y="70643"/>
                      </a:cubicBezTo>
                      <a:cubicBezTo>
                        <a:pt x="79714" y="90673"/>
                        <a:pt x="83922" y="113207"/>
                        <a:pt x="78866" y="136083"/>
                      </a:cubicBezTo>
                      <a:cubicBezTo>
                        <a:pt x="78360" y="138422"/>
                        <a:pt x="77623" y="140899"/>
                        <a:pt x="76785" y="143431"/>
                      </a:cubicBezTo>
                      <a:cubicBezTo>
                        <a:pt x="74824" y="149233"/>
                        <a:pt x="71969" y="156186"/>
                        <a:pt x="68506" y="160920"/>
                      </a:cubicBezTo>
                      <a:cubicBezTo>
                        <a:pt x="64740" y="166187"/>
                        <a:pt x="59491" y="168038"/>
                        <a:pt x="57004" y="166417"/>
                      </a:cubicBezTo>
                      <a:cubicBezTo>
                        <a:pt x="57299" y="161260"/>
                        <a:pt x="63248" y="153994"/>
                        <a:pt x="66361" y="145246"/>
                      </a:cubicBezTo>
                      <a:cubicBezTo>
                        <a:pt x="69087" y="138044"/>
                        <a:pt x="71177" y="128982"/>
                        <a:pt x="71628" y="119838"/>
                      </a:cubicBezTo>
                      <a:cubicBezTo>
                        <a:pt x="72208" y="110693"/>
                        <a:pt x="71021" y="101604"/>
                        <a:pt x="69298" y="94292"/>
                      </a:cubicBezTo>
                      <a:cubicBezTo>
                        <a:pt x="66692" y="83048"/>
                        <a:pt x="61765" y="72245"/>
                        <a:pt x="56212" y="62410"/>
                      </a:cubicBezTo>
                      <a:cubicBezTo>
                        <a:pt x="50502" y="52289"/>
                        <a:pt x="43310" y="43393"/>
                        <a:pt x="35851" y="34912"/>
                      </a:cubicBezTo>
                      <a:cubicBezTo>
                        <a:pt x="30399" y="28733"/>
                        <a:pt x="25150" y="22572"/>
                        <a:pt x="19265" y="17083"/>
                      </a:cubicBezTo>
                      <a:cubicBezTo>
                        <a:pt x="12966" y="11217"/>
                        <a:pt x="6520" y="5599"/>
                        <a:pt x="0" y="0"/>
                      </a:cubicBezTo>
                      <a:close/>
                    </a:path>
                  </a:pathLst>
                </a:custGeom>
                <a:solidFill>
                  <a:srgbClr val="924A2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483" name="Google Shape;1483;p29"/>
                <p:cNvGrpSpPr/>
                <p:nvPr/>
              </p:nvGrpSpPr>
              <p:grpSpPr>
                <a:xfrm>
                  <a:off x="-2513644" y="-9979133"/>
                  <a:ext cx="4403909" cy="7675063"/>
                  <a:chOff x="-2513644" y="-9979133"/>
                  <a:chExt cx="4403909" cy="7675063"/>
                </a:xfrm>
              </p:grpSpPr>
              <p:sp>
                <p:nvSpPr>
                  <p:cNvPr id="1484" name="Google Shape;1484;p29"/>
                  <p:cNvSpPr/>
                  <p:nvPr/>
                </p:nvSpPr>
                <p:spPr>
                  <a:xfrm>
                    <a:off x="-808980" y="-6984217"/>
                    <a:ext cx="935566" cy="793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015" h="55109" extrusionOk="0">
                        <a:moveTo>
                          <a:pt x="64951" y="0"/>
                        </a:moveTo>
                        <a:cubicBezTo>
                          <a:pt x="65403" y="2155"/>
                          <a:pt x="63368" y="3149"/>
                          <a:pt x="62465" y="4623"/>
                        </a:cubicBezTo>
                        <a:cubicBezTo>
                          <a:pt x="59601" y="9292"/>
                          <a:pt x="57621" y="15830"/>
                          <a:pt x="53339" y="20020"/>
                        </a:cubicBezTo>
                        <a:cubicBezTo>
                          <a:pt x="51571" y="24036"/>
                          <a:pt x="48863" y="26531"/>
                          <a:pt x="45373" y="30620"/>
                        </a:cubicBezTo>
                        <a:cubicBezTo>
                          <a:pt x="43881" y="32397"/>
                          <a:pt x="42757" y="34571"/>
                          <a:pt x="41201" y="36210"/>
                        </a:cubicBezTo>
                        <a:cubicBezTo>
                          <a:pt x="34378" y="43236"/>
                          <a:pt x="26559" y="48817"/>
                          <a:pt x="16917" y="52529"/>
                        </a:cubicBezTo>
                        <a:cubicBezTo>
                          <a:pt x="15913" y="52869"/>
                          <a:pt x="14845" y="53265"/>
                          <a:pt x="13676" y="53505"/>
                        </a:cubicBezTo>
                        <a:cubicBezTo>
                          <a:pt x="11060" y="54196"/>
                          <a:pt x="7846" y="55171"/>
                          <a:pt x="5230" y="55107"/>
                        </a:cubicBezTo>
                        <a:cubicBezTo>
                          <a:pt x="2321" y="55043"/>
                          <a:pt x="165" y="52391"/>
                          <a:pt x="0" y="49434"/>
                        </a:cubicBezTo>
                        <a:cubicBezTo>
                          <a:pt x="1731" y="46147"/>
                          <a:pt x="5553" y="46377"/>
                          <a:pt x="9255" y="45207"/>
                        </a:cubicBezTo>
                        <a:cubicBezTo>
                          <a:pt x="15416" y="43467"/>
                          <a:pt x="23538" y="39479"/>
                          <a:pt x="28659" y="35722"/>
                        </a:cubicBezTo>
                        <a:cubicBezTo>
                          <a:pt x="32646" y="32941"/>
                          <a:pt x="36210" y="29515"/>
                          <a:pt x="39746" y="26255"/>
                        </a:cubicBezTo>
                        <a:cubicBezTo>
                          <a:pt x="43375" y="22912"/>
                          <a:pt x="46432" y="19109"/>
                          <a:pt x="49738" y="15563"/>
                        </a:cubicBezTo>
                        <a:cubicBezTo>
                          <a:pt x="52151" y="12966"/>
                          <a:pt x="54969" y="10747"/>
                          <a:pt x="57280" y="8150"/>
                        </a:cubicBezTo>
                        <a:cubicBezTo>
                          <a:pt x="59757" y="5378"/>
                          <a:pt x="62281" y="2643"/>
                          <a:pt x="64951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5" name="Google Shape;1485;p29"/>
                  <p:cNvSpPr/>
                  <p:nvPr/>
                </p:nvSpPr>
                <p:spPr>
                  <a:xfrm>
                    <a:off x="-2414" y="-7573640"/>
                    <a:ext cx="659206" cy="897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10" h="62404" extrusionOk="0">
                        <a:moveTo>
                          <a:pt x="41528" y="0"/>
                        </a:moveTo>
                        <a:cubicBezTo>
                          <a:pt x="43425" y="1123"/>
                          <a:pt x="42762" y="3306"/>
                          <a:pt x="43130" y="4982"/>
                        </a:cubicBezTo>
                        <a:cubicBezTo>
                          <a:pt x="44355" y="10241"/>
                          <a:pt x="46869" y="16862"/>
                          <a:pt x="45322" y="22885"/>
                        </a:cubicBezTo>
                        <a:cubicBezTo>
                          <a:pt x="45828" y="27342"/>
                          <a:pt x="44539" y="31016"/>
                          <a:pt x="42697" y="36238"/>
                        </a:cubicBezTo>
                        <a:cubicBezTo>
                          <a:pt x="41887" y="38485"/>
                          <a:pt x="41472" y="40999"/>
                          <a:pt x="40340" y="43089"/>
                        </a:cubicBezTo>
                        <a:cubicBezTo>
                          <a:pt x="35542" y="52059"/>
                          <a:pt x="27088" y="59261"/>
                          <a:pt x="16313" y="61701"/>
                        </a:cubicBezTo>
                        <a:cubicBezTo>
                          <a:pt x="15217" y="61958"/>
                          <a:pt x="14002" y="62115"/>
                          <a:pt x="12749" y="62207"/>
                        </a:cubicBezTo>
                        <a:cubicBezTo>
                          <a:pt x="9876" y="62419"/>
                          <a:pt x="6266" y="62659"/>
                          <a:pt x="3586" y="61765"/>
                        </a:cubicBezTo>
                        <a:cubicBezTo>
                          <a:pt x="575" y="60807"/>
                          <a:pt x="-632" y="57492"/>
                          <a:pt x="317" y="54674"/>
                        </a:cubicBezTo>
                        <a:cubicBezTo>
                          <a:pt x="3061" y="52252"/>
                          <a:pt x="6294" y="53597"/>
                          <a:pt x="9977" y="53201"/>
                        </a:cubicBezTo>
                        <a:cubicBezTo>
                          <a:pt x="16065" y="52869"/>
                          <a:pt x="23957" y="49452"/>
                          <a:pt x="28073" y="45189"/>
                        </a:cubicBezTo>
                        <a:cubicBezTo>
                          <a:pt x="31379" y="42085"/>
                          <a:pt x="33838" y="38080"/>
                          <a:pt x="35901" y="34092"/>
                        </a:cubicBezTo>
                        <a:cubicBezTo>
                          <a:pt x="38037" y="29966"/>
                          <a:pt x="39032" y="25490"/>
                          <a:pt x="39925" y="20978"/>
                        </a:cubicBezTo>
                        <a:cubicBezTo>
                          <a:pt x="40561" y="17700"/>
                          <a:pt x="41537" y="14375"/>
                          <a:pt x="41647" y="10977"/>
                        </a:cubicBezTo>
                        <a:cubicBezTo>
                          <a:pt x="41767" y="7376"/>
                          <a:pt x="41693" y="3721"/>
                          <a:pt x="41528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6" name="Google Shape;1486;p29"/>
                  <p:cNvSpPr/>
                  <p:nvPr/>
                </p:nvSpPr>
                <p:spPr>
                  <a:xfrm>
                    <a:off x="-308841" y="-6686988"/>
                    <a:ext cx="279382" cy="380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15" h="26474" extrusionOk="0">
                        <a:moveTo>
                          <a:pt x="18859" y="0"/>
                        </a:moveTo>
                        <a:cubicBezTo>
                          <a:pt x="20139" y="1068"/>
                          <a:pt x="18831" y="1299"/>
                          <a:pt x="18693" y="1879"/>
                        </a:cubicBezTo>
                        <a:cubicBezTo>
                          <a:pt x="18214" y="3702"/>
                          <a:pt x="19071" y="6760"/>
                          <a:pt x="17330" y="8224"/>
                        </a:cubicBezTo>
                        <a:cubicBezTo>
                          <a:pt x="17505" y="10103"/>
                          <a:pt x="16363" y="10950"/>
                          <a:pt x="15516" y="12681"/>
                        </a:cubicBezTo>
                        <a:cubicBezTo>
                          <a:pt x="15166" y="13445"/>
                          <a:pt x="15277" y="14578"/>
                          <a:pt x="14917" y="15324"/>
                        </a:cubicBezTo>
                        <a:cubicBezTo>
                          <a:pt x="13269" y="18501"/>
                          <a:pt x="11197" y="21218"/>
                          <a:pt x="8664" y="23870"/>
                        </a:cubicBezTo>
                        <a:cubicBezTo>
                          <a:pt x="8397" y="24137"/>
                          <a:pt x="8084" y="24386"/>
                          <a:pt x="7744" y="24625"/>
                        </a:cubicBezTo>
                        <a:cubicBezTo>
                          <a:pt x="6970" y="25178"/>
                          <a:pt x="6279" y="26200"/>
                          <a:pt x="5349" y="26449"/>
                        </a:cubicBezTo>
                        <a:cubicBezTo>
                          <a:pt x="4299" y="26706"/>
                          <a:pt x="2264" y="24985"/>
                          <a:pt x="551" y="22526"/>
                        </a:cubicBezTo>
                        <a:cubicBezTo>
                          <a:pt x="-766" y="19459"/>
                          <a:pt x="579" y="19045"/>
                          <a:pt x="1454" y="17976"/>
                        </a:cubicBezTo>
                        <a:cubicBezTo>
                          <a:pt x="2909" y="16218"/>
                          <a:pt x="5128" y="14136"/>
                          <a:pt x="6537" y="12515"/>
                        </a:cubicBezTo>
                        <a:cubicBezTo>
                          <a:pt x="7642" y="11300"/>
                          <a:pt x="8499" y="9872"/>
                          <a:pt x="9641" y="8740"/>
                        </a:cubicBezTo>
                        <a:cubicBezTo>
                          <a:pt x="10801" y="7561"/>
                          <a:pt x="11565" y="6161"/>
                          <a:pt x="12753" y="5019"/>
                        </a:cubicBezTo>
                        <a:cubicBezTo>
                          <a:pt x="13600" y="4181"/>
                          <a:pt x="14982" y="3629"/>
                          <a:pt x="15847" y="2754"/>
                        </a:cubicBezTo>
                        <a:cubicBezTo>
                          <a:pt x="16741" y="1833"/>
                          <a:pt x="17726" y="921"/>
                          <a:pt x="18859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7" name="Google Shape;1487;p29"/>
                  <p:cNvSpPr/>
                  <p:nvPr/>
                </p:nvSpPr>
                <p:spPr>
                  <a:xfrm>
                    <a:off x="-59368" y="-7521838"/>
                    <a:ext cx="770369" cy="9843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535" h="68407" extrusionOk="0">
                        <a:moveTo>
                          <a:pt x="48359" y="0"/>
                        </a:moveTo>
                        <a:cubicBezTo>
                          <a:pt x="50348" y="1299"/>
                          <a:pt x="49823" y="3804"/>
                          <a:pt x="50293" y="5737"/>
                        </a:cubicBezTo>
                        <a:cubicBezTo>
                          <a:pt x="51840" y="11797"/>
                          <a:pt x="54630" y="19385"/>
                          <a:pt x="53083" y="26384"/>
                        </a:cubicBezTo>
                        <a:cubicBezTo>
                          <a:pt x="53571" y="31495"/>
                          <a:pt x="52208" y="35787"/>
                          <a:pt x="49971" y="41773"/>
                        </a:cubicBezTo>
                        <a:cubicBezTo>
                          <a:pt x="48994" y="44361"/>
                          <a:pt x="48341" y="47178"/>
                          <a:pt x="46950" y="49545"/>
                        </a:cubicBezTo>
                        <a:cubicBezTo>
                          <a:pt x="41111" y="59684"/>
                          <a:pt x="30447" y="67448"/>
                          <a:pt x="17665" y="68341"/>
                        </a:cubicBezTo>
                        <a:cubicBezTo>
                          <a:pt x="16367" y="68451"/>
                          <a:pt x="14958" y="68414"/>
                          <a:pt x="13503" y="68304"/>
                        </a:cubicBezTo>
                        <a:cubicBezTo>
                          <a:pt x="10187" y="68046"/>
                          <a:pt x="6034" y="67493"/>
                          <a:pt x="3161" y="65900"/>
                        </a:cubicBezTo>
                        <a:cubicBezTo>
                          <a:pt x="-72" y="64160"/>
                          <a:pt x="-762" y="60403"/>
                          <a:pt x="803" y="57898"/>
                        </a:cubicBezTo>
                        <a:cubicBezTo>
                          <a:pt x="4238" y="56351"/>
                          <a:pt x="7590" y="58607"/>
                          <a:pt x="11873" y="58929"/>
                        </a:cubicBezTo>
                        <a:cubicBezTo>
                          <a:pt x="15335" y="59252"/>
                          <a:pt x="19571" y="58957"/>
                          <a:pt x="23522" y="57732"/>
                        </a:cubicBezTo>
                        <a:cubicBezTo>
                          <a:pt x="27491" y="56590"/>
                          <a:pt x="30990" y="54435"/>
                          <a:pt x="33625" y="52243"/>
                        </a:cubicBezTo>
                        <a:cubicBezTo>
                          <a:pt x="37667" y="48891"/>
                          <a:pt x="40725" y="44305"/>
                          <a:pt x="43147" y="39673"/>
                        </a:cubicBezTo>
                        <a:cubicBezTo>
                          <a:pt x="45661" y="34884"/>
                          <a:pt x="46793" y="29672"/>
                          <a:pt x="47668" y="24386"/>
                        </a:cubicBezTo>
                        <a:cubicBezTo>
                          <a:pt x="48285" y="20537"/>
                          <a:pt x="49160" y="16641"/>
                          <a:pt x="49123" y="12709"/>
                        </a:cubicBezTo>
                        <a:cubicBezTo>
                          <a:pt x="49077" y="8509"/>
                          <a:pt x="48792" y="4292"/>
                          <a:pt x="48359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8" name="Google Shape;1488;p29"/>
                  <p:cNvSpPr/>
                  <p:nvPr/>
                </p:nvSpPr>
                <p:spPr>
                  <a:xfrm>
                    <a:off x="-214834" y="-6562691"/>
                    <a:ext cx="571038" cy="303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83" h="21123" extrusionOk="0">
                        <a:moveTo>
                          <a:pt x="39345" y="0"/>
                        </a:moveTo>
                        <a:cubicBezTo>
                          <a:pt x="40349" y="1464"/>
                          <a:pt x="38839" y="1851"/>
                          <a:pt x="38415" y="2634"/>
                        </a:cubicBezTo>
                        <a:cubicBezTo>
                          <a:pt x="37116" y="5139"/>
                          <a:pt x="36260" y="9356"/>
                          <a:pt x="33129" y="10867"/>
                        </a:cubicBezTo>
                        <a:cubicBezTo>
                          <a:pt x="31950" y="13206"/>
                          <a:pt x="29934" y="13998"/>
                          <a:pt x="27383" y="15600"/>
                        </a:cubicBezTo>
                        <a:cubicBezTo>
                          <a:pt x="26278" y="16309"/>
                          <a:pt x="25357" y="17534"/>
                          <a:pt x="24178" y="18133"/>
                        </a:cubicBezTo>
                        <a:cubicBezTo>
                          <a:pt x="19067" y="20600"/>
                          <a:pt x="13514" y="21494"/>
                          <a:pt x="7657" y="20988"/>
                        </a:cubicBezTo>
                        <a:cubicBezTo>
                          <a:pt x="7058" y="20914"/>
                          <a:pt x="6414" y="20822"/>
                          <a:pt x="5769" y="20637"/>
                        </a:cubicBezTo>
                        <a:cubicBezTo>
                          <a:pt x="4277" y="20269"/>
                          <a:pt x="2352" y="20131"/>
                          <a:pt x="1091" y="19302"/>
                        </a:cubicBezTo>
                        <a:cubicBezTo>
                          <a:pt x="-327" y="18381"/>
                          <a:pt x="-318" y="15508"/>
                          <a:pt x="861" y="12773"/>
                        </a:cubicBezTo>
                        <a:cubicBezTo>
                          <a:pt x="3061" y="10176"/>
                          <a:pt x="4654" y="11290"/>
                          <a:pt x="6644" y="11474"/>
                        </a:cubicBezTo>
                        <a:cubicBezTo>
                          <a:pt x="9885" y="11852"/>
                          <a:pt x="14315" y="11999"/>
                          <a:pt x="17335" y="11419"/>
                        </a:cubicBezTo>
                        <a:cubicBezTo>
                          <a:pt x="19665" y="11032"/>
                          <a:pt x="21830" y="10139"/>
                          <a:pt x="23976" y="9393"/>
                        </a:cubicBezTo>
                        <a:cubicBezTo>
                          <a:pt x="26204" y="8629"/>
                          <a:pt x="28073" y="7275"/>
                          <a:pt x="30108" y="6142"/>
                        </a:cubicBezTo>
                        <a:cubicBezTo>
                          <a:pt x="31582" y="5314"/>
                          <a:pt x="33451" y="4807"/>
                          <a:pt x="34851" y="3721"/>
                        </a:cubicBezTo>
                        <a:cubicBezTo>
                          <a:pt x="36334" y="2569"/>
                          <a:pt x="37817" y="1344"/>
                          <a:pt x="39345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9" name="Google Shape;1489;p29"/>
                  <p:cNvSpPr/>
                  <p:nvPr/>
                </p:nvSpPr>
                <p:spPr>
                  <a:xfrm>
                    <a:off x="288529" y="-6574088"/>
                    <a:ext cx="500902" cy="261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09" h="18187" extrusionOk="0">
                        <a:moveTo>
                          <a:pt x="34440" y="0"/>
                        </a:moveTo>
                        <a:cubicBezTo>
                          <a:pt x="35481" y="1381"/>
                          <a:pt x="34026" y="1621"/>
                          <a:pt x="33676" y="2302"/>
                        </a:cubicBezTo>
                        <a:cubicBezTo>
                          <a:pt x="32562" y="4448"/>
                          <a:pt x="31926" y="8307"/>
                          <a:pt x="29099" y="9495"/>
                        </a:cubicBezTo>
                        <a:cubicBezTo>
                          <a:pt x="28105" y="11631"/>
                          <a:pt x="26281" y="12211"/>
                          <a:pt x="24025" y="13593"/>
                        </a:cubicBezTo>
                        <a:cubicBezTo>
                          <a:pt x="23049" y="14201"/>
                          <a:pt x="22238" y="15342"/>
                          <a:pt x="21189" y="15849"/>
                        </a:cubicBezTo>
                        <a:cubicBezTo>
                          <a:pt x="16630" y="17949"/>
                          <a:pt x="11676" y="18594"/>
                          <a:pt x="6509" y="17949"/>
                        </a:cubicBezTo>
                        <a:cubicBezTo>
                          <a:pt x="5984" y="17866"/>
                          <a:pt x="5413" y="17755"/>
                          <a:pt x="4852" y="17562"/>
                        </a:cubicBezTo>
                        <a:cubicBezTo>
                          <a:pt x="3553" y="17166"/>
                          <a:pt x="1831" y="17009"/>
                          <a:pt x="763" y="16181"/>
                        </a:cubicBezTo>
                        <a:cubicBezTo>
                          <a:pt x="-434" y="15260"/>
                          <a:pt x="-167" y="12460"/>
                          <a:pt x="1178" y="9790"/>
                        </a:cubicBezTo>
                        <a:cubicBezTo>
                          <a:pt x="3397" y="7248"/>
                          <a:pt x="4640" y="8307"/>
                          <a:pt x="6316" y="8491"/>
                        </a:cubicBezTo>
                        <a:cubicBezTo>
                          <a:pt x="9042" y="8859"/>
                          <a:pt x="12735" y="9136"/>
                          <a:pt x="15276" y="8740"/>
                        </a:cubicBezTo>
                        <a:cubicBezTo>
                          <a:pt x="17238" y="8491"/>
                          <a:pt x="19052" y="7773"/>
                          <a:pt x="20875" y="7248"/>
                        </a:cubicBezTo>
                        <a:cubicBezTo>
                          <a:pt x="22773" y="6704"/>
                          <a:pt x="24357" y="5590"/>
                          <a:pt x="26125" y="4743"/>
                        </a:cubicBezTo>
                        <a:cubicBezTo>
                          <a:pt x="27405" y="4117"/>
                          <a:pt x="29099" y="3831"/>
                          <a:pt x="30352" y="2975"/>
                        </a:cubicBezTo>
                        <a:cubicBezTo>
                          <a:pt x="31669" y="2063"/>
                          <a:pt x="33022" y="1096"/>
                          <a:pt x="34440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0" name="Google Shape;1490;p29"/>
                  <p:cNvSpPr/>
                  <p:nvPr/>
                </p:nvSpPr>
                <p:spPr>
                  <a:xfrm>
                    <a:off x="63504" y="-6333567"/>
                    <a:ext cx="189545" cy="193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72" h="13440" extrusionOk="0">
                        <a:moveTo>
                          <a:pt x="12561" y="0"/>
                        </a:moveTo>
                        <a:cubicBezTo>
                          <a:pt x="13868" y="930"/>
                          <a:pt x="12680" y="792"/>
                          <a:pt x="12625" y="1105"/>
                        </a:cubicBezTo>
                        <a:cubicBezTo>
                          <a:pt x="12423" y="2063"/>
                          <a:pt x="13307" y="4494"/>
                          <a:pt x="11851" y="4926"/>
                        </a:cubicBezTo>
                        <a:cubicBezTo>
                          <a:pt x="12017" y="6354"/>
                          <a:pt x="11069" y="6548"/>
                          <a:pt x="10341" y="7477"/>
                        </a:cubicBezTo>
                        <a:cubicBezTo>
                          <a:pt x="10037" y="7901"/>
                          <a:pt x="10037" y="8831"/>
                          <a:pt x="9687" y="9264"/>
                        </a:cubicBezTo>
                        <a:cubicBezTo>
                          <a:pt x="8140" y="11014"/>
                          <a:pt x="6170" y="12229"/>
                          <a:pt x="3812" y="13049"/>
                        </a:cubicBezTo>
                        <a:cubicBezTo>
                          <a:pt x="3563" y="13132"/>
                          <a:pt x="3296" y="13160"/>
                          <a:pt x="3011" y="13169"/>
                        </a:cubicBezTo>
                        <a:cubicBezTo>
                          <a:pt x="2375" y="13196"/>
                          <a:pt x="1592" y="13648"/>
                          <a:pt x="957" y="13325"/>
                        </a:cubicBezTo>
                        <a:cubicBezTo>
                          <a:pt x="239" y="12939"/>
                          <a:pt x="-120" y="10342"/>
                          <a:pt x="36" y="7358"/>
                        </a:cubicBezTo>
                        <a:cubicBezTo>
                          <a:pt x="524" y="4089"/>
                          <a:pt x="994" y="4521"/>
                          <a:pt x="1547" y="4163"/>
                        </a:cubicBezTo>
                        <a:cubicBezTo>
                          <a:pt x="2403" y="3582"/>
                          <a:pt x="3554" y="3242"/>
                          <a:pt x="4337" y="2845"/>
                        </a:cubicBezTo>
                        <a:cubicBezTo>
                          <a:pt x="4954" y="2560"/>
                          <a:pt x="5405" y="2017"/>
                          <a:pt x="6077" y="1851"/>
                        </a:cubicBezTo>
                        <a:cubicBezTo>
                          <a:pt x="6768" y="1648"/>
                          <a:pt x="7173" y="1133"/>
                          <a:pt x="7947" y="948"/>
                        </a:cubicBezTo>
                        <a:cubicBezTo>
                          <a:pt x="8490" y="810"/>
                          <a:pt x="9568" y="1031"/>
                          <a:pt x="10203" y="792"/>
                        </a:cubicBezTo>
                        <a:cubicBezTo>
                          <a:pt x="10793" y="580"/>
                          <a:pt x="11557" y="331"/>
                          <a:pt x="12561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1" name="Google Shape;1491;p29"/>
                  <p:cNvSpPr/>
                  <p:nvPr/>
                </p:nvSpPr>
                <p:spPr>
                  <a:xfrm>
                    <a:off x="197025" y="-6536589"/>
                    <a:ext cx="645967" cy="3574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90" h="24842" extrusionOk="0">
                        <a:moveTo>
                          <a:pt x="44437" y="0"/>
                        </a:moveTo>
                        <a:cubicBezTo>
                          <a:pt x="45634" y="1409"/>
                          <a:pt x="44124" y="2210"/>
                          <a:pt x="43774" y="3205"/>
                        </a:cubicBezTo>
                        <a:cubicBezTo>
                          <a:pt x="42669" y="6327"/>
                          <a:pt x="41913" y="11189"/>
                          <a:pt x="38460" y="13372"/>
                        </a:cubicBezTo>
                        <a:cubicBezTo>
                          <a:pt x="37162" y="16088"/>
                          <a:pt x="34896" y="17258"/>
                          <a:pt x="31912" y="19201"/>
                        </a:cubicBezTo>
                        <a:cubicBezTo>
                          <a:pt x="30632" y="20067"/>
                          <a:pt x="29500" y="21393"/>
                          <a:pt x="28091" y="22074"/>
                        </a:cubicBezTo>
                        <a:cubicBezTo>
                          <a:pt x="21994" y="24892"/>
                          <a:pt x="15272" y="25518"/>
                          <a:pt x="8466" y="24137"/>
                        </a:cubicBezTo>
                        <a:cubicBezTo>
                          <a:pt x="7776" y="23971"/>
                          <a:pt x="7030" y="23787"/>
                          <a:pt x="6293" y="23483"/>
                        </a:cubicBezTo>
                        <a:cubicBezTo>
                          <a:pt x="4580" y="22866"/>
                          <a:pt x="2370" y="22323"/>
                          <a:pt x="1007" y="21190"/>
                        </a:cubicBezTo>
                        <a:cubicBezTo>
                          <a:pt x="-531" y="19938"/>
                          <a:pt x="-227" y="16954"/>
                          <a:pt x="1375" y="14458"/>
                        </a:cubicBezTo>
                        <a:cubicBezTo>
                          <a:pt x="4110" y="12359"/>
                          <a:pt x="5777" y="13869"/>
                          <a:pt x="8043" y="14412"/>
                        </a:cubicBezTo>
                        <a:cubicBezTo>
                          <a:pt x="11717" y="15425"/>
                          <a:pt x="16939" y="16015"/>
                          <a:pt x="20493" y="15453"/>
                        </a:cubicBezTo>
                        <a:cubicBezTo>
                          <a:pt x="23238" y="15112"/>
                          <a:pt x="25779" y="14109"/>
                          <a:pt x="28247" y="13132"/>
                        </a:cubicBezTo>
                        <a:cubicBezTo>
                          <a:pt x="30808" y="12119"/>
                          <a:pt x="32926" y="10416"/>
                          <a:pt x="35127" y="8832"/>
                        </a:cubicBezTo>
                        <a:cubicBezTo>
                          <a:pt x="36729" y="7671"/>
                          <a:pt x="38709" y="6741"/>
                          <a:pt x="40127" y="5231"/>
                        </a:cubicBezTo>
                        <a:cubicBezTo>
                          <a:pt x="41628" y="3638"/>
                          <a:pt x="43056" y="1916"/>
                          <a:pt x="44437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2" name="Google Shape;1492;p29"/>
                  <p:cNvSpPr/>
                  <p:nvPr/>
                </p:nvSpPr>
                <p:spPr>
                  <a:xfrm>
                    <a:off x="-562242" y="-6316660"/>
                    <a:ext cx="244860" cy="2039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16" h="14176" extrusionOk="0">
                        <a:moveTo>
                          <a:pt x="16982" y="1376"/>
                        </a:moveTo>
                        <a:cubicBezTo>
                          <a:pt x="17185" y="2988"/>
                          <a:pt x="16448" y="2057"/>
                          <a:pt x="16126" y="2269"/>
                        </a:cubicBezTo>
                        <a:cubicBezTo>
                          <a:pt x="15113" y="2941"/>
                          <a:pt x="14735" y="5418"/>
                          <a:pt x="13363" y="5207"/>
                        </a:cubicBezTo>
                        <a:cubicBezTo>
                          <a:pt x="13059" y="6579"/>
                          <a:pt x="12203" y="6404"/>
                          <a:pt x="11429" y="7196"/>
                        </a:cubicBezTo>
                        <a:cubicBezTo>
                          <a:pt x="11088" y="7527"/>
                          <a:pt x="11098" y="8458"/>
                          <a:pt x="10812" y="8808"/>
                        </a:cubicBezTo>
                        <a:cubicBezTo>
                          <a:pt x="9587" y="10318"/>
                          <a:pt x="8399" y="11561"/>
                          <a:pt x="7202" y="12924"/>
                        </a:cubicBezTo>
                        <a:cubicBezTo>
                          <a:pt x="7083" y="13071"/>
                          <a:pt x="6917" y="13182"/>
                          <a:pt x="6742" y="13274"/>
                        </a:cubicBezTo>
                        <a:cubicBezTo>
                          <a:pt x="6318" y="13495"/>
                          <a:pt x="6152" y="14176"/>
                          <a:pt x="5591" y="14176"/>
                        </a:cubicBezTo>
                        <a:cubicBezTo>
                          <a:pt x="4992" y="14176"/>
                          <a:pt x="3030" y="12445"/>
                          <a:pt x="1041" y="10207"/>
                        </a:cubicBezTo>
                        <a:cubicBezTo>
                          <a:pt x="-791" y="7472"/>
                          <a:pt x="240" y="7141"/>
                          <a:pt x="793" y="6330"/>
                        </a:cubicBezTo>
                        <a:cubicBezTo>
                          <a:pt x="1732" y="4940"/>
                          <a:pt x="3574" y="3650"/>
                          <a:pt x="4872" y="2803"/>
                        </a:cubicBezTo>
                        <a:cubicBezTo>
                          <a:pt x="5867" y="2149"/>
                          <a:pt x="6824" y="1376"/>
                          <a:pt x="7957" y="1026"/>
                        </a:cubicBezTo>
                        <a:cubicBezTo>
                          <a:pt x="9108" y="685"/>
                          <a:pt x="10103" y="77"/>
                          <a:pt x="11318" y="4"/>
                        </a:cubicBezTo>
                        <a:cubicBezTo>
                          <a:pt x="12203" y="-52"/>
                          <a:pt x="13299" y="547"/>
                          <a:pt x="14155" y="630"/>
                        </a:cubicBezTo>
                        <a:cubicBezTo>
                          <a:pt x="15076" y="713"/>
                          <a:pt x="16015" y="943"/>
                          <a:pt x="16982" y="1376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3" name="Google Shape;1493;p29"/>
                  <p:cNvSpPr/>
                  <p:nvPr/>
                </p:nvSpPr>
                <p:spPr>
                  <a:xfrm>
                    <a:off x="-327691" y="-5509610"/>
                    <a:ext cx="424016" cy="2505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66" h="17412" extrusionOk="0">
                        <a:moveTo>
                          <a:pt x="28908" y="0"/>
                        </a:moveTo>
                        <a:cubicBezTo>
                          <a:pt x="30207" y="1087"/>
                          <a:pt x="28862" y="1465"/>
                          <a:pt x="28668" y="2100"/>
                        </a:cubicBezTo>
                        <a:cubicBezTo>
                          <a:pt x="28079" y="4080"/>
                          <a:pt x="28153" y="7736"/>
                          <a:pt x="25666" y="8988"/>
                        </a:cubicBezTo>
                        <a:cubicBezTo>
                          <a:pt x="25058" y="11060"/>
                          <a:pt x="23419" y="11696"/>
                          <a:pt x="21485" y="13059"/>
                        </a:cubicBezTo>
                        <a:cubicBezTo>
                          <a:pt x="20647" y="13667"/>
                          <a:pt x="19984" y="14799"/>
                          <a:pt x="19036" y="15297"/>
                        </a:cubicBezTo>
                        <a:cubicBezTo>
                          <a:pt x="14928" y="17387"/>
                          <a:pt x="10297" y="17893"/>
                          <a:pt x="5590" y="16972"/>
                        </a:cubicBezTo>
                        <a:cubicBezTo>
                          <a:pt x="5112" y="16862"/>
                          <a:pt x="4596" y="16724"/>
                          <a:pt x="4099" y="16494"/>
                        </a:cubicBezTo>
                        <a:cubicBezTo>
                          <a:pt x="2938" y="16024"/>
                          <a:pt x="1355" y="15739"/>
                          <a:pt x="461" y="14836"/>
                        </a:cubicBezTo>
                        <a:cubicBezTo>
                          <a:pt x="-543" y="13832"/>
                          <a:pt x="167" y="11134"/>
                          <a:pt x="1870" y="8684"/>
                        </a:cubicBezTo>
                        <a:cubicBezTo>
                          <a:pt x="4320" y="6400"/>
                          <a:pt x="5121" y="7404"/>
                          <a:pt x="6493" y="7644"/>
                        </a:cubicBezTo>
                        <a:cubicBezTo>
                          <a:pt x="8675" y="8067"/>
                          <a:pt x="11641" y="8436"/>
                          <a:pt x="13667" y="8123"/>
                        </a:cubicBezTo>
                        <a:cubicBezTo>
                          <a:pt x="15242" y="7938"/>
                          <a:pt x="16614" y="7303"/>
                          <a:pt x="18050" y="6870"/>
                        </a:cubicBezTo>
                        <a:cubicBezTo>
                          <a:pt x="19561" y="6400"/>
                          <a:pt x="20749" y="5406"/>
                          <a:pt x="22158" y="4632"/>
                        </a:cubicBezTo>
                        <a:cubicBezTo>
                          <a:pt x="23180" y="4070"/>
                          <a:pt x="24672" y="3776"/>
                          <a:pt x="25666" y="2947"/>
                        </a:cubicBezTo>
                        <a:cubicBezTo>
                          <a:pt x="26707" y="2063"/>
                          <a:pt x="27775" y="1114"/>
                          <a:pt x="28908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4" name="Google Shape;1494;p29"/>
                  <p:cNvSpPr/>
                  <p:nvPr/>
                </p:nvSpPr>
                <p:spPr>
                  <a:xfrm>
                    <a:off x="111206" y="-5534705"/>
                    <a:ext cx="788745" cy="156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12" h="10845" extrusionOk="0">
                        <a:moveTo>
                          <a:pt x="54812" y="10318"/>
                        </a:moveTo>
                        <a:cubicBezTo>
                          <a:pt x="53440" y="11589"/>
                          <a:pt x="52529" y="10189"/>
                          <a:pt x="51423" y="9995"/>
                        </a:cubicBezTo>
                        <a:cubicBezTo>
                          <a:pt x="47915" y="9388"/>
                          <a:pt x="43476" y="10585"/>
                          <a:pt x="39986" y="9139"/>
                        </a:cubicBezTo>
                        <a:cubicBezTo>
                          <a:pt x="37159" y="9747"/>
                          <a:pt x="35031" y="8826"/>
                          <a:pt x="31679" y="8679"/>
                        </a:cubicBezTo>
                        <a:cubicBezTo>
                          <a:pt x="30242" y="8596"/>
                          <a:pt x="28723" y="9240"/>
                          <a:pt x="27351" y="9222"/>
                        </a:cubicBezTo>
                        <a:cubicBezTo>
                          <a:pt x="21402" y="9222"/>
                          <a:pt x="15858" y="9222"/>
                          <a:pt x="9946" y="9443"/>
                        </a:cubicBezTo>
                        <a:cubicBezTo>
                          <a:pt x="9338" y="9471"/>
                          <a:pt x="8693" y="9443"/>
                          <a:pt x="8012" y="9406"/>
                        </a:cubicBezTo>
                        <a:cubicBezTo>
                          <a:pt x="6455" y="9296"/>
                          <a:pt x="4595" y="9747"/>
                          <a:pt x="3131" y="9406"/>
                        </a:cubicBezTo>
                        <a:cubicBezTo>
                          <a:pt x="1529" y="9056"/>
                          <a:pt x="249" y="6505"/>
                          <a:pt x="0" y="3512"/>
                        </a:cubicBezTo>
                        <a:cubicBezTo>
                          <a:pt x="1059" y="206"/>
                          <a:pt x="3923" y="566"/>
                          <a:pt x="6640" y="271"/>
                        </a:cubicBezTo>
                        <a:cubicBezTo>
                          <a:pt x="11226" y="-245"/>
                          <a:pt x="17626" y="68"/>
                          <a:pt x="22055" y="446"/>
                        </a:cubicBezTo>
                        <a:cubicBezTo>
                          <a:pt x="25454" y="704"/>
                          <a:pt x="28916" y="925"/>
                          <a:pt x="32167" y="1616"/>
                        </a:cubicBezTo>
                        <a:cubicBezTo>
                          <a:pt x="35492" y="2324"/>
                          <a:pt x="38770" y="2794"/>
                          <a:pt x="41883" y="3826"/>
                        </a:cubicBezTo>
                        <a:cubicBezTo>
                          <a:pt x="44148" y="4599"/>
                          <a:pt x="46174" y="6026"/>
                          <a:pt x="48283" y="6929"/>
                        </a:cubicBezTo>
                        <a:cubicBezTo>
                          <a:pt x="50539" y="7877"/>
                          <a:pt x="52713" y="9001"/>
                          <a:pt x="54812" y="10318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5" name="Google Shape;1495;p29"/>
                  <p:cNvSpPr/>
                  <p:nvPr/>
                </p:nvSpPr>
                <p:spPr>
                  <a:xfrm>
                    <a:off x="-373925" y="-5357369"/>
                    <a:ext cx="564995" cy="275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63" h="19161" extrusionOk="0">
                        <a:moveTo>
                          <a:pt x="0" y="4717"/>
                        </a:moveTo>
                        <a:cubicBezTo>
                          <a:pt x="1676" y="4136"/>
                          <a:pt x="1639" y="5646"/>
                          <a:pt x="2367" y="6199"/>
                        </a:cubicBezTo>
                        <a:cubicBezTo>
                          <a:pt x="4715" y="7995"/>
                          <a:pt x="8546" y="8428"/>
                          <a:pt x="10581" y="10490"/>
                        </a:cubicBezTo>
                        <a:cubicBezTo>
                          <a:pt x="12902" y="10509"/>
                          <a:pt x="14191" y="11697"/>
                          <a:pt x="16622" y="11798"/>
                        </a:cubicBezTo>
                        <a:cubicBezTo>
                          <a:pt x="17672" y="11844"/>
                          <a:pt x="18648" y="11043"/>
                          <a:pt x="19477" y="10822"/>
                        </a:cubicBezTo>
                        <a:cubicBezTo>
                          <a:pt x="23179" y="9763"/>
                          <a:pt x="26163" y="7451"/>
                          <a:pt x="28760" y="4201"/>
                        </a:cubicBezTo>
                        <a:cubicBezTo>
                          <a:pt x="29027" y="3860"/>
                          <a:pt x="29340" y="3529"/>
                          <a:pt x="29690" y="3178"/>
                        </a:cubicBezTo>
                        <a:cubicBezTo>
                          <a:pt x="30491" y="2377"/>
                          <a:pt x="30997" y="1023"/>
                          <a:pt x="31918" y="324"/>
                        </a:cubicBezTo>
                        <a:cubicBezTo>
                          <a:pt x="32931" y="-432"/>
                          <a:pt x="35611" y="176"/>
                          <a:pt x="38190" y="1714"/>
                        </a:cubicBezTo>
                        <a:cubicBezTo>
                          <a:pt x="40400" y="4311"/>
                          <a:pt x="38715" y="6098"/>
                          <a:pt x="37435" y="8142"/>
                        </a:cubicBezTo>
                        <a:cubicBezTo>
                          <a:pt x="35418" y="11641"/>
                          <a:pt x="30684" y="15841"/>
                          <a:pt x="26439" y="17452"/>
                        </a:cubicBezTo>
                        <a:cubicBezTo>
                          <a:pt x="23354" y="18797"/>
                          <a:pt x="19496" y="19635"/>
                          <a:pt x="16033" y="18871"/>
                        </a:cubicBezTo>
                        <a:cubicBezTo>
                          <a:pt x="12524" y="18161"/>
                          <a:pt x="9402" y="16854"/>
                          <a:pt x="7091" y="14901"/>
                        </a:cubicBezTo>
                        <a:cubicBezTo>
                          <a:pt x="5387" y="13474"/>
                          <a:pt x="4402" y="11476"/>
                          <a:pt x="3214" y="9956"/>
                        </a:cubicBezTo>
                        <a:cubicBezTo>
                          <a:pt x="1934" y="8317"/>
                          <a:pt x="884" y="6567"/>
                          <a:pt x="0" y="4717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6" name="Google Shape;1496;p29"/>
                  <p:cNvSpPr/>
                  <p:nvPr/>
                </p:nvSpPr>
                <p:spPr>
                  <a:xfrm>
                    <a:off x="-690237" y="-5335224"/>
                    <a:ext cx="364427" cy="163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5" h="11388" extrusionOk="0">
                        <a:moveTo>
                          <a:pt x="0" y="1705"/>
                        </a:moveTo>
                        <a:cubicBezTo>
                          <a:pt x="1474" y="922"/>
                          <a:pt x="1096" y="2101"/>
                          <a:pt x="1556" y="2405"/>
                        </a:cubicBezTo>
                        <a:cubicBezTo>
                          <a:pt x="3104" y="3335"/>
                          <a:pt x="5700" y="2405"/>
                          <a:pt x="6787" y="3703"/>
                        </a:cubicBezTo>
                        <a:cubicBezTo>
                          <a:pt x="8260" y="3114"/>
                          <a:pt x="8951" y="3924"/>
                          <a:pt x="10416" y="3887"/>
                        </a:cubicBezTo>
                        <a:cubicBezTo>
                          <a:pt x="11032" y="3906"/>
                          <a:pt x="11742" y="3132"/>
                          <a:pt x="12276" y="3058"/>
                        </a:cubicBezTo>
                        <a:cubicBezTo>
                          <a:pt x="14642" y="2579"/>
                          <a:pt x="16659" y="1954"/>
                          <a:pt x="18492" y="949"/>
                        </a:cubicBezTo>
                        <a:cubicBezTo>
                          <a:pt x="18676" y="830"/>
                          <a:pt x="18879" y="756"/>
                          <a:pt x="19109" y="710"/>
                        </a:cubicBezTo>
                        <a:cubicBezTo>
                          <a:pt x="19661" y="600"/>
                          <a:pt x="20011" y="-91"/>
                          <a:pt x="20610" y="10"/>
                        </a:cubicBezTo>
                        <a:cubicBezTo>
                          <a:pt x="21218" y="84"/>
                          <a:pt x="23041" y="1999"/>
                          <a:pt x="24818" y="4412"/>
                        </a:cubicBezTo>
                        <a:cubicBezTo>
                          <a:pt x="26181" y="7424"/>
                          <a:pt x="24505" y="8004"/>
                          <a:pt x="23253" y="8879"/>
                        </a:cubicBezTo>
                        <a:cubicBezTo>
                          <a:pt x="21089" y="10481"/>
                          <a:pt x="17432" y="11245"/>
                          <a:pt x="14937" y="11319"/>
                        </a:cubicBezTo>
                        <a:cubicBezTo>
                          <a:pt x="13022" y="11457"/>
                          <a:pt x="11032" y="11430"/>
                          <a:pt x="9237" y="10868"/>
                        </a:cubicBezTo>
                        <a:cubicBezTo>
                          <a:pt x="7423" y="10269"/>
                          <a:pt x="5608" y="9763"/>
                          <a:pt x="4116" y="8630"/>
                        </a:cubicBezTo>
                        <a:cubicBezTo>
                          <a:pt x="3039" y="7765"/>
                          <a:pt x="2431" y="6309"/>
                          <a:pt x="1685" y="5315"/>
                        </a:cubicBezTo>
                        <a:cubicBezTo>
                          <a:pt x="893" y="4256"/>
                          <a:pt x="304" y="3021"/>
                          <a:pt x="0" y="1705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7" name="Google Shape;1497;p29"/>
                  <p:cNvSpPr/>
                  <p:nvPr/>
                </p:nvSpPr>
                <p:spPr>
                  <a:xfrm>
                    <a:off x="120617" y="-5389343"/>
                    <a:ext cx="826116" cy="1515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09" h="10532" extrusionOk="0">
                        <a:moveTo>
                          <a:pt x="57409" y="3375"/>
                        </a:moveTo>
                        <a:cubicBezTo>
                          <a:pt x="56424" y="4987"/>
                          <a:pt x="55089" y="3900"/>
                          <a:pt x="53947" y="4011"/>
                        </a:cubicBezTo>
                        <a:cubicBezTo>
                          <a:pt x="50291" y="4379"/>
                          <a:pt x="46054" y="6626"/>
                          <a:pt x="42132" y="5963"/>
                        </a:cubicBezTo>
                        <a:cubicBezTo>
                          <a:pt x="39359" y="7151"/>
                          <a:pt x="36956" y="6681"/>
                          <a:pt x="33457" y="7096"/>
                        </a:cubicBezTo>
                        <a:cubicBezTo>
                          <a:pt x="31946" y="7280"/>
                          <a:pt x="30464" y="8118"/>
                          <a:pt x="29027" y="8321"/>
                        </a:cubicBezTo>
                        <a:cubicBezTo>
                          <a:pt x="22774" y="9177"/>
                          <a:pt x="16889" y="9711"/>
                          <a:pt x="10581" y="10245"/>
                        </a:cubicBezTo>
                        <a:cubicBezTo>
                          <a:pt x="9937" y="10300"/>
                          <a:pt x="9237" y="10309"/>
                          <a:pt x="8518" y="10300"/>
                        </a:cubicBezTo>
                        <a:cubicBezTo>
                          <a:pt x="6852" y="10264"/>
                          <a:pt x="4872" y="10733"/>
                          <a:pt x="3297" y="10429"/>
                        </a:cubicBezTo>
                        <a:cubicBezTo>
                          <a:pt x="1575" y="10089"/>
                          <a:pt x="221" y="7538"/>
                          <a:pt x="0" y="4545"/>
                        </a:cubicBezTo>
                        <a:cubicBezTo>
                          <a:pt x="1114" y="1238"/>
                          <a:pt x="4015" y="1589"/>
                          <a:pt x="6778" y="1220"/>
                        </a:cubicBezTo>
                        <a:cubicBezTo>
                          <a:pt x="11438" y="594"/>
                          <a:pt x="17912" y="438"/>
                          <a:pt x="22424" y="290"/>
                        </a:cubicBezTo>
                        <a:cubicBezTo>
                          <a:pt x="25887" y="179"/>
                          <a:pt x="29395" y="-106"/>
                          <a:pt x="32757" y="41"/>
                        </a:cubicBezTo>
                        <a:cubicBezTo>
                          <a:pt x="36210" y="198"/>
                          <a:pt x="39562" y="5"/>
                          <a:pt x="42887" y="364"/>
                        </a:cubicBezTo>
                        <a:cubicBezTo>
                          <a:pt x="45309" y="621"/>
                          <a:pt x="47666" y="1533"/>
                          <a:pt x="49996" y="1874"/>
                        </a:cubicBezTo>
                        <a:cubicBezTo>
                          <a:pt x="52473" y="2233"/>
                          <a:pt x="54942" y="2721"/>
                          <a:pt x="57409" y="3375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8" name="Google Shape;1498;p29"/>
                  <p:cNvSpPr/>
                  <p:nvPr/>
                </p:nvSpPr>
                <p:spPr>
                  <a:xfrm>
                    <a:off x="-2513644" y="-3841565"/>
                    <a:ext cx="1723131" cy="8598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745" h="59751" extrusionOk="0">
                        <a:moveTo>
                          <a:pt x="0" y="59752"/>
                        </a:moveTo>
                        <a:cubicBezTo>
                          <a:pt x="718" y="56998"/>
                          <a:pt x="3767" y="55801"/>
                          <a:pt x="5719" y="53959"/>
                        </a:cubicBezTo>
                        <a:cubicBezTo>
                          <a:pt x="12036" y="48240"/>
                          <a:pt x="18869" y="40440"/>
                          <a:pt x="27047" y="36047"/>
                        </a:cubicBezTo>
                        <a:cubicBezTo>
                          <a:pt x="32011" y="31553"/>
                          <a:pt x="37113" y="29011"/>
                          <a:pt x="44323" y="24904"/>
                        </a:cubicBezTo>
                        <a:cubicBezTo>
                          <a:pt x="47390" y="23044"/>
                          <a:pt x="50291" y="20898"/>
                          <a:pt x="53311" y="19213"/>
                        </a:cubicBezTo>
                        <a:cubicBezTo>
                          <a:pt x="66563" y="12380"/>
                          <a:pt x="79824" y="7306"/>
                          <a:pt x="94439" y="3373"/>
                        </a:cubicBezTo>
                        <a:cubicBezTo>
                          <a:pt x="95986" y="3033"/>
                          <a:pt x="97570" y="2683"/>
                          <a:pt x="99274" y="2305"/>
                        </a:cubicBezTo>
                        <a:cubicBezTo>
                          <a:pt x="103151" y="1467"/>
                          <a:pt x="107820" y="298"/>
                          <a:pt x="111559" y="12"/>
                        </a:cubicBezTo>
                        <a:cubicBezTo>
                          <a:pt x="115703" y="-181"/>
                          <a:pt x="119064" y="1955"/>
                          <a:pt x="119745" y="4884"/>
                        </a:cubicBezTo>
                        <a:cubicBezTo>
                          <a:pt x="117379" y="8512"/>
                          <a:pt x="110803" y="8964"/>
                          <a:pt x="104597" y="10501"/>
                        </a:cubicBezTo>
                        <a:cubicBezTo>
                          <a:pt x="94163" y="12951"/>
                          <a:pt x="79907" y="17160"/>
                          <a:pt x="70293" y="20972"/>
                        </a:cubicBezTo>
                        <a:cubicBezTo>
                          <a:pt x="62861" y="23744"/>
                          <a:pt x="55669" y="27363"/>
                          <a:pt x="48689" y="30605"/>
                        </a:cubicBezTo>
                        <a:cubicBezTo>
                          <a:pt x="41551" y="33994"/>
                          <a:pt x="35004" y="38055"/>
                          <a:pt x="28392" y="41821"/>
                        </a:cubicBezTo>
                        <a:cubicBezTo>
                          <a:pt x="23621" y="44639"/>
                          <a:pt x="18685" y="46987"/>
                          <a:pt x="14182" y="49962"/>
                        </a:cubicBezTo>
                        <a:cubicBezTo>
                          <a:pt x="9430" y="53158"/>
                          <a:pt x="4743" y="56436"/>
                          <a:pt x="0" y="59752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9" name="Google Shape;1499;p29"/>
                  <p:cNvSpPr/>
                  <p:nvPr/>
                </p:nvSpPr>
                <p:spPr>
                  <a:xfrm>
                    <a:off x="-1732347" y="-3734176"/>
                    <a:ext cx="996407" cy="420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243" h="29199" extrusionOk="0">
                        <a:moveTo>
                          <a:pt x="69243" y="0"/>
                        </a:moveTo>
                        <a:cubicBezTo>
                          <a:pt x="68424" y="1897"/>
                          <a:pt x="66508" y="1289"/>
                          <a:pt x="65108" y="1796"/>
                        </a:cubicBezTo>
                        <a:cubicBezTo>
                          <a:pt x="60679" y="3417"/>
                          <a:pt x="56102" y="7100"/>
                          <a:pt x="51120" y="7957"/>
                        </a:cubicBezTo>
                        <a:cubicBezTo>
                          <a:pt x="48072" y="10148"/>
                          <a:pt x="45023" y="10627"/>
                          <a:pt x="40907" y="12442"/>
                        </a:cubicBezTo>
                        <a:cubicBezTo>
                          <a:pt x="39130" y="13215"/>
                          <a:pt x="37610" y="14642"/>
                          <a:pt x="35934" y="15416"/>
                        </a:cubicBezTo>
                        <a:cubicBezTo>
                          <a:pt x="28106" y="19090"/>
                          <a:pt x="21614" y="22139"/>
                          <a:pt x="14606" y="25427"/>
                        </a:cubicBezTo>
                        <a:cubicBezTo>
                          <a:pt x="13869" y="25785"/>
                          <a:pt x="13040" y="26126"/>
                          <a:pt x="12193" y="26458"/>
                        </a:cubicBezTo>
                        <a:cubicBezTo>
                          <a:pt x="10222" y="27204"/>
                          <a:pt x="8067" y="28622"/>
                          <a:pt x="6115" y="29101"/>
                        </a:cubicBezTo>
                        <a:cubicBezTo>
                          <a:pt x="3978" y="29635"/>
                          <a:pt x="1409" y="27959"/>
                          <a:pt x="0" y="25307"/>
                        </a:cubicBezTo>
                        <a:cubicBezTo>
                          <a:pt x="55" y="21697"/>
                          <a:pt x="3628" y="20546"/>
                          <a:pt x="6796" y="18842"/>
                        </a:cubicBezTo>
                        <a:cubicBezTo>
                          <a:pt x="12119" y="15959"/>
                          <a:pt x="19901" y="12792"/>
                          <a:pt x="25343" y="10664"/>
                        </a:cubicBezTo>
                        <a:cubicBezTo>
                          <a:pt x="29506" y="9016"/>
                          <a:pt x="33705" y="7257"/>
                          <a:pt x="37877" y="6004"/>
                        </a:cubicBezTo>
                        <a:cubicBezTo>
                          <a:pt x="42150" y="4734"/>
                          <a:pt x="46239" y="3233"/>
                          <a:pt x="50438" y="2293"/>
                        </a:cubicBezTo>
                        <a:cubicBezTo>
                          <a:pt x="53505" y="1621"/>
                          <a:pt x="56673" y="1630"/>
                          <a:pt x="59647" y="1124"/>
                        </a:cubicBezTo>
                        <a:cubicBezTo>
                          <a:pt x="62825" y="581"/>
                          <a:pt x="66020" y="203"/>
                          <a:pt x="69243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0" name="Google Shape;1500;p29"/>
                  <p:cNvSpPr/>
                  <p:nvPr/>
                </p:nvSpPr>
                <p:spPr>
                  <a:xfrm>
                    <a:off x="-1778753" y="-3363833"/>
                    <a:ext cx="272878" cy="4208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3" h="29245" extrusionOk="0">
                        <a:moveTo>
                          <a:pt x="18963" y="28882"/>
                        </a:moveTo>
                        <a:cubicBezTo>
                          <a:pt x="17628" y="29895"/>
                          <a:pt x="17564" y="28504"/>
                          <a:pt x="16965" y="28209"/>
                        </a:cubicBezTo>
                        <a:cubicBezTo>
                          <a:pt x="15123" y="27215"/>
                          <a:pt x="11633" y="26883"/>
                          <a:pt x="10611" y="24443"/>
                        </a:cubicBezTo>
                        <a:cubicBezTo>
                          <a:pt x="8631" y="23761"/>
                          <a:pt x="8115" y="22196"/>
                          <a:pt x="6752" y="20400"/>
                        </a:cubicBezTo>
                        <a:cubicBezTo>
                          <a:pt x="6126" y="19645"/>
                          <a:pt x="5021" y="19101"/>
                          <a:pt x="4431" y="18301"/>
                        </a:cubicBezTo>
                        <a:cubicBezTo>
                          <a:pt x="2111" y="14764"/>
                          <a:pt x="702" y="10850"/>
                          <a:pt x="85" y="6448"/>
                        </a:cubicBezTo>
                        <a:cubicBezTo>
                          <a:pt x="29" y="5997"/>
                          <a:pt x="29" y="5500"/>
                          <a:pt x="57" y="4993"/>
                        </a:cubicBezTo>
                        <a:cubicBezTo>
                          <a:pt x="94" y="3842"/>
                          <a:pt x="-192" y="2387"/>
                          <a:pt x="250" y="1319"/>
                        </a:cubicBezTo>
                        <a:cubicBezTo>
                          <a:pt x="803" y="131"/>
                          <a:pt x="3483" y="-293"/>
                          <a:pt x="6430" y="204"/>
                        </a:cubicBezTo>
                        <a:cubicBezTo>
                          <a:pt x="9552" y="1476"/>
                          <a:pt x="8925" y="2765"/>
                          <a:pt x="9174" y="4210"/>
                        </a:cubicBezTo>
                        <a:cubicBezTo>
                          <a:pt x="9561" y="6577"/>
                          <a:pt x="10058" y="9764"/>
                          <a:pt x="10786" y="11927"/>
                        </a:cubicBezTo>
                        <a:cubicBezTo>
                          <a:pt x="11283" y="13613"/>
                          <a:pt x="12213" y="15114"/>
                          <a:pt x="12784" y="16716"/>
                        </a:cubicBezTo>
                        <a:cubicBezTo>
                          <a:pt x="13401" y="18374"/>
                          <a:pt x="14478" y="19682"/>
                          <a:pt x="15206" y="21257"/>
                        </a:cubicBezTo>
                        <a:cubicBezTo>
                          <a:pt x="15768" y="22380"/>
                          <a:pt x="15924" y="23936"/>
                          <a:pt x="16615" y="25078"/>
                        </a:cubicBezTo>
                        <a:cubicBezTo>
                          <a:pt x="17241" y="26082"/>
                          <a:pt x="17996" y="27298"/>
                          <a:pt x="18963" y="28882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1" name="Google Shape;1501;p29"/>
                  <p:cNvSpPr/>
                  <p:nvPr/>
                </p:nvSpPr>
                <p:spPr>
                  <a:xfrm>
                    <a:off x="-1589012" y="-2895095"/>
                    <a:ext cx="1861001" cy="591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26" h="41072" extrusionOk="0">
                        <a:moveTo>
                          <a:pt x="129327" y="0"/>
                        </a:moveTo>
                        <a:cubicBezTo>
                          <a:pt x="128756" y="2882"/>
                          <a:pt x="125477" y="4070"/>
                          <a:pt x="123230" y="5534"/>
                        </a:cubicBezTo>
                        <a:cubicBezTo>
                          <a:pt x="116066" y="10461"/>
                          <a:pt x="105982" y="14955"/>
                          <a:pt x="96460" y="15490"/>
                        </a:cubicBezTo>
                        <a:cubicBezTo>
                          <a:pt x="89921" y="17626"/>
                          <a:pt x="84083" y="17644"/>
                          <a:pt x="76154" y="19974"/>
                        </a:cubicBezTo>
                        <a:cubicBezTo>
                          <a:pt x="72755" y="21033"/>
                          <a:pt x="69735" y="22958"/>
                          <a:pt x="66668" y="24386"/>
                        </a:cubicBezTo>
                        <a:cubicBezTo>
                          <a:pt x="60001" y="27489"/>
                          <a:pt x="53647" y="31145"/>
                          <a:pt x="46768" y="34341"/>
                        </a:cubicBezTo>
                        <a:cubicBezTo>
                          <a:pt x="39971" y="37554"/>
                          <a:pt x="32263" y="40299"/>
                          <a:pt x="23883" y="40953"/>
                        </a:cubicBezTo>
                        <a:cubicBezTo>
                          <a:pt x="22170" y="41100"/>
                          <a:pt x="20292" y="41118"/>
                          <a:pt x="18349" y="40971"/>
                        </a:cubicBezTo>
                        <a:cubicBezTo>
                          <a:pt x="13919" y="40750"/>
                          <a:pt x="8264" y="39857"/>
                          <a:pt x="4369" y="37582"/>
                        </a:cubicBezTo>
                        <a:cubicBezTo>
                          <a:pt x="-42" y="35096"/>
                          <a:pt x="-945" y="30436"/>
                          <a:pt x="906" y="28170"/>
                        </a:cubicBezTo>
                        <a:cubicBezTo>
                          <a:pt x="5032" y="27664"/>
                          <a:pt x="9508" y="31007"/>
                          <a:pt x="15623" y="31532"/>
                        </a:cubicBezTo>
                        <a:cubicBezTo>
                          <a:pt x="20549" y="32047"/>
                          <a:pt x="26719" y="31532"/>
                          <a:pt x="32641" y="29883"/>
                        </a:cubicBezTo>
                        <a:cubicBezTo>
                          <a:pt x="38507" y="28263"/>
                          <a:pt x="44410" y="25564"/>
                          <a:pt x="49263" y="23299"/>
                        </a:cubicBezTo>
                        <a:cubicBezTo>
                          <a:pt x="56713" y="19790"/>
                          <a:pt x="64532" y="15655"/>
                          <a:pt x="73014" y="13510"/>
                        </a:cubicBezTo>
                        <a:cubicBezTo>
                          <a:pt x="81661" y="11345"/>
                          <a:pt x="89903" y="10461"/>
                          <a:pt x="97685" y="9651"/>
                        </a:cubicBezTo>
                        <a:cubicBezTo>
                          <a:pt x="103367" y="9089"/>
                          <a:pt x="108837" y="8951"/>
                          <a:pt x="114021" y="7468"/>
                        </a:cubicBezTo>
                        <a:cubicBezTo>
                          <a:pt x="119519" y="5912"/>
                          <a:pt x="124769" y="3610"/>
                          <a:pt x="129327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2" name="Google Shape;1502;p29"/>
                  <p:cNvSpPr/>
                  <p:nvPr/>
                </p:nvSpPr>
                <p:spPr>
                  <a:xfrm>
                    <a:off x="-580387" y="-2837192"/>
                    <a:ext cx="878193" cy="3831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028" h="26623" extrusionOk="0">
                        <a:moveTo>
                          <a:pt x="61029" y="0"/>
                        </a:moveTo>
                        <a:cubicBezTo>
                          <a:pt x="60817" y="1943"/>
                          <a:pt x="58957" y="1713"/>
                          <a:pt x="57870" y="2441"/>
                        </a:cubicBezTo>
                        <a:cubicBezTo>
                          <a:pt x="54389" y="4688"/>
                          <a:pt x="50944" y="8832"/>
                          <a:pt x="46524" y="10010"/>
                        </a:cubicBezTo>
                        <a:cubicBezTo>
                          <a:pt x="44047" y="12350"/>
                          <a:pt x="41312" y="12985"/>
                          <a:pt x="37656" y="14753"/>
                        </a:cubicBezTo>
                        <a:cubicBezTo>
                          <a:pt x="36090" y="15545"/>
                          <a:pt x="34727" y="16853"/>
                          <a:pt x="33208" y="17599"/>
                        </a:cubicBezTo>
                        <a:cubicBezTo>
                          <a:pt x="26577" y="20684"/>
                          <a:pt x="20030" y="22986"/>
                          <a:pt x="12902" y="24975"/>
                        </a:cubicBezTo>
                        <a:cubicBezTo>
                          <a:pt x="12174" y="25168"/>
                          <a:pt x="11364" y="25334"/>
                          <a:pt x="10535" y="25472"/>
                        </a:cubicBezTo>
                        <a:cubicBezTo>
                          <a:pt x="8620" y="25822"/>
                          <a:pt x="6391" y="26633"/>
                          <a:pt x="4531" y="26624"/>
                        </a:cubicBezTo>
                        <a:cubicBezTo>
                          <a:pt x="2477" y="26568"/>
                          <a:pt x="599" y="24266"/>
                          <a:pt x="0" y="21328"/>
                        </a:cubicBezTo>
                        <a:cubicBezTo>
                          <a:pt x="847" y="17875"/>
                          <a:pt x="4052" y="17792"/>
                          <a:pt x="7026" y="16890"/>
                        </a:cubicBezTo>
                        <a:cubicBezTo>
                          <a:pt x="12018" y="15416"/>
                          <a:pt x="18971" y="13630"/>
                          <a:pt x="23732" y="12101"/>
                        </a:cubicBezTo>
                        <a:cubicBezTo>
                          <a:pt x="27332" y="10858"/>
                          <a:pt x="30721" y="9688"/>
                          <a:pt x="34552" y="8371"/>
                        </a:cubicBezTo>
                        <a:cubicBezTo>
                          <a:pt x="38208" y="7229"/>
                          <a:pt x="41588" y="5654"/>
                          <a:pt x="45106" y="4531"/>
                        </a:cubicBezTo>
                        <a:cubicBezTo>
                          <a:pt x="47666" y="3684"/>
                          <a:pt x="50429" y="3408"/>
                          <a:pt x="52934" y="2560"/>
                        </a:cubicBezTo>
                        <a:cubicBezTo>
                          <a:pt x="55577" y="1630"/>
                          <a:pt x="58256" y="774"/>
                          <a:pt x="61029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3" name="Google Shape;1503;p29"/>
                  <p:cNvSpPr/>
                  <p:nvPr/>
                </p:nvSpPr>
                <p:spPr>
                  <a:xfrm>
                    <a:off x="-526584" y="-5264989"/>
                    <a:ext cx="2247761" cy="2878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203" h="200043" extrusionOk="0">
                        <a:moveTo>
                          <a:pt x="156002" y="0"/>
                        </a:moveTo>
                        <a:cubicBezTo>
                          <a:pt x="156849" y="5185"/>
                          <a:pt x="154805" y="11355"/>
                          <a:pt x="154041" y="16954"/>
                        </a:cubicBezTo>
                        <a:cubicBezTo>
                          <a:pt x="151628" y="34700"/>
                          <a:pt x="150145" y="55862"/>
                          <a:pt x="144343" y="74299"/>
                        </a:cubicBezTo>
                        <a:cubicBezTo>
                          <a:pt x="141710" y="87864"/>
                          <a:pt x="137713" y="99062"/>
                          <a:pt x="130741" y="114985"/>
                        </a:cubicBezTo>
                        <a:cubicBezTo>
                          <a:pt x="127712" y="121845"/>
                          <a:pt x="124885" y="128789"/>
                          <a:pt x="121210" y="135033"/>
                        </a:cubicBezTo>
                        <a:cubicBezTo>
                          <a:pt x="105518" y="161859"/>
                          <a:pt x="82495" y="184117"/>
                          <a:pt x="51700" y="194625"/>
                        </a:cubicBezTo>
                        <a:cubicBezTo>
                          <a:pt x="48569" y="195711"/>
                          <a:pt x="45106" y="196632"/>
                          <a:pt x="41497" y="197452"/>
                        </a:cubicBezTo>
                        <a:cubicBezTo>
                          <a:pt x="33208" y="199331"/>
                          <a:pt x="22866" y="200611"/>
                          <a:pt x="14799" y="199791"/>
                        </a:cubicBezTo>
                        <a:cubicBezTo>
                          <a:pt x="5876" y="198990"/>
                          <a:pt x="-55" y="194745"/>
                          <a:pt x="0" y="191770"/>
                        </a:cubicBezTo>
                        <a:cubicBezTo>
                          <a:pt x="6281" y="190020"/>
                          <a:pt x="19533" y="192267"/>
                          <a:pt x="32481" y="189827"/>
                        </a:cubicBezTo>
                        <a:cubicBezTo>
                          <a:pt x="43265" y="188050"/>
                          <a:pt x="55844" y="183869"/>
                          <a:pt x="67180" y="177459"/>
                        </a:cubicBezTo>
                        <a:cubicBezTo>
                          <a:pt x="78627" y="171225"/>
                          <a:pt x="88499" y="162679"/>
                          <a:pt x="95821" y="154915"/>
                        </a:cubicBezTo>
                        <a:cubicBezTo>
                          <a:pt x="107102" y="143008"/>
                          <a:pt x="116007" y="128660"/>
                          <a:pt x="123199" y="114331"/>
                        </a:cubicBezTo>
                        <a:cubicBezTo>
                          <a:pt x="130603" y="99587"/>
                          <a:pt x="135631" y="84162"/>
                          <a:pt x="140024" y="68774"/>
                        </a:cubicBezTo>
                        <a:cubicBezTo>
                          <a:pt x="143211" y="57538"/>
                          <a:pt x="146406" y="46589"/>
                          <a:pt x="148754" y="35492"/>
                        </a:cubicBezTo>
                        <a:cubicBezTo>
                          <a:pt x="151121" y="23888"/>
                          <a:pt x="153515" y="12175"/>
                          <a:pt x="156002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4" name="Google Shape;1504;p29"/>
                  <p:cNvSpPr/>
                  <p:nvPr/>
                </p:nvSpPr>
                <p:spPr>
                  <a:xfrm>
                    <a:off x="-325432" y="-6756561"/>
                    <a:ext cx="2168659" cy="4260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706" h="296071" extrusionOk="0">
                        <a:moveTo>
                          <a:pt x="0" y="294746"/>
                        </a:moveTo>
                        <a:cubicBezTo>
                          <a:pt x="6695" y="294221"/>
                          <a:pt x="14974" y="295363"/>
                          <a:pt x="22369" y="294184"/>
                        </a:cubicBezTo>
                        <a:cubicBezTo>
                          <a:pt x="34037" y="292471"/>
                          <a:pt x="46018" y="287452"/>
                          <a:pt x="56756" y="280527"/>
                        </a:cubicBezTo>
                        <a:cubicBezTo>
                          <a:pt x="67577" y="273630"/>
                          <a:pt x="77071" y="264761"/>
                          <a:pt x="85405" y="255617"/>
                        </a:cubicBezTo>
                        <a:cubicBezTo>
                          <a:pt x="95894" y="241343"/>
                          <a:pt x="104284" y="228680"/>
                          <a:pt x="113170" y="208208"/>
                        </a:cubicBezTo>
                        <a:cubicBezTo>
                          <a:pt x="116946" y="199358"/>
                          <a:pt x="119580" y="190167"/>
                          <a:pt x="122435" y="181474"/>
                        </a:cubicBezTo>
                        <a:cubicBezTo>
                          <a:pt x="134729" y="143745"/>
                          <a:pt x="140899" y="106466"/>
                          <a:pt x="141286" y="66591"/>
                        </a:cubicBezTo>
                        <a:cubicBezTo>
                          <a:pt x="141415" y="62512"/>
                          <a:pt x="141258" y="58100"/>
                          <a:pt x="141286" y="53551"/>
                        </a:cubicBezTo>
                        <a:cubicBezTo>
                          <a:pt x="141175" y="43071"/>
                          <a:pt x="139987" y="30510"/>
                          <a:pt x="139177" y="20693"/>
                        </a:cubicBezTo>
                        <a:cubicBezTo>
                          <a:pt x="138495" y="9918"/>
                          <a:pt x="139472" y="1474"/>
                          <a:pt x="142391" y="0"/>
                        </a:cubicBezTo>
                        <a:cubicBezTo>
                          <a:pt x="146839" y="7036"/>
                          <a:pt x="149095" y="25647"/>
                          <a:pt x="150081" y="43541"/>
                        </a:cubicBezTo>
                        <a:cubicBezTo>
                          <a:pt x="151047" y="58598"/>
                          <a:pt x="150955" y="76684"/>
                          <a:pt x="149371" y="94541"/>
                        </a:cubicBezTo>
                        <a:cubicBezTo>
                          <a:pt x="147852" y="112406"/>
                          <a:pt x="144859" y="129986"/>
                          <a:pt x="141608" y="144233"/>
                        </a:cubicBezTo>
                        <a:cubicBezTo>
                          <a:pt x="136736" y="166123"/>
                          <a:pt x="129802" y="187875"/>
                          <a:pt x="121044" y="207840"/>
                        </a:cubicBezTo>
                        <a:cubicBezTo>
                          <a:pt x="112010" y="228229"/>
                          <a:pt x="101088" y="247789"/>
                          <a:pt x="85810" y="263527"/>
                        </a:cubicBezTo>
                        <a:cubicBezTo>
                          <a:pt x="74714" y="275002"/>
                          <a:pt x="61378" y="283502"/>
                          <a:pt x="47335" y="289267"/>
                        </a:cubicBezTo>
                        <a:cubicBezTo>
                          <a:pt x="32342" y="295492"/>
                          <a:pt x="15692" y="297767"/>
                          <a:pt x="0" y="294746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5" name="Google Shape;1505;p29"/>
                  <p:cNvSpPr/>
                  <p:nvPr/>
                </p:nvSpPr>
                <p:spPr>
                  <a:xfrm>
                    <a:off x="845334" y="-9123922"/>
                    <a:ext cx="1044930" cy="2320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615" h="161240" extrusionOk="0">
                        <a:moveTo>
                          <a:pt x="0" y="0"/>
                        </a:moveTo>
                        <a:cubicBezTo>
                          <a:pt x="3564" y="967"/>
                          <a:pt x="6078" y="4586"/>
                          <a:pt x="8970" y="6990"/>
                        </a:cubicBezTo>
                        <a:cubicBezTo>
                          <a:pt x="18142" y="14578"/>
                          <a:pt x="30031" y="22507"/>
                          <a:pt x="37987" y="32739"/>
                        </a:cubicBezTo>
                        <a:cubicBezTo>
                          <a:pt x="44867" y="38982"/>
                          <a:pt x="49443" y="45548"/>
                          <a:pt x="55513" y="55513"/>
                        </a:cubicBezTo>
                        <a:cubicBezTo>
                          <a:pt x="58091" y="59841"/>
                          <a:pt x="61010" y="64022"/>
                          <a:pt x="62935" y="68488"/>
                        </a:cubicBezTo>
                        <a:cubicBezTo>
                          <a:pt x="71288" y="87836"/>
                          <a:pt x="74216" y="108317"/>
                          <a:pt x="71794" y="129646"/>
                        </a:cubicBezTo>
                        <a:cubicBezTo>
                          <a:pt x="71472" y="131819"/>
                          <a:pt x="71113" y="134167"/>
                          <a:pt x="70643" y="136571"/>
                        </a:cubicBezTo>
                        <a:cubicBezTo>
                          <a:pt x="69399" y="142068"/>
                          <a:pt x="68138" y="148810"/>
                          <a:pt x="65873" y="153681"/>
                        </a:cubicBezTo>
                        <a:cubicBezTo>
                          <a:pt x="63589" y="159115"/>
                          <a:pt x="59214" y="161933"/>
                          <a:pt x="56415" y="161095"/>
                        </a:cubicBezTo>
                        <a:cubicBezTo>
                          <a:pt x="55034" y="156195"/>
                          <a:pt x="58957" y="148110"/>
                          <a:pt x="60623" y="139481"/>
                        </a:cubicBezTo>
                        <a:cubicBezTo>
                          <a:pt x="62152" y="132307"/>
                          <a:pt x="63276" y="123604"/>
                          <a:pt x="63312" y="114920"/>
                        </a:cubicBezTo>
                        <a:cubicBezTo>
                          <a:pt x="63414" y="106236"/>
                          <a:pt x="62428" y="97635"/>
                          <a:pt x="60992" y="90728"/>
                        </a:cubicBezTo>
                        <a:cubicBezTo>
                          <a:pt x="58911" y="80073"/>
                          <a:pt x="54923" y="69759"/>
                          <a:pt x="50134" y="60458"/>
                        </a:cubicBezTo>
                        <a:cubicBezTo>
                          <a:pt x="45309" y="50825"/>
                          <a:pt x="38651" y="42454"/>
                          <a:pt x="31928" y="34341"/>
                        </a:cubicBezTo>
                        <a:cubicBezTo>
                          <a:pt x="26982" y="28447"/>
                          <a:pt x="22268" y="22488"/>
                          <a:pt x="16981" y="17111"/>
                        </a:cubicBezTo>
                        <a:cubicBezTo>
                          <a:pt x="11585" y="11668"/>
                          <a:pt x="6014" y="605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6" name="Google Shape;1506;p29"/>
                  <p:cNvSpPr/>
                  <p:nvPr/>
                </p:nvSpPr>
                <p:spPr>
                  <a:xfrm>
                    <a:off x="-407856" y="-9979133"/>
                    <a:ext cx="1249340" cy="831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820" h="57750" extrusionOk="0">
                        <a:moveTo>
                          <a:pt x="0" y="348"/>
                        </a:moveTo>
                        <a:cubicBezTo>
                          <a:pt x="2173" y="-721"/>
                          <a:pt x="4227" y="973"/>
                          <a:pt x="6280" y="1425"/>
                        </a:cubicBezTo>
                        <a:cubicBezTo>
                          <a:pt x="12736" y="3000"/>
                          <a:pt x="20960" y="3718"/>
                          <a:pt x="27259" y="7438"/>
                        </a:cubicBezTo>
                        <a:cubicBezTo>
                          <a:pt x="32425" y="8617"/>
                          <a:pt x="36201" y="11039"/>
                          <a:pt x="41957" y="14106"/>
                        </a:cubicBezTo>
                        <a:cubicBezTo>
                          <a:pt x="44489" y="15358"/>
                          <a:pt x="47197" y="16288"/>
                          <a:pt x="49591" y="17596"/>
                        </a:cubicBezTo>
                        <a:cubicBezTo>
                          <a:pt x="59693" y="23600"/>
                          <a:pt x="68515" y="30544"/>
                          <a:pt x="76979" y="38989"/>
                        </a:cubicBezTo>
                        <a:cubicBezTo>
                          <a:pt x="77826" y="39873"/>
                          <a:pt x="78710" y="40858"/>
                          <a:pt x="79594" y="41899"/>
                        </a:cubicBezTo>
                        <a:cubicBezTo>
                          <a:pt x="81666" y="44256"/>
                          <a:pt x="84327" y="46982"/>
                          <a:pt x="85902" y="49505"/>
                        </a:cubicBezTo>
                        <a:cubicBezTo>
                          <a:pt x="87551" y="52360"/>
                          <a:pt x="86897" y="55814"/>
                          <a:pt x="84603" y="57747"/>
                        </a:cubicBezTo>
                        <a:cubicBezTo>
                          <a:pt x="80644" y="57895"/>
                          <a:pt x="77982" y="53557"/>
                          <a:pt x="74538" y="49975"/>
                        </a:cubicBezTo>
                        <a:cubicBezTo>
                          <a:pt x="68865" y="43915"/>
                          <a:pt x="60522" y="35996"/>
                          <a:pt x="54177" y="31124"/>
                        </a:cubicBezTo>
                        <a:cubicBezTo>
                          <a:pt x="49397" y="27266"/>
                          <a:pt x="44084" y="24015"/>
                          <a:pt x="39157" y="20681"/>
                        </a:cubicBezTo>
                        <a:cubicBezTo>
                          <a:pt x="34055" y="17301"/>
                          <a:pt x="28686" y="14713"/>
                          <a:pt x="23520" y="11868"/>
                        </a:cubicBezTo>
                        <a:cubicBezTo>
                          <a:pt x="19726" y="9870"/>
                          <a:pt x="16190" y="7438"/>
                          <a:pt x="12368" y="5689"/>
                        </a:cubicBezTo>
                        <a:cubicBezTo>
                          <a:pt x="8288" y="3865"/>
                          <a:pt x="4172" y="2125"/>
                          <a:pt x="0" y="348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507" name="Google Shape;1507;p29"/>
              <p:cNvGrpSpPr/>
              <p:nvPr/>
            </p:nvGrpSpPr>
            <p:grpSpPr>
              <a:xfrm flipH="1">
                <a:off x="-449513" y="886769"/>
                <a:ext cx="1336688" cy="2194352"/>
                <a:chOff x="-2733489" y="-10098623"/>
                <a:chExt cx="4780716" cy="7848183"/>
              </a:xfrm>
            </p:grpSpPr>
            <p:sp>
              <p:nvSpPr>
                <p:cNvPr id="1508" name="Google Shape;1508;p29"/>
                <p:cNvSpPr/>
                <p:nvPr/>
              </p:nvSpPr>
              <p:spPr>
                <a:xfrm>
                  <a:off x="-769092" y="-7229501"/>
                  <a:ext cx="340827" cy="39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5" h="27767" extrusionOk="0">
                      <a:moveTo>
                        <a:pt x="19763" y="0"/>
                      </a:moveTo>
                      <a:cubicBezTo>
                        <a:pt x="21107" y="277"/>
                        <a:pt x="20675" y="1465"/>
                        <a:pt x="20979" y="2238"/>
                      </a:cubicBezTo>
                      <a:cubicBezTo>
                        <a:pt x="21955" y="4623"/>
                        <a:pt x="24110" y="7653"/>
                        <a:pt x="23409" y="10738"/>
                      </a:cubicBezTo>
                      <a:cubicBezTo>
                        <a:pt x="24082" y="12939"/>
                        <a:pt x="23428" y="14873"/>
                        <a:pt x="22498" y="17525"/>
                      </a:cubicBezTo>
                      <a:cubicBezTo>
                        <a:pt x="22093" y="18667"/>
                        <a:pt x="21964" y="20039"/>
                        <a:pt x="21301" y="21107"/>
                      </a:cubicBezTo>
                      <a:cubicBezTo>
                        <a:pt x="19901" y="23391"/>
                        <a:pt x="17847" y="25380"/>
                        <a:pt x="15241" y="26596"/>
                      </a:cubicBezTo>
                      <a:cubicBezTo>
                        <a:pt x="12561" y="27848"/>
                        <a:pt x="9430" y="28097"/>
                        <a:pt x="6456" y="27342"/>
                      </a:cubicBezTo>
                      <a:cubicBezTo>
                        <a:pt x="5839" y="27185"/>
                        <a:pt x="5203" y="26937"/>
                        <a:pt x="4559" y="26615"/>
                      </a:cubicBezTo>
                      <a:cubicBezTo>
                        <a:pt x="3113" y="25914"/>
                        <a:pt x="1234" y="24883"/>
                        <a:pt x="359" y="23419"/>
                      </a:cubicBezTo>
                      <a:cubicBezTo>
                        <a:pt x="-654" y="21770"/>
                        <a:pt x="599" y="19717"/>
                        <a:pt x="2579" y="18879"/>
                      </a:cubicBezTo>
                      <a:cubicBezTo>
                        <a:pt x="5047" y="18630"/>
                        <a:pt x="5369" y="19643"/>
                        <a:pt x="6732" y="20251"/>
                      </a:cubicBezTo>
                      <a:cubicBezTo>
                        <a:pt x="8933" y="21283"/>
                        <a:pt x="12202" y="21236"/>
                        <a:pt x="14062" y="19827"/>
                      </a:cubicBezTo>
                      <a:cubicBezTo>
                        <a:pt x="15554" y="18870"/>
                        <a:pt x="16696" y="17267"/>
                        <a:pt x="17672" y="15646"/>
                      </a:cubicBezTo>
                      <a:cubicBezTo>
                        <a:pt x="18695" y="13952"/>
                        <a:pt x="19008" y="12046"/>
                        <a:pt x="19358" y="9992"/>
                      </a:cubicBezTo>
                      <a:cubicBezTo>
                        <a:pt x="19606" y="8518"/>
                        <a:pt x="20140" y="6907"/>
                        <a:pt x="20095" y="5295"/>
                      </a:cubicBezTo>
                      <a:cubicBezTo>
                        <a:pt x="20048" y="3601"/>
                        <a:pt x="19910" y="1842"/>
                        <a:pt x="197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9" name="Google Shape;1509;p29"/>
                <p:cNvSpPr/>
                <p:nvPr/>
              </p:nvSpPr>
              <p:spPr>
                <a:xfrm>
                  <a:off x="-1010866" y="-6880196"/>
                  <a:ext cx="1107253" cy="757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6" h="52638" extrusionOk="0">
                      <a:moveTo>
                        <a:pt x="76946" y="0"/>
                      </a:moveTo>
                      <a:cubicBezTo>
                        <a:pt x="76983" y="2090"/>
                        <a:pt x="75086" y="3527"/>
                        <a:pt x="74073" y="5194"/>
                      </a:cubicBezTo>
                      <a:cubicBezTo>
                        <a:pt x="70831" y="10489"/>
                        <a:pt x="67885" y="17442"/>
                        <a:pt x="63124" y="22277"/>
                      </a:cubicBezTo>
                      <a:cubicBezTo>
                        <a:pt x="60637" y="26485"/>
                        <a:pt x="57617" y="29358"/>
                        <a:pt x="53261" y="33613"/>
                      </a:cubicBezTo>
                      <a:cubicBezTo>
                        <a:pt x="51401" y="35473"/>
                        <a:pt x="49715" y="37554"/>
                        <a:pt x="47744" y="39184"/>
                      </a:cubicBezTo>
                      <a:cubicBezTo>
                        <a:pt x="39115" y="46119"/>
                        <a:pt x="29225" y="50834"/>
                        <a:pt x="17760" y="52372"/>
                      </a:cubicBezTo>
                      <a:cubicBezTo>
                        <a:pt x="16581" y="52473"/>
                        <a:pt x="15310" y="52639"/>
                        <a:pt x="13984" y="52602"/>
                      </a:cubicBezTo>
                      <a:cubicBezTo>
                        <a:pt x="10954" y="52704"/>
                        <a:pt x="7215" y="52630"/>
                        <a:pt x="4397" y="51865"/>
                      </a:cubicBezTo>
                      <a:cubicBezTo>
                        <a:pt x="1275" y="51018"/>
                        <a:pt x="-391" y="48394"/>
                        <a:pt x="78" y="46321"/>
                      </a:cubicBezTo>
                      <a:cubicBezTo>
                        <a:pt x="2703" y="44664"/>
                        <a:pt x="6930" y="46082"/>
                        <a:pt x="11396" y="45972"/>
                      </a:cubicBezTo>
                      <a:cubicBezTo>
                        <a:pt x="18819" y="46091"/>
                        <a:pt x="28995" y="43273"/>
                        <a:pt x="35413" y="39820"/>
                      </a:cubicBezTo>
                      <a:cubicBezTo>
                        <a:pt x="40414" y="37315"/>
                        <a:pt x="44926" y="33889"/>
                        <a:pt x="49163" y="30381"/>
                      </a:cubicBezTo>
                      <a:cubicBezTo>
                        <a:pt x="53519" y="26798"/>
                        <a:pt x="57211" y="22636"/>
                        <a:pt x="60932" y="18575"/>
                      </a:cubicBezTo>
                      <a:cubicBezTo>
                        <a:pt x="63640" y="15600"/>
                        <a:pt x="66531" y="12856"/>
                        <a:pt x="69008" y="9798"/>
                      </a:cubicBezTo>
                      <a:cubicBezTo>
                        <a:pt x="71347" y="6897"/>
                        <a:pt x="73926" y="3721"/>
                        <a:pt x="769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0" name="Google Shape;1510;p29"/>
                <p:cNvSpPr/>
                <p:nvPr/>
              </p:nvSpPr>
              <p:spPr>
                <a:xfrm>
                  <a:off x="-24877" y="-7479288"/>
                  <a:ext cx="689195" cy="84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94" h="58521" extrusionOk="0">
                      <a:moveTo>
                        <a:pt x="46193" y="0"/>
                      </a:moveTo>
                      <a:cubicBezTo>
                        <a:pt x="47408" y="1501"/>
                        <a:pt x="46672" y="3518"/>
                        <a:pt x="46791" y="5267"/>
                      </a:cubicBezTo>
                      <a:cubicBezTo>
                        <a:pt x="47169" y="10774"/>
                        <a:pt x="48744" y="17414"/>
                        <a:pt x="47289" y="23373"/>
                      </a:cubicBezTo>
                      <a:cubicBezTo>
                        <a:pt x="47417" y="27774"/>
                        <a:pt x="46230" y="31430"/>
                        <a:pt x="44240" y="36578"/>
                      </a:cubicBezTo>
                      <a:cubicBezTo>
                        <a:pt x="43356" y="38788"/>
                        <a:pt x="42711" y="41183"/>
                        <a:pt x="41459" y="43199"/>
                      </a:cubicBezTo>
                      <a:cubicBezTo>
                        <a:pt x="36265" y="52151"/>
                        <a:pt x="26172" y="57474"/>
                        <a:pt x="15978" y="58321"/>
                      </a:cubicBezTo>
                      <a:cubicBezTo>
                        <a:pt x="14928" y="58459"/>
                        <a:pt x="13795" y="58487"/>
                        <a:pt x="12616" y="58505"/>
                      </a:cubicBezTo>
                      <a:cubicBezTo>
                        <a:pt x="9936" y="58505"/>
                        <a:pt x="6704" y="58643"/>
                        <a:pt x="4255" y="58118"/>
                      </a:cubicBezTo>
                      <a:cubicBezTo>
                        <a:pt x="1556" y="57547"/>
                        <a:pt x="-138" y="55346"/>
                        <a:pt x="9" y="53173"/>
                      </a:cubicBezTo>
                      <a:cubicBezTo>
                        <a:pt x="2164" y="51128"/>
                        <a:pt x="6280" y="52013"/>
                        <a:pt x="10296" y="51874"/>
                      </a:cubicBezTo>
                      <a:cubicBezTo>
                        <a:pt x="17046" y="51856"/>
                        <a:pt x="26025" y="49913"/>
                        <a:pt x="30657" y="46027"/>
                      </a:cubicBezTo>
                      <a:cubicBezTo>
                        <a:pt x="34350" y="43292"/>
                        <a:pt x="37085" y="39267"/>
                        <a:pt x="39231" y="35160"/>
                      </a:cubicBezTo>
                      <a:cubicBezTo>
                        <a:pt x="41441" y="30887"/>
                        <a:pt x="42528" y="26236"/>
                        <a:pt x="43439" y="21540"/>
                      </a:cubicBezTo>
                      <a:cubicBezTo>
                        <a:pt x="44093" y="18105"/>
                        <a:pt x="44958" y="14688"/>
                        <a:pt x="45253" y="11207"/>
                      </a:cubicBezTo>
                      <a:cubicBezTo>
                        <a:pt x="45529" y="7938"/>
                        <a:pt x="45824" y="4310"/>
                        <a:pt x="461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1" name="Google Shape;1511;p29"/>
                <p:cNvSpPr/>
                <p:nvPr/>
              </p:nvSpPr>
              <p:spPr>
                <a:xfrm>
                  <a:off x="-392876" y="-6366735"/>
                  <a:ext cx="751503" cy="278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24" h="19329" extrusionOk="0">
                      <a:moveTo>
                        <a:pt x="52225" y="16339"/>
                      </a:moveTo>
                      <a:cubicBezTo>
                        <a:pt x="51875" y="17812"/>
                        <a:pt x="50319" y="17573"/>
                        <a:pt x="49305" y="17895"/>
                      </a:cubicBezTo>
                      <a:cubicBezTo>
                        <a:pt x="46073" y="19028"/>
                        <a:pt x="41349" y="20188"/>
                        <a:pt x="37656" y="18420"/>
                      </a:cubicBezTo>
                      <a:cubicBezTo>
                        <a:pt x="34682" y="18319"/>
                        <a:pt x="32545" y="16919"/>
                        <a:pt x="29405" y="15391"/>
                      </a:cubicBezTo>
                      <a:cubicBezTo>
                        <a:pt x="28042" y="14727"/>
                        <a:pt x="26458" y="14442"/>
                        <a:pt x="25187" y="13779"/>
                      </a:cubicBezTo>
                      <a:cubicBezTo>
                        <a:pt x="19680" y="10906"/>
                        <a:pt x="14882" y="8088"/>
                        <a:pt x="9540" y="7111"/>
                      </a:cubicBezTo>
                      <a:cubicBezTo>
                        <a:pt x="8951" y="6992"/>
                        <a:pt x="8463" y="6900"/>
                        <a:pt x="7837" y="6771"/>
                      </a:cubicBezTo>
                      <a:cubicBezTo>
                        <a:pt x="6465" y="6494"/>
                        <a:pt x="4872" y="6771"/>
                        <a:pt x="3656" y="6660"/>
                      </a:cubicBezTo>
                      <a:cubicBezTo>
                        <a:pt x="2367" y="6503"/>
                        <a:pt x="857" y="5030"/>
                        <a:pt x="0" y="3004"/>
                      </a:cubicBezTo>
                      <a:cubicBezTo>
                        <a:pt x="460" y="306"/>
                        <a:pt x="4070" y="-108"/>
                        <a:pt x="7137" y="21"/>
                      </a:cubicBezTo>
                      <a:cubicBezTo>
                        <a:pt x="12506" y="-62"/>
                        <a:pt x="19090" y="2967"/>
                        <a:pt x="22940" y="5362"/>
                      </a:cubicBezTo>
                      <a:cubicBezTo>
                        <a:pt x="25988" y="7158"/>
                        <a:pt x="28898" y="8944"/>
                        <a:pt x="31523" y="10666"/>
                      </a:cubicBezTo>
                      <a:cubicBezTo>
                        <a:pt x="34240" y="12453"/>
                        <a:pt x="36928" y="13687"/>
                        <a:pt x="39590" y="14755"/>
                      </a:cubicBezTo>
                      <a:cubicBezTo>
                        <a:pt x="41533" y="15529"/>
                        <a:pt x="43458" y="16542"/>
                        <a:pt x="45530" y="16763"/>
                      </a:cubicBezTo>
                      <a:cubicBezTo>
                        <a:pt x="47721" y="17030"/>
                        <a:pt x="49950" y="16937"/>
                        <a:pt x="52225" y="1633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2" name="Google Shape;1512;p29"/>
                <p:cNvSpPr/>
                <p:nvPr/>
              </p:nvSpPr>
              <p:spPr>
                <a:xfrm>
                  <a:off x="-85183" y="-6509018"/>
                  <a:ext cx="420821" cy="295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20565" extrusionOk="0">
                      <a:moveTo>
                        <a:pt x="28926" y="0"/>
                      </a:moveTo>
                      <a:cubicBezTo>
                        <a:pt x="29773" y="1013"/>
                        <a:pt x="28687" y="1501"/>
                        <a:pt x="28438" y="2164"/>
                      </a:cubicBezTo>
                      <a:cubicBezTo>
                        <a:pt x="27664" y="4282"/>
                        <a:pt x="27361" y="7597"/>
                        <a:pt x="25141" y="9182"/>
                      </a:cubicBezTo>
                      <a:cubicBezTo>
                        <a:pt x="24460" y="11106"/>
                        <a:pt x="23014" y="11990"/>
                        <a:pt x="21228" y="13556"/>
                      </a:cubicBezTo>
                      <a:cubicBezTo>
                        <a:pt x="20463" y="14247"/>
                        <a:pt x="19892" y="15278"/>
                        <a:pt x="19063" y="15895"/>
                      </a:cubicBezTo>
                      <a:cubicBezTo>
                        <a:pt x="15453" y="18473"/>
                        <a:pt x="11337" y="19965"/>
                        <a:pt x="6788" y="20509"/>
                      </a:cubicBezTo>
                      <a:cubicBezTo>
                        <a:pt x="6318" y="20546"/>
                        <a:pt x="5811" y="20582"/>
                        <a:pt x="5287" y="20546"/>
                      </a:cubicBezTo>
                      <a:cubicBezTo>
                        <a:pt x="4090" y="20509"/>
                        <a:pt x="2607" y="20711"/>
                        <a:pt x="1502" y="20315"/>
                      </a:cubicBezTo>
                      <a:cubicBezTo>
                        <a:pt x="267" y="19882"/>
                        <a:pt x="-257" y="17829"/>
                        <a:pt x="120" y="15701"/>
                      </a:cubicBezTo>
                      <a:cubicBezTo>
                        <a:pt x="1317" y="13519"/>
                        <a:pt x="2809" y="14072"/>
                        <a:pt x="4412" y="13896"/>
                      </a:cubicBezTo>
                      <a:cubicBezTo>
                        <a:pt x="7055" y="13676"/>
                        <a:pt x="10619" y="13068"/>
                        <a:pt x="12958" y="12138"/>
                      </a:cubicBezTo>
                      <a:cubicBezTo>
                        <a:pt x="14772" y="11474"/>
                        <a:pt x="16393" y="10443"/>
                        <a:pt x="18013" y="9531"/>
                      </a:cubicBezTo>
                      <a:cubicBezTo>
                        <a:pt x="19690" y="8583"/>
                        <a:pt x="21025" y="7257"/>
                        <a:pt x="22489" y="6069"/>
                      </a:cubicBezTo>
                      <a:cubicBezTo>
                        <a:pt x="23548" y="5194"/>
                        <a:pt x="24920" y="4522"/>
                        <a:pt x="25887" y="3481"/>
                      </a:cubicBezTo>
                      <a:cubicBezTo>
                        <a:pt x="26891" y="2403"/>
                        <a:pt x="27904" y="1252"/>
                        <a:pt x="289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3" name="Google Shape;1513;p29"/>
                <p:cNvSpPr/>
                <p:nvPr/>
              </p:nvSpPr>
              <p:spPr>
                <a:xfrm>
                  <a:off x="247792" y="-6503061"/>
                  <a:ext cx="571628" cy="242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24" h="16824" extrusionOk="0">
                      <a:moveTo>
                        <a:pt x="39584" y="0"/>
                      </a:moveTo>
                      <a:cubicBezTo>
                        <a:pt x="40145" y="1280"/>
                        <a:pt x="38883" y="1722"/>
                        <a:pt x="38405" y="2468"/>
                      </a:cubicBezTo>
                      <a:cubicBezTo>
                        <a:pt x="36913" y="4825"/>
                        <a:pt x="35421" y="8472"/>
                        <a:pt x="32363" y="9835"/>
                      </a:cubicBezTo>
                      <a:cubicBezTo>
                        <a:pt x="30881" y="11778"/>
                        <a:pt x="28919" y="12469"/>
                        <a:pt x="26267" y="13694"/>
                      </a:cubicBezTo>
                      <a:cubicBezTo>
                        <a:pt x="25125" y="14237"/>
                        <a:pt x="24057" y="15130"/>
                        <a:pt x="22851" y="15535"/>
                      </a:cubicBezTo>
                      <a:cubicBezTo>
                        <a:pt x="17657" y="17184"/>
                        <a:pt x="12251" y="17221"/>
                        <a:pt x="6808" y="15821"/>
                      </a:cubicBezTo>
                      <a:cubicBezTo>
                        <a:pt x="6256" y="15655"/>
                        <a:pt x="5657" y="15481"/>
                        <a:pt x="5068" y="15213"/>
                      </a:cubicBezTo>
                      <a:cubicBezTo>
                        <a:pt x="3705" y="14661"/>
                        <a:pt x="1955" y="14145"/>
                        <a:pt x="859" y="13243"/>
                      </a:cubicBezTo>
                      <a:cubicBezTo>
                        <a:pt x="-365" y="12239"/>
                        <a:pt x="-227" y="10010"/>
                        <a:pt x="933" y="8187"/>
                      </a:cubicBezTo>
                      <a:cubicBezTo>
                        <a:pt x="3033" y="6741"/>
                        <a:pt x="4524" y="8040"/>
                        <a:pt x="6440" y="8610"/>
                      </a:cubicBezTo>
                      <a:cubicBezTo>
                        <a:pt x="9571" y="9651"/>
                        <a:pt x="14047" y="10452"/>
                        <a:pt x="17178" y="10259"/>
                      </a:cubicBezTo>
                      <a:cubicBezTo>
                        <a:pt x="19581" y="10176"/>
                        <a:pt x="21911" y="9586"/>
                        <a:pt x="24149" y="8988"/>
                      </a:cubicBezTo>
                      <a:cubicBezTo>
                        <a:pt x="26470" y="8380"/>
                        <a:pt x="28514" y="7201"/>
                        <a:pt x="30595" y="6124"/>
                      </a:cubicBezTo>
                      <a:cubicBezTo>
                        <a:pt x="32106" y="5332"/>
                        <a:pt x="33846" y="4761"/>
                        <a:pt x="35237" y="3693"/>
                      </a:cubicBezTo>
                      <a:cubicBezTo>
                        <a:pt x="36720" y="2569"/>
                        <a:pt x="38165" y="1353"/>
                        <a:pt x="395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4" name="Google Shape;1514;p29"/>
                <p:cNvSpPr/>
                <p:nvPr/>
              </p:nvSpPr>
              <p:spPr>
                <a:xfrm>
                  <a:off x="-1329985" y="-6800679"/>
                  <a:ext cx="364110" cy="624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03" h="43404" extrusionOk="0">
                      <a:moveTo>
                        <a:pt x="3008" y="0"/>
                      </a:moveTo>
                      <a:cubicBezTo>
                        <a:pt x="3938" y="1142"/>
                        <a:pt x="2925" y="2099"/>
                        <a:pt x="2852" y="3149"/>
                      </a:cubicBezTo>
                      <a:cubicBezTo>
                        <a:pt x="2612" y="6501"/>
                        <a:pt x="4159" y="10176"/>
                        <a:pt x="4150" y="13528"/>
                      </a:cubicBezTo>
                      <a:cubicBezTo>
                        <a:pt x="5338" y="15766"/>
                        <a:pt x="5393" y="17819"/>
                        <a:pt x="6683" y="20555"/>
                      </a:cubicBezTo>
                      <a:cubicBezTo>
                        <a:pt x="7217" y="21733"/>
                        <a:pt x="8294" y="22627"/>
                        <a:pt x="8930" y="23640"/>
                      </a:cubicBezTo>
                      <a:cubicBezTo>
                        <a:pt x="11757" y="27996"/>
                        <a:pt x="15155" y="31532"/>
                        <a:pt x="19354" y="34405"/>
                      </a:cubicBezTo>
                      <a:cubicBezTo>
                        <a:pt x="19824" y="34746"/>
                        <a:pt x="20202" y="35013"/>
                        <a:pt x="20699" y="35372"/>
                      </a:cubicBezTo>
                      <a:cubicBezTo>
                        <a:pt x="21767" y="36191"/>
                        <a:pt x="23305" y="36707"/>
                        <a:pt x="24291" y="37509"/>
                      </a:cubicBezTo>
                      <a:cubicBezTo>
                        <a:pt x="25358" y="38383"/>
                        <a:pt x="25607" y="40483"/>
                        <a:pt x="24916" y="42574"/>
                      </a:cubicBezTo>
                      <a:cubicBezTo>
                        <a:pt x="22992" y="44360"/>
                        <a:pt x="20524" y="42896"/>
                        <a:pt x="18176" y="41653"/>
                      </a:cubicBezTo>
                      <a:cubicBezTo>
                        <a:pt x="14096" y="39654"/>
                        <a:pt x="9427" y="35252"/>
                        <a:pt x="6894" y="31670"/>
                      </a:cubicBezTo>
                      <a:cubicBezTo>
                        <a:pt x="4878" y="28981"/>
                        <a:pt x="3091" y="25988"/>
                        <a:pt x="2050" y="22866"/>
                      </a:cubicBezTo>
                      <a:cubicBezTo>
                        <a:pt x="982" y="19689"/>
                        <a:pt x="126" y="16512"/>
                        <a:pt x="6" y="13307"/>
                      </a:cubicBezTo>
                      <a:cubicBezTo>
                        <a:pt x="-68" y="10968"/>
                        <a:pt x="549" y="8712"/>
                        <a:pt x="918" y="6566"/>
                      </a:cubicBezTo>
                      <a:cubicBezTo>
                        <a:pt x="1323" y="4273"/>
                        <a:pt x="2014" y="2054"/>
                        <a:pt x="30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5" name="Google Shape;1515;p29"/>
                <p:cNvSpPr/>
                <p:nvPr/>
              </p:nvSpPr>
              <p:spPr>
                <a:xfrm>
                  <a:off x="-2114707" y="-8600619"/>
                  <a:ext cx="806027" cy="1841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13" h="127944" extrusionOk="0">
                      <a:moveTo>
                        <a:pt x="56014" y="127877"/>
                      </a:moveTo>
                      <a:cubicBezTo>
                        <a:pt x="53131" y="128319"/>
                        <a:pt x="50028" y="126487"/>
                        <a:pt x="47246" y="125336"/>
                      </a:cubicBezTo>
                      <a:cubicBezTo>
                        <a:pt x="38360" y="121845"/>
                        <a:pt x="28027" y="115823"/>
                        <a:pt x="21820" y="107212"/>
                      </a:cubicBezTo>
                      <a:cubicBezTo>
                        <a:pt x="16516" y="101834"/>
                        <a:pt x="13293" y="96069"/>
                        <a:pt x="9434" y="87468"/>
                      </a:cubicBezTo>
                      <a:cubicBezTo>
                        <a:pt x="7786" y="83747"/>
                        <a:pt x="5953" y="80082"/>
                        <a:pt x="4820" y="76325"/>
                      </a:cubicBezTo>
                      <a:cubicBezTo>
                        <a:pt x="-70" y="60025"/>
                        <a:pt x="-724" y="43715"/>
                        <a:pt x="593" y="26826"/>
                      </a:cubicBezTo>
                      <a:cubicBezTo>
                        <a:pt x="731" y="25085"/>
                        <a:pt x="943" y="23225"/>
                        <a:pt x="1183" y="21310"/>
                      </a:cubicBezTo>
                      <a:cubicBezTo>
                        <a:pt x="1763" y="16899"/>
                        <a:pt x="2251" y="11557"/>
                        <a:pt x="3200" y="7487"/>
                      </a:cubicBezTo>
                      <a:cubicBezTo>
                        <a:pt x="4231" y="3020"/>
                        <a:pt x="6717" y="-9"/>
                        <a:pt x="8928" y="0"/>
                      </a:cubicBezTo>
                      <a:cubicBezTo>
                        <a:pt x="10696" y="3536"/>
                        <a:pt x="9029" y="10931"/>
                        <a:pt x="8283" y="18151"/>
                      </a:cubicBezTo>
                      <a:cubicBezTo>
                        <a:pt x="6855" y="30270"/>
                        <a:pt x="6027" y="47123"/>
                        <a:pt x="7546" y="58634"/>
                      </a:cubicBezTo>
                      <a:cubicBezTo>
                        <a:pt x="8532" y="67475"/>
                        <a:pt x="10732" y="76233"/>
                        <a:pt x="13689" y="84235"/>
                      </a:cubicBezTo>
                      <a:cubicBezTo>
                        <a:pt x="16728" y="92459"/>
                        <a:pt x="21120" y="99835"/>
                        <a:pt x="26379" y="106337"/>
                      </a:cubicBezTo>
                      <a:cubicBezTo>
                        <a:pt x="30219" y="111071"/>
                        <a:pt x="34234" y="115565"/>
                        <a:pt x="39078" y="119083"/>
                      </a:cubicBezTo>
                      <a:cubicBezTo>
                        <a:pt x="44235" y="122822"/>
                        <a:pt x="49908" y="125805"/>
                        <a:pt x="56014" y="12787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6" name="Google Shape;1516;p29"/>
                <p:cNvSpPr/>
                <p:nvPr/>
              </p:nvSpPr>
              <p:spPr>
                <a:xfrm>
                  <a:off x="-2042615" y="-10098623"/>
                  <a:ext cx="2822699" cy="1528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57" h="106194" extrusionOk="0">
                      <a:moveTo>
                        <a:pt x="196157" y="48646"/>
                      </a:moveTo>
                      <a:cubicBezTo>
                        <a:pt x="192023" y="46363"/>
                        <a:pt x="188275" y="41758"/>
                        <a:pt x="184379" y="38342"/>
                      </a:cubicBezTo>
                      <a:cubicBezTo>
                        <a:pt x="172020" y="27429"/>
                        <a:pt x="155868" y="16636"/>
                        <a:pt x="139853" y="9922"/>
                      </a:cubicBezTo>
                      <a:cubicBezTo>
                        <a:pt x="128038" y="6414"/>
                        <a:pt x="117448" y="3402"/>
                        <a:pt x="102151" y="5889"/>
                      </a:cubicBezTo>
                      <a:cubicBezTo>
                        <a:pt x="95585" y="7086"/>
                        <a:pt x="89489" y="9711"/>
                        <a:pt x="83770" y="12381"/>
                      </a:cubicBezTo>
                      <a:cubicBezTo>
                        <a:pt x="71338" y="18211"/>
                        <a:pt x="60425" y="26361"/>
                        <a:pt x="50452" y="35321"/>
                      </a:cubicBezTo>
                      <a:cubicBezTo>
                        <a:pt x="40515" y="44364"/>
                        <a:pt x="31702" y="54679"/>
                        <a:pt x="24022" y="66254"/>
                      </a:cubicBezTo>
                      <a:cubicBezTo>
                        <a:pt x="22539" y="68686"/>
                        <a:pt x="20771" y="71200"/>
                        <a:pt x="19196" y="73953"/>
                      </a:cubicBezTo>
                      <a:cubicBezTo>
                        <a:pt x="15392" y="80197"/>
                        <a:pt x="11727" y="88190"/>
                        <a:pt x="8928" y="94453"/>
                      </a:cubicBezTo>
                      <a:cubicBezTo>
                        <a:pt x="5834" y="101286"/>
                        <a:pt x="2408" y="106185"/>
                        <a:pt x="69" y="106194"/>
                      </a:cubicBezTo>
                      <a:cubicBezTo>
                        <a:pt x="-631" y="100318"/>
                        <a:pt x="4111" y="87850"/>
                        <a:pt x="10051" y="76642"/>
                      </a:cubicBezTo>
                      <a:cubicBezTo>
                        <a:pt x="14877" y="67101"/>
                        <a:pt x="21949" y="56373"/>
                        <a:pt x="30164" y="46685"/>
                      </a:cubicBezTo>
                      <a:cubicBezTo>
                        <a:pt x="38397" y="37016"/>
                        <a:pt x="47744" y="28442"/>
                        <a:pt x="56023" y="22217"/>
                      </a:cubicBezTo>
                      <a:cubicBezTo>
                        <a:pt x="68603" y="12648"/>
                        <a:pt x="83097" y="4296"/>
                        <a:pt x="98771" y="1266"/>
                      </a:cubicBezTo>
                      <a:cubicBezTo>
                        <a:pt x="114869" y="-1930"/>
                        <a:pt x="131261" y="1183"/>
                        <a:pt x="145056" y="7703"/>
                      </a:cubicBezTo>
                      <a:cubicBezTo>
                        <a:pt x="155242" y="12427"/>
                        <a:pt x="163834" y="19012"/>
                        <a:pt x="171929" y="25698"/>
                      </a:cubicBezTo>
                      <a:cubicBezTo>
                        <a:pt x="180612" y="32871"/>
                        <a:pt x="188440" y="40745"/>
                        <a:pt x="196157" y="4864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7" name="Google Shape;1517;p29"/>
                <p:cNvSpPr/>
                <p:nvPr/>
              </p:nvSpPr>
              <p:spPr>
                <a:xfrm>
                  <a:off x="-775841" y="-10051929"/>
                  <a:ext cx="1720785" cy="905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82" h="62917" extrusionOk="0">
                      <a:moveTo>
                        <a:pt x="0" y="1272"/>
                      </a:moveTo>
                      <a:cubicBezTo>
                        <a:pt x="2403" y="-27"/>
                        <a:pt x="5700" y="581"/>
                        <a:pt x="8518" y="333"/>
                      </a:cubicBezTo>
                      <a:cubicBezTo>
                        <a:pt x="17469" y="-64"/>
                        <a:pt x="28327" y="-616"/>
                        <a:pt x="37757" y="2082"/>
                      </a:cubicBezTo>
                      <a:cubicBezTo>
                        <a:pt x="41229" y="2506"/>
                        <a:pt x="44443" y="3077"/>
                        <a:pt x="47721" y="4182"/>
                      </a:cubicBezTo>
                      <a:cubicBezTo>
                        <a:pt x="51064" y="5112"/>
                        <a:pt x="54517" y="6383"/>
                        <a:pt x="58625" y="7958"/>
                      </a:cubicBezTo>
                      <a:cubicBezTo>
                        <a:pt x="62226" y="9155"/>
                        <a:pt x="65762" y="10472"/>
                        <a:pt x="69132" y="11862"/>
                      </a:cubicBezTo>
                      <a:cubicBezTo>
                        <a:pt x="83314" y="18723"/>
                        <a:pt x="95627" y="27637"/>
                        <a:pt x="106650" y="39296"/>
                      </a:cubicBezTo>
                      <a:cubicBezTo>
                        <a:pt x="107728" y="40567"/>
                        <a:pt x="108851" y="41893"/>
                        <a:pt x="110048" y="43302"/>
                      </a:cubicBezTo>
                      <a:cubicBezTo>
                        <a:pt x="112802" y="46489"/>
                        <a:pt x="115896" y="50559"/>
                        <a:pt x="117950" y="53957"/>
                      </a:cubicBezTo>
                      <a:cubicBezTo>
                        <a:pt x="120013" y="57844"/>
                        <a:pt x="120086" y="61564"/>
                        <a:pt x="118364" y="62918"/>
                      </a:cubicBezTo>
                      <a:cubicBezTo>
                        <a:pt x="114782" y="61582"/>
                        <a:pt x="111522" y="55513"/>
                        <a:pt x="107249" y="50347"/>
                      </a:cubicBezTo>
                      <a:cubicBezTo>
                        <a:pt x="100287" y="41525"/>
                        <a:pt x="88683" y="30990"/>
                        <a:pt x="79612" y="25059"/>
                      </a:cubicBezTo>
                      <a:cubicBezTo>
                        <a:pt x="72816" y="20243"/>
                        <a:pt x="65163" y="16614"/>
                        <a:pt x="57879" y="13188"/>
                      </a:cubicBezTo>
                      <a:cubicBezTo>
                        <a:pt x="50328" y="9772"/>
                        <a:pt x="42537" y="7589"/>
                        <a:pt x="34838" y="5545"/>
                      </a:cubicBezTo>
                      <a:cubicBezTo>
                        <a:pt x="32002" y="4919"/>
                        <a:pt x="29220" y="4256"/>
                        <a:pt x="26448" y="3537"/>
                      </a:cubicBezTo>
                      <a:cubicBezTo>
                        <a:pt x="23658" y="2994"/>
                        <a:pt x="20858" y="2524"/>
                        <a:pt x="18068" y="2119"/>
                      </a:cubicBezTo>
                      <a:cubicBezTo>
                        <a:pt x="15158" y="1889"/>
                        <a:pt x="12174" y="1659"/>
                        <a:pt x="9062" y="1410"/>
                      </a:cubicBezTo>
                      <a:cubicBezTo>
                        <a:pt x="6161" y="1364"/>
                        <a:pt x="3168" y="1318"/>
                        <a:pt x="0" y="12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8" name="Google Shape;1518;p29"/>
                <p:cNvSpPr/>
                <p:nvPr/>
              </p:nvSpPr>
              <p:spPr>
                <a:xfrm>
                  <a:off x="956983" y="-9185811"/>
                  <a:ext cx="1090244" cy="2412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64" h="167642" extrusionOk="0">
                      <a:moveTo>
                        <a:pt x="53463" y="167642"/>
                      </a:moveTo>
                      <a:cubicBezTo>
                        <a:pt x="54145" y="164004"/>
                        <a:pt x="57036" y="160450"/>
                        <a:pt x="58814" y="156895"/>
                      </a:cubicBezTo>
                      <a:cubicBezTo>
                        <a:pt x="64551" y="145596"/>
                        <a:pt x="69137" y="131432"/>
                        <a:pt x="70988" y="118318"/>
                      </a:cubicBezTo>
                      <a:cubicBezTo>
                        <a:pt x="71117" y="108815"/>
                        <a:pt x="71228" y="100637"/>
                        <a:pt x="68290" y="89052"/>
                      </a:cubicBezTo>
                      <a:cubicBezTo>
                        <a:pt x="66964" y="84079"/>
                        <a:pt x="64855" y="79438"/>
                        <a:pt x="62903" y="74980"/>
                      </a:cubicBezTo>
                      <a:cubicBezTo>
                        <a:pt x="54403" y="55586"/>
                        <a:pt x="41280" y="40023"/>
                        <a:pt x="25339" y="25785"/>
                      </a:cubicBezTo>
                      <a:cubicBezTo>
                        <a:pt x="23681" y="24312"/>
                        <a:pt x="21932" y="22765"/>
                        <a:pt x="20099" y="21126"/>
                      </a:cubicBezTo>
                      <a:cubicBezTo>
                        <a:pt x="15863" y="17396"/>
                        <a:pt x="10356" y="13381"/>
                        <a:pt x="6267" y="9946"/>
                      </a:cubicBezTo>
                      <a:cubicBezTo>
                        <a:pt x="1800" y="6179"/>
                        <a:pt x="-695" y="2072"/>
                        <a:pt x="170" y="0"/>
                      </a:cubicBezTo>
                      <a:cubicBezTo>
                        <a:pt x="4913" y="488"/>
                        <a:pt x="12796" y="6686"/>
                        <a:pt x="20375" y="12672"/>
                      </a:cubicBezTo>
                      <a:cubicBezTo>
                        <a:pt x="33268" y="22544"/>
                        <a:pt x="49384" y="38954"/>
                        <a:pt x="57866" y="52593"/>
                      </a:cubicBezTo>
                      <a:cubicBezTo>
                        <a:pt x="64570" y="62861"/>
                        <a:pt x="69966" y="74299"/>
                        <a:pt x="72849" y="85948"/>
                      </a:cubicBezTo>
                      <a:cubicBezTo>
                        <a:pt x="75786" y="97856"/>
                        <a:pt x="76744" y="110141"/>
                        <a:pt x="74607" y="121864"/>
                      </a:cubicBezTo>
                      <a:cubicBezTo>
                        <a:pt x="73106" y="130446"/>
                        <a:pt x="69671" y="138090"/>
                        <a:pt x="66200" y="145384"/>
                      </a:cubicBezTo>
                      <a:cubicBezTo>
                        <a:pt x="62442" y="153212"/>
                        <a:pt x="58004" y="160478"/>
                        <a:pt x="53463" y="16764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9" name="Google Shape;1519;p29"/>
                <p:cNvSpPr/>
                <p:nvPr/>
              </p:nvSpPr>
              <p:spPr>
                <a:xfrm>
                  <a:off x="1642058" y="-6815256"/>
                  <a:ext cx="252401" cy="2372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40" h="164875" extrusionOk="0">
                      <a:moveTo>
                        <a:pt x="5707" y="0"/>
                      </a:moveTo>
                      <a:cubicBezTo>
                        <a:pt x="7494" y="2625"/>
                        <a:pt x="7558" y="6529"/>
                        <a:pt x="8368" y="9780"/>
                      </a:cubicBezTo>
                      <a:cubicBezTo>
                        <a:pt x="10763" y="20149"/>
                        <a:pt x="14243" y="32324"/>
                        <a:pt x="14778" y="43789"/>
                      </a:cubicBezTo>
                      <a:cubicBezTo>
                        <a:pt x="16315" y="51875"/>
                        <a:pt x="16472" y="58901"/>
                        <a:pt x="16813" y="69188"/>
                      </a:cubicBezTo>
                      <a:cubicBezTo>
                        <a:pt x="17071" y="73626"/>
                        <a:pt x="17430" y="78028"/>
                        <a:pt x="17540" y="82274"/>
                      </a:cubicBezTo>
                      <a:cubicBezTo>
                        <a:pt x="17430" y="100692"/>
                        <a:pt x="15708" y="118079"/>
                        <a:pt x="12236" y="136387"/>
                      </a:cubicBezTo>
                      <a:cubicBezTo>
                        <a:pt x="11813" y="138274"/>
                        <a:pt x="11371" y="140245"/>
                        <a:pt x="10910" y="142336"/>
                      </a:cubicBezTo>
                      <a:cubicBezTo>
                        <a:pt x="9842" y="147115"/>
                        <a:pt x="8553" y="152880"/>
                        <a:pt x="7116" y="157254"/>
                      </a:cubicBezTo>
                      <a:cubicBezTo>
                        <a:pt x="5403" y="162033"/>
                        <a:pt x="2530" y="165119"/>
                        <a:pt x="329" y="164861"/>
                      </a:cubicBezTo>
                      <a:cubicBezTo>
                        <a:pt x="-942" y="160818"/>
                        <a:pt x="1765" y="152963"/>
                        <a:pt x="3460" y="145126"/>
                      </a:cubicBezTo>
                      <a:cubicBezTo>
                        <a:pt x="6444" y="131984"/>
                        <a:pt x="9409" y="113511"/>
                        <a:pt x="10459" y="100544"/>
                      </a:cubicBezTo>
                      <a:cubicBezTo>
                        <a:pt x="11444" y="90608"/>
                        <a:pt x="11527" y="80478"/>
                        <a:pt x="11711" y="70799"/>
                      </a:cubicBezTo>
                      <a:cubicBezTo>
                        <a:pt x="11831" y="60863"/>
                        <a:pt x="11122" y="51193"/>
                        <a:pt x="10523" y="41662"/>
                      </a:cubicBezTo>
                      <a:cubicBezTo>
                        <a:pt x="9998" y="34718"/>
                        <a:pt x="9768" y="27931"/>
                        <a:pt x="8930" y="21245"/>
                      </a:cubicBezTo>
                      <a:cubicBezTo>
                        <a:pt x="7972" y="14127"/>
                        <a:pt x="6876" y="7072"/>
                        <a:pt x="57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0" name="Google Shape;1520;p29"/>
                <p:cNvSpPr/>
                <p:nvPr/>
              </p:nvSpPr>
              <p:spPr>
                <a:xfrm>
                  <a:off x="-707332" y="-4543312"/>
                  <a:ext cx="2413563" cy="2180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725" h="151509" extrusionOk="0">
                      <a:moveTo>
                        <a:pt x="0" y="139463"/>
                      </a:moveTo>
                      <a:cubicBezTo>
                        <a:pt x="4475" y="140752"/>
                        <a:pt x="9237" y="143984"/>
                        <a:pt x="14145" y="145550"/>
                      </a:cubicBezTo>
                      <a:cubicBezTo>
                        <a:pt x="21862" y="148045"/>
                        <a:pt x="30684" y="148948"/>
                        <a:pt x="39479" y="148607"/>
                      </a:cubicBezTo>
                      <a:cubicBezTo>
                        <a:pt x="48302" y="148257"/>
                        <a:pt x="57068" y="146508"/>
                        <a:pt x="65292" y="144352"/>
                      </a:cubicBezTo>
                      <a:cubicBezTo>
                        <a:pt x="76583" y="139886"/>
                        <a:pt x="86188" y="135632"/>
                        <a:pt x="98104" y="126045"/>
                      </a:cubicBezTo>
                      <a:cubicBezTo>
                        <a:pt x="103206" y="121873"/>
                        <a:pt x="107534" y="116983"/>
                        <a:pt x="111669" y="112305"/>
                      </a:cubicBezTo>
                      <a:cubicBezTo>
                        <a:pt x="129682" y="91934"/>
                        <a:pt x="140853" y="68377"/>
                        <a:pt x="149841" y="42436"/>
                      </a:cubicBezTo>
                      <a:cubicBezTo>
                        <a:pt x="150771" y="39756"/>
                        <a:pt x="151747" y="36892"/>
                        <a:pt x="152779" y="33908"/>
                      </a:cubicBezTo>
                      <a:cubicBezTo>
                        <a:pt x="155118" y="27038"/>
                        <a:pt x="157383" y="18584"/>
                        <a:pt x="159566" y="12092"/>
                      </a:cubicBezTo>
                      <a:cubicBezTo>
                        <a:pt x="161960" y="4964"/>
                        <a:pt x="165330" y="18"/>
                        <a:pt x="167614" y="0"/>
                      </a:cubicBezTo>
                      <a:cubicBezTo>
                        <a:pt x="168425" y="5710"/>
                        <a:pt x="164668" y="17838"/>
                        <a:pt x="161159" y="29598"/>
                      </a:cubicBezTo>
                      <a:cubicBezTo>
                        <a:pt x="155514" y="49416"/>
                        <a:pt x="144776" y="76463"/>
                        <a:pt x="133559" y="93454"/>
                      </a:cubicBezTo>
                      <a:cubicBezTo>
                        <a:pt x="125299" y="106586"/>
                        <a:pt x="115077" y="118954"/>
                        <a:pt x="103215" y="128513"/>
                      </a:cubicBezTo>
                      <a:cubicBezTo>
                        <a:pt x="91142" y="138293"/>
                        <a:pt x="77384" y="145881"/>
                        <a:pt x="62668" y="149316"/>
                      </a:cubicBezTo>
                      <a:cubicBezTo>
                        <a:pt x="51967" y="151821"/>
                        <a:pt x="41220" y="152024"/>
                        <a:pt x="30859" y="150716"/>
                      </a:cubicBezTo>
                      <a:cubicBezTo>
                        <a:pt x="19781" y="149362"/>
                        <a:pt x="9108" y="145540"/>
                        <a:pt x="0" y="1394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1" name="Google Shape;1521;p29"/>
                <p:cNvSpPr/>
                <p:nvPr/>
              </p:nvSpPr>
              <p:spPr>
                <a:xfrm>
                  <a:off x="-1690473" y="-2832947"/>
                  <a:ext cx="1971085" cy="582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76" h="40480" extrusionOk="0">
                      <a:moveTo>
                        <a:pt x="136976" y="0"/>
                      </a:moveTo>
                      <a:cubicBezTo>
                        <a:pt x="135457" y="2440"/>
                        <a:pt x="132096" y="3600"/>
                        <a:pt x="129425" y="4872"/>
                      </a:cubicBezTo>
                      <a:cubicBezTo>
                        <a:pt x="120999" y="9237"/>
                        <a:pt x="110150" y="13012"/>
                        <a:pt x="100066" y="14467"/>
                      </a:cubicBezTo>
                      <a:cubicBezTo>
                        <a:pt x="93095" y="16751"/>
                        <a:pt x="86897" y="17516"/>
                        <a:pt x="78499" y="20766"/>
                      </a:cubicBezTo>
                      <a:cubicBezTo>
                        <a:pt x="74889" y="22221"/>
                        <a:pt x="71629" y="24339"/>
                        <a:pt x="68304" y="26053"/>
                      </a:cubicBezTo>
                      <a:cubicBezTo>
                        <a:pt x="61103" y="29755"/>
                        <a:pt x="54094" y="33733"/>
                        <a:pt x="46340" y="36615"/>
                      </a:cubicBezTo>
                      <a:cubicBezTo>
                        <a:pt x="38642" y="39452"/>
                        <a:pt x="30087" y="41413"/>
                        <a:pt x="20988" y="40023"/>
                      </a:cubicBezTo>
                      <a:cubicBezTo>
                        <a:pt x="19128" y="39746"/>
                        <a:pt x="17175" y="39203"/>
                        <a:pt x="15205" y="38494"/>
                      </a:cubicBezTo>
                      <a:cubicBezTo>
                        <a:pt x="10692" y="36919"/>
                        <a:pt x="5434" y="33945"/>
                        <a:pt x="2478" y="30233"/>
                      </a:cubicBezTo>
                      <a:cubicBezTo>
                        <a:pt x="-911" y="26144"/>
                        <a:pt x="-405" y="21577"/>
                        <a:pt x="1502" y="20637"/>
                      </a:cubicBezTo>
                      <a:cubicBezTo>
                        <a:pt x="3178" y="21604"/>
                        <a:pt x="4624" y="23465"/>
                        <a:pt x="6622" y="25436"/>
                      </a:cubicBezTo>
                      <a:cubicBezTo>
                        <a:pt x="8620" y="27388"/>
                        <a:pt x="11190" y="29469"/>
                        <a:pt x="14155" y="30823"/>
                      </a:cubicBezTo>
                      <a:cubicBezTo>
                        <a:pt x="19100" y="33226"/>
                        <a:pt x="25685" y="34258"/>
                        <a:pt x="32352" y="33318"/>
                      </a:cubicBezTo>
                      <a:cubicBezTo>
                        <a:pt x="39001" y="32480"/>
                        <a:pt x="45512" y="30077"/>
                        <a:pt x="50724" y="27793"/>
                      </a:cubicBezTo>
                      <a:cubicBezTo>
                        <a:pt x="58764" y="24266"/>
                        <a:pt x="66766" y="19597"/>
                        <a:pt x="75322" y="16457"/>
                      </a:cubicBezTo>
                      <a:cubicBezTo>
                        <a:pt x="84144" y="13178"/>
                        <a:pt x="92975" y="11456"/>
                        <a:pt x="101475" y="10019"/>
                      </a:cubicBezTo>
                      <a:cubicBezTo>
                        <a:pt x="107673" y="8997"/>
                        <a:pt x="113696" y="8454"/>
                        <a:pt x="119460" y="6981"/>
                      </a:cubicBezTo>
                      <a:cubicBezTo>
                        <a:pt x="125594" y="5415"/>
                        <a:pt x="131506" y="3223"/>
                        <a:pt x="1369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2" name="Google Shape;1522;p29"/>
                <p:cNvSpPr/>
                <p:nvPr/>
              </p:nvSpPr>
              <p:spPr>
                <a:xfrm>
                  <a:off x="-1705107" y="-3555358"/>
                  <a:ext cx="1863016" cy="1086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66" h="75528" extrusionOk="0">
                      <a:moveTo>
                        <a:pt x="129466" y="787"/>
                      </a:moveTo>
                      <a:cubicBezTo>
                        <a:pt x="126537" y="1718"/>
                        <a:pt x="122983" y="769"/>
                        <a:pt x="119760" y="1054"/>
                      </a:cubicBezTo>
                      <a:cubicBezTo>
                        <a:pt x="109473" y="1828"/>
                        <a:pt x="98505" y="6783"/>
                        <a:pt x="89305" y="11986"/>
                      </a:cubicBezTo>
                      <a:cubicBezTo>
                        <a:pt x="83126" y="16609"/>
                        <a:pt x="78650" y="20928"/>
                        <a:pt x="71614" y="27991"/>
                      </a:cubicBezTo>
                      <a:cubicBezTo>
                        <a:pt x="68520" y="30910"/>
                        <a:pt x="65159" y="34051"/>
                        <a:pt x="61033" y="35644"/>
                      </a:cubicBezTo>
                      <a:cubicBezTo>
                        <a:pt x="52165" y="39106"/>
                        <a:pt x="43287" y="38554"/>
                        <a:pt x="35542" y="40212"/>
                      </a:cubicBezTo>
                      <a:cubicBezTo>
                        <a:pt x="27908" y="41759"/>
                        <a:pt x="20919" y="45866"/>
                        <a:pt x="15550" y="51870"/>
                      </a:cubicBezTo>
                      <a:cubicBezTo>
                        <a:pt x="14445" y="53095"/>
                        <a:pt x="13339" y="54467"/>
                        <a:pt x="12234" y="55941"/>
                      </a:cubicBezTo>
                      <a:cubicBezTo>
                        <a:pt x="9684" y="59348"/>
                        <a:pt x="7860" y="64128"/>
                        <a:pt x="6644" y="67839"/>
                      </a:cubicBezTo>
                      <a:cubicBezTo>
                        <a:pt x="5245" y="71863"/>
                        <a:pt x="3384" y="75095"/>
                        <a:pt x="1137" y="75528"/>
                      </a:cubicBezTo>
                      <a:cubicBezTo>
                        <a:pt x="-1294" y="72084"/>
                        <a:pt x="346" y="63124"/>
                        <a:pt x="4407" y="55950"/>
                      </a:cubicBezTo>
                      <a:cubicBezTo>
                        <a:pt x="7611" y="49807"/>
                        <a:pt x="13229" y="43306"/>
                        <a:pt x="20421" y="39042"/>
                      </a:cubicBezTo>
                      <a:cubicBezTo>
                        <a:pt x="27512" y="34493"/>
                        <a:pt x="36224" y="33148"/>
                        <a:pt x="42394" y="32734"/>
                      </a:cubicBezTo>
                      <a:cubicBezTo>
                        <a:pt x="47229" y="32310"/>
                        <a:pt x="51898" y="31979"/>
                        <a:pt x="56079" y="30873"/>
                      </a:cubicBezTo>
                      <a:cubicBezTo>
                        <a:pt x="60287" y="29824"/>
                        <a:pt x="63741" y="27871"/>
                        <a:pt x="67111" y="25081"/>
                      </a:cubicBezTo>
                      <a:cubicBezTo>
                        <a:pt x="70555" y="22272"/>
                        <a:pt x="73723" y="18782"/>
                        <a:pt x="77379" y="15522"/>
                      </a:cubicBezTo>
                      <a:cubicBezTo>
                        <a:pt x="81054" y="12253"/>
                        <a:pt x="85069" y="9462"/>
                        <a:pt x="89324" y="7225"/>
                      </a:cubicBezTo>
                      <a:cubicBezTo>
                        <a:pt x="95549" y="3955"/>
                        <a:pt x="102143" y="2215"/>
                        <a:pt x="108626" y="1009"/>
                      </a:cubicBezTo>
                      <a:cubicBezTo>
                        <a:pt x="115588" y="-253"/>
                        <a:pt x="122651" y="-336"/>
                        <a:pt x="129466" y="7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3" name="Google Shape;1523;p29"/>
                <p:cNvSpPr/>
                <p:nvPr/>
              </p:nvSpPr>
              <p:spPr>
                <a:xfrm>
                  <a:off x="-2555921" y="-3780035"/>
                  <a:ext cx="1816162" cy="866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10" h="60209" extrusionOk="0">
                      <a:moveTo>
                        <a:pt x="126210" y="0"/>
                      </a:moveTo>
                      <a:cubicBezTo>
                        <a:pt x="124129" y="1805"/>
                        <a:pt x="120860" y="1907"/>
                        <a:pt x="118180" y="2754"/>
                      </a:cubicBezTo>
                      <a:cubicBezTo>
                        <a:pt x="109680" y="5535"/>
                        <a:pt x="100324" y="10333"/>
                        <a:pt x="91271" y="13178"/>
                      </a:cubicBezTo>
                      <a:cubicBezTo>
                        <a:pt x="85211" y="16365"/>
                        <a:pt x="79686" y="18124"/>
                        <a:pt x="71969" y="21770"/>
                      </a:cubicBezTo>
                      <a:cubicBezTo>
                        <a:pt x="68617" y="23290"/>
                        <a:pt x="65596" y="25408"/>
                        <a:pt x="62456" y="26955"/>
                      </a:cubicBezTo>
                      <a:cubicBezTo>
                        <a:pt x="48965" y="33890"/>
                        <a:pt x="36505" y="40879"/>
                        <a:pt x="23594" y="49001"/>
                      </a:cubicBezTo>
                      <a:cubicBezTo>
                        <a:pt x="22240" y="49840"/>
                        <a:pt x="20849" y="50705"/>
                        <a:pt x="19358" y="51626"/>
                      </a:cubicBezTo>
                      <a:cubicBezTo>
                        <a:pt x="15904" y="53671"/>
                        <a:pt x="12055" y="56599"/>
                        <a:pt x="8767" y="58450"/>
                      </a:cubicBezTo>
                      <a:cubicBezTo>
                        <a:pt x="5194" y="60541"/>
                        <a:pt x="1547" y="60752"/>
                        <a:pt x="0" y="59168"/>
                      </a:cubicBezTo>
                      <a:cubicBezTo>
                        <a:pt x="1050" y="55568"/>
                        <a:pt x="7073" y="51819"/>
                        <a:pt x="12681" y="47979"/>
                      </a:cubicBezTo>
                      <a:cubicBezTo>
                        <a:pt x="22093" y="41450"/>
                        <a:pt x="35943" y="33558"/>
                        <a:pt x="45806" y="28511"/>
                      </a:cubicBezTo>
                      <a:cubicBezTo>
                        <a:pt x="53330" y="24561"/>
                        <a:pt x="61093" y="20794"/>
                        <a:pt x="68690" y="17580"/>
                      </a:cubicBezTo>
                      <a:cubicBezTo>
                        <a:pt x="76491" y="14320"/>
                        <a:pt x="84125" y="11189"/>
                        <a:pt x="91833" y="8611"/>
                      </a:cubicBezTo>
                      <a:cubicBezTo>
                        <a:pt x="97469" y="6778"/>
                        <a:pt x="103105" y="5562"/>
                        <a:pt x="108584" y="4061"/>
                      </a:cubicBezTo>
                      <a:cubicBezTo>
                        <a:pt x="114441" y="2477"/>
                        <a:pt x="120308" y="1133"/>
                        <a:pt x="1262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-2733489" y="-4082546"/>
                  <a:ext cx="2052575" cy="879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639" h="61111" extrusionOk="0">
                      <a:moveTo>
                        <a:pt x="142639" y="2587"/>
                      </a:moveTo>
                      <a:cubicBezTo>
                        <a:pt x="139646" y="3121"/>
                        <a:pt x="136304" y="1703"/>
                        <a:pt x="133108" y="1583"/>
                      </a:cubicBezTo>
                      <a:cubicBezTo>
                        <a:pt x="122941" y="975"/>
                        <a:pt x="111688" y="4548"/>
                        <a:pt x="101521" y="7275"/>
                      </a:cubicBezTo>
                      <a:cubicBezTo>
                        <a:pt x="94577" y="10415"/>
                        <a:pt x="88444" y="12413"/>
                        <a:pt x="79861" y="16640"/>
                      </a:cubicBezTo>
                      <a:cubicBezTo>
                        <a:pt x="76168" y="18463"/>
                        <a:pt x="72752" y="20766"/>
                        <a:pt x="69280" y="22608"/>
                      </a:cubicBezTo>
                      <a:cubicBezTo>
                        <a:pt x="54260" y="30619"/>
                        <a:pt x="40410" y="38705"/>
                        <a:pt x="26034" y="48034"/>
                      </a:cubicBezTo>
                      <a:cubicBezTo>
                        <a:pt x="24533" y="48991"/>
                        <a:pt x="22968" y="49986"/>
                        <a:pt x="21310" y="51036"/>
                      </a:cubicBezTo>
                      <a:cubicBezTo>
                        <a:pt x="17506" y="53440"/>
                        <a:pt x="13151" y="56681"/>
                        <a:pt x="9522" y="58873"/>
                      </a:cubicBezTo>
                      <a:cubicBezTo>
                        <a:pt x="5525" y="61258"/>
                        <a:pt x="1602" y="61783"/>
                        <a:pt x="0" y="60227"/>
                      </a:cubicBezTo>
                      <a:cubicBezTo>
                        <a:pt x="1289" y="56396"/>
                        <a:pt x="7957" y="52086"/>
                        <a:pt x="14210" y="47730"/>
                      </a:cubicBezTo>
                      <a:cubicBezTo>
                        <a:pt x="24690" y="40317"/>
                        <a:pt x="40032" y="31209"/>
                        <a:pt x="50963" y="25342"/>
                      </a:cubicBezTo>
                      <a:cubicBezTo>
                        <a:pt x="59334" y="20821"/>
                        <a:pt x="67908" y="16345"/>
                        <a:pt x="76343" y="12588"/>
                      </a:cubicBezTo>
                      <a:cubicBezTo>
                        <a:pt x="85027" y="8748"/>
                        <a:pt x="93629" y="5018"/>
                        <a:pt x="102626" y="2697"/>
                      </a:cubicBezTo>
                      <a:cubicBezTo>
                        <a:pt x="109174" y="1003"/>
                        <a:pt x="115768" y="276"/>
                        <a:pt x="122251" y="45"/>
                      </a:cubicBezTo>
                      <a:cubicBezTo>
                        <a:pt x="129194" y="-203"/>
                        <a:pt x="136138" y="561"/>
                        <a:pt x="142639" y="25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-1802194" y="-3388871"/>
                  <a:ext cx="280015" cy="52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59" h="36148" extrusionOk="0">
                      <a:moveTo>
                        <a:pt x="19460" y="35972"/>
                      </a:moveTo>
                      <a:cubicBezTo>
                        <a:pt x="18235" y="36599"/>
                        <a:pt x="17821" y="35383"/>
                        <a:pt x="17102" y="34969"/>
                      </a:cubicBezTo>
                      <a:cubicBezTo>
                        <a:pt x="14828" y="33670"/>
                        <a:pt x="11282" y="32611"/>
                        <a:pt x="9790" y="29894"/>
                      </a:cubicBezTo>
                      <a:cubicBezTo>
                        <a:pt x="7810" y="28734"/>
                        <a:pt x="7009" y="26985"/>
                        <a:pt x="5526" y="24710"/>
                      </a:cubicBezTo>
                      <a:cubicBezTo>
                        <a:pt x="4882" y="23725"/>
                        <a:pt x="3869" y="22886"/>
                        <a:pt x="3326" y="21855"/>
                      </a:cubicBezTo>
                      <a:cubicBezTo>
                        <a:pt x="1023" y="17370"/>
                        <a:pt x="-36" y="12535"/>
                        <a:pt x="1" y="7351"/>
                      </a:cubicBezTo>
                      <a:cubicBezTo>
                        <a:pt x="19" y="6816"/>
                        <a:pt x="47" y="6246"/>
                        <a:pt x="158" y="5656"/>
                      </a:cubicBezTo>
                      <a:cubicBezTo>
                        <a:pt x="342" y="4312"/>
                        <a:pt x="351" y="2626"/>
                        <a:pt x="903" y="1429"/>
                      </a:cubicBezTo>
                      <a:cubicBezTo>
                        <a:pt x="1502" y="94"/>
                        <a:pt x="3648" y="-330"/>
                        <a:pt x="5729" y="260"/>
                      </a:cubicBezTo>
                      <a:cubicBezTo>
                        <a:pt x="7737" y="1807"/>
                        <a:pt x="6935" y="3501"/>
                        <a:pt x="6880" y="5389"/>
                      </a:cubicBezTo>
                      <a:cubicBezTo>
                        <a:pt x="6724" y="8502"/>
                        <a:pt x="6917" y="12784"/>
                        <a:pt x="7654" y="15657"/>
                      </a:cubicBezTo>
                      <a:cubicBezTo>
                        <a:pt x="8160" y="17877"/>
                        <a:pt x="9081" y="19967"/>
                        <a:pt x="9928" y="21993"/>
                      </a:cubicBezTo>
                      <a:cubicBezTo>
                        <a:pt x="10803" y="24093"/>
                        <a:pt x="12120" y="25879"/>
                        <a:pt x="13308" y="27758"/>
                      </a:cubicBezTo>
                      <a:cubicBezTo>
                        <a:pt x="14174" y="29121"/>
                        <a:pt x="14809" y="30733"/>
                        <a:pt x="15877" y="31994"/>
                      </a:cubicBezTo>
                      <a:cubicBezTo>
                        <a:pt x="16983" y="33329"/>
                        <a:pt x="18170" y="34646"/>
                        <a:pt x="19460" y="359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-1385384" y="-5640108"/>
                  <a:ext cx="543151" cy="1615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5" h="112284" extrusionOk="0">
                      <a:moveTo>
                        <a:pt x="17089" y="112285"/>
                      </a:moveTo>
                      <a:cubicBezTo>
                        <a:pt x="14750" y="111355"/>
                        <a:pt x="13553" y="108555"/>
                        <a:pt x="12098" y="106511"/>
                      </a:cubicBezTo>
                      <a:cubicBezTo>
                        <a:pt x="7484" y="100028"/>
                        <a:pt x="2364" y="91408"/>
                        <a:pt x="1572" y="82530"/>
                      </a:cubicBezTo>
                      <a:cubicBezTo>
                        <a:pt x="-196" y="76443"/>
                        <a:pt x="-233" y="70927"/>
                        <a:pt x="301" y="63035"/>
                      </a:cubicBezTo>
                      <a:cubicBezTo>
                        <a:pt x="485" y="59618"/>
                        <a:pt x="559" y="56165"/>
                        <a:pt x="1167" y="52905"/>
                      </a:cubicBezTo>
                      <a:cubicBezTo>
                        <a:pt x="4040" y="38870"/>
                        <a:pt x="10256" y="26493"/>
                        <a:pt x="18774" y="14945"/>
                      </a:cubicBezTo>
                      <a:cubicBezTo>
                        <a:pt x="19668" y="13776"/>
                        <a:pt x="20626" y="12504"/>
                        <a:pt x="21712" y="11280"/>
                      </a:cubicBezTo>
                      <a:cubicBezTo>
                        <a:pt x="24134" y="8388"/>
                        <a:pt x="27008" y="4852"/>
                        <a:pt x="29678" y="2503"/>
                      </a:cubicBezTo>
                      <a:cubicBezTo>
                        <a:pt x="32606" y="-84"/>
                        <a:pt x="36060" y="-646"/>
                        <a:pt x="37745" y="726"/>
                      </a:cubicBezTo>
                      <a:cubicBezTo>
                        <a:pt x="37432" y="4263"/>
                        <a:pt x="32726" y="8333"/>
                        <a:pt x="28951" y="13020"/>
                      </a:cubicBezTo>
                      <a:cubicBezTo>
                        <a:pt x="22440" y="20737"/>
                        <a:pt x="14778" y="32442"/>
                        <a:pt x="11232" y="41384"/>
                      </a:cubicBezTo>
                      <a:cubicBezTo>
                        <a:pt x="8350" y="48171"/>
                        <a:pt x="6508" y="55419"/>
                        <a:pt x="5541" y="62408"/>
                      </a:cubicBezTo>
                      <a:cubicBezTo>
                        <a:pt x="4510" y="69619"/>
                        <a:pt x="4896" y="76766"/>
                        <a:pt x="5891" y="83672"/>
                      </a:cubicBezTo>
                      <a:cubicBezTo>
                        <a:pt x="6637" y="88701"/>
                        <a:pt x="7503" y="93664"/>
                        <a:pt x="9353" y="98305"/>
                      </a:cubicBezTo>
                      <a:cubicBezTo>
                        <a:pt x="11324" y="103242"/>
                        <a:pt x="13894" y="107938"/>
                        <a:pt x="17089" y="11228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7" name="Google Shape;1527;p29"/>
                <p:cNvSpPr/>
                <p:nvPr/>
              </p:nvSpPr>
              <p:spPr>
                <a:xfrm>
                  <a:off x="-837256" y="-6221286"/>
                  <a:ext cx="322868" cy="69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7" h="48631" extrusionOk="0">
                      <a:moveTo>
                        <a:pt x="19619" y="45029"/>
                      </a:moveTo>
                      <a:cubicBezTo>
                        <a:pt x="19002" y="46751"/>
                        <a:pt x="16948" y="46871"/>
                        <a:pt x="15493" y="47387"/>
                      </a:cubicBezTo>
                      <a:cubicBezTo>
                        <a:pt x="13173" y="48252"/>
                        <a:pt x="10373" y="49063"/>
                        <a:pt x="7389" y="48372"/>
                      </a:cubicBezTo>
                      <a:cubicBezTo>
                        <a:pt x="4488" y="47709"/>
                        <a:pt x="1633" y="45351"/>
                        <a:pt x="1100" y="42193"/>
                      </a:cubicBezTo>
                      <a:cubicBezTo>
                        <a:pt x="123" y="40103"/>
                        <a:pt x="529" y="37625"/>
                        <a:pt x="1698" y="35728"/>
                      </a:cubicBezTo>
                      <a:cubicBezTo>
                        <a:pt x="2269" y="34761"/>
                        <a:pt x="3006" y="33905"/>
                        <a:pt x="3835" y="33085"/>
                      </a:cubicBezTo>
                      <a:cubicBezTo>
                        <a:pt x="4626" y="32330"/>
                        <a:pt x="4866" y="32136"/>
                        <a:pt x="5428" y="31657"/>
                      </a:cubicBezTo>
                      <a:cubicBezTo>
                        <a:pt x="5888" y="31262"/>
                        <a:pt x="6312" y="30921"/>
                        <a:pt x="5115" y="30884"/>
                      </a:cubicBezTo>
                      <a:cubicBezTo>
                        <a:pt x="4498" y="30773"/>
                        <a:pt x="4056" y="30645"/>
                        <a:pt x="3798" y="30488"/>
                      </a:cubicBezTo>
                      <a:cubicBezTo>
                        <a:pt x="3798" y="30553"/>
                        <a:pt x="3162" y="29954"/>
                        <a:pt x="2711" y="29420"/>
                      </a:cubicBezTo>
                      <a:cubicBezTo>
                        <a:pt x="2269" y="28886"/>
                        <a:pt x="1855" y="28315"/>
                        <a:pt x="1523" y="27716"/>
                      </a:cubicBezTo>
                      <a:cubicBezTo>
                        <a:pt x="833" y="26519"/>
                        <a:pt x="354" y="25184"/>
                        <a:pt x="132" y="23784"/>
                      </a:cubicBezTo>
                      <a:cubicBezTo>
                        <a:pt x="-300" y="20947"/>
                        <a:pt x="363" y="18176"/>
                        <a:pt x="1597" y="15818"/>
                      </a:cubicBezTo>
                      <a:cubicBezTo>
                        <a:pt x="4065" y="11020"/>
                        <a:pt x="9093" y="8036"/>
                        <a:pt x="14020" y="6996"/>
                      </a:cubicBezTo>
                      <a:lnTo>
                        <a:pt x="15235" y="6765"/>
                      </a:lnTo>
                      <a:lnTo>
                        <a:pt x="15282" y="6784"/>
                      </a:lnTo>
                      <a:lnTo>
                        <a:pt x="15318" y="6784"/>
                      </a:lnTo>
                      <a:cubicBezTo>
                        <a:pt x="15300" y="6729"/>
                        <a:pt x="15226" y="6692"/>
                        <a:pt x="15226" y="6692"/>
                      </a:cubicBezTo>
                      <a:cubicBezTo>
                        <a:pt x="15226" y="5974"/>
                        <a:pt x="15327" y="4537"/>
                        <a:pt x="15567" y="3653"/>
                      </a:cubicBezTo>
                      <a:cubicBezTo>
                        <a:pt x="16230" y="909"/>
                        <a:pt x="18735" y="-436"/>
                        <a:pt x="20825" y="126"/>
                      </a:cubicBezTo>
                      <a:cubicBezTo>
                        <a:pt x="21700" y="1267"/>
                        <a:pt x="21848" y="2612"/>
                        <a:pt x="21857" y="4132"/>
                      </a:cubicBezTo>
                      <a:cubicBezTo>
                        <a:pt x="21857" y="5154"/>
                        <a:pt x="21857" y="5835"/>
                        <a:pt x="21839" y="6526"/>
                      </a:cubicBezTo>
                      <a:cubicBezTo>
                        <a:pt x="21802" y="7493"/>
                        <a:pt x="22013" y="9896"/>
                        <a:pt x="22262" y="11656"/>
                      </a:cubicBezTo>
                      <a:cubicBezTo>
                        <a:pt x="22317" y="12079"/>
                        <a:pt x="22363" y="12494"/>
                        <a:pt x="22437" y="13027"/>
                      </a:cubicBezTo>
                      <a:cubicBezTo>
                        <a:pt x="14600" y="13368"/>
                        <a:pt x="13458" y="14114"/>
                        <a:pt x="10603" y="15652"/>
                      </a:cubicBezTo>
                      <a:cubicBezTo>
                        <a:pt x="8218" y="17126"/>
                        <a:pt x="6680" y="19640"/>
                        <a:pt x="6441" y="21555"/>
                      </a:cubicBezTo>
                      <a:cubicBezTo>
                        <a:pt x="6247" y="22826"/>
                        <a:pt x="6478" y="23894"/>
                        <a:pt x="7086" y="24981"/>
                      </a:cubicBezTo>
                      <a:cubicBezTo>
                        <a:pt x="7242" y="25239"/>
                        <a:pt x="7408" y="25478"/>
                        <a:pt x="7583" y="25708"/>
                      </a:cubicBezTo>
                      <a:cubicBezTo>
                        <a:pt x="7877" y="25939"/>
                        <a:pt x="7619" y="26012"/>
                        <a:pt x="8789" y="26740"/>
                      </a:cubicBezTo>
                      <a:cubicBezTo>
                        <a:pt x="10585" y="27642"/>
                        <a:pt x="14969" y="28250"/>
                        <a:pt x="18532" y="29171"/>
                      </a:cubicBezTo>
                      <a:cubicBezTo>
                        <a:pt x="16994" y="30138"/>
                        <a:pt x="15512" y="31087"/>
                        <a:pt x="13965" y="32063"/>
                      </a:cubicBezTo>
                      <a:cubicBezTo>
                        <a:pt x="11754" y="33472"/>
                        <a:pt x="9498" y="34779"/>
                        <a:pt x="7748" y="36253"/>
                      </a:cubicBezTo>
                      <a:cubicBezTo>
                        <a:pt x="6800" y="37073"/>
                        <a:pt x="6349" y="37579"/>
                        <a:pt x="5888" y="38242"/>
                      </a:cubicBezTo>
                      <a:cubicBezTo>
                        <a:pt x="5096" y="39513"/>
                        <a:pt x="4893" y="40554"/>
                        <a:pt x="5290" y="41824"/>
                      </a:cubicBezTo>
                      <a:cubicBezTo>
                        <a:pt x="5851" y="43721"/>
                        <a:pt x="7730" y="45996"/>
                        <a:pt x="10382" y="46457"/>
                      </a:cubicBezTo>
                      <a:cubicBezTo>
                        <a:pt x="13228" y="47009"/>
                        <a:pt x="16515" y="46309"/>
                        <a:pt x="19619" y="450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8" name="Google Shape;1528;p29"/>
                <p:cNvSpPr/>
                <p:nvPr/>
              </p:nvSpPr>
              <p:spPr>
                <a:xfrm>
                  <a:off x="-678553" y="-5519280"/>
                  <a:ext cx="844549" cy="32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90" h="22578" extrusionOk="0">
                      <a:moveTo>
                        <a:pt x="3037" y="0"/>
                      </a:moveTo>
                      <a:cubicBezTo>
                        <a:pt x="2973" y="1787"/>
                        <a:pt x="1592" y="2882"/>
                        <a:pt x="1389" y="4568"/>
                      </a:cubicBezTo>
                      <a:cubicBezTo>
                        <a:pt x="1113" y="7091"/>
                        <a:pt x="2227" y="9780"/>
                        <a:pt x="3977" y="11604"/>
                      </a:cubicBezTo>
                      <a:cubicBezTo>
                        <a:pt x="5727" y="13454"/>
                        <a:pt x="8047" y="14375"/>
                        <a:pt x="10331" y="15075"/>
                      </a:cubicBezTo>
                      <a:cubicBezTo>
                        <a:pt x="13950" y="14790"/>
                        <a:pt x="16280" y="14698"/>
                        <a:pt x="20590" y="12064"/>
                      </a:cubicBezTo>
                      <a:cubicBezTo>
                        <a:pt x="21409" y="11686"/>
                        <a:pt x="22441" y="11291"/>
                        <a:pt x="23620" y="11300"/>
                      </a:cubicBezTo>
                      <a:cubicBezTo>
                        <a:pt x="25618" y="11336"/>
                        <a:pt x="27119" y="12285"/>
                        <a:pt x="28096" y="12930"/>
                      </a:cubicBezTo>
                      <a:cubicBezTo>
                        <a:pt x="34109" y="17102"/>
                        <a:pt x="42102" y="17018"/>
                        <a:pt x="47425" y="12773"/>
                      </a:cubicBezTo>
                      <a:cubicBezTo>
                        <a:pt x="47968" y="12331"/>
                        <a:pt x="48576" y="11871"/>
                        <a:pt x="49147" y="11336"/>
                      </a:cubicBezTo>
                      <a:cubicBezTo>
                        <a:pt x="50529" y="10121"/>
                        <a:pt x="51551" y="8169"/>
                        <a:pt x="52481" y="6769"/>
                      </a:cubicBezTo>
                      <a:cubicBezTo>
                        <a:pt x="53531" y="5295"/>
                        <a:pt x="55631" y="4319"/>
                        <a:pt x="57831" y="4531"/>
                      </a:cubicBezTo>
                      <a:cubicBezTo>
                        <a:pt x="59857" y="6704"/>
                        <a:pt x="58007" y="11134"/>
                        <a:pt x="55345" y="14422"/>
                      </a:cubicBezTo>
                      <a:cubicBezTo>
                        <a:pt x="53199" y="17295"/>
                        <a:pt x="49663" y="20113"/>
                        <a:pt x="45454" y="21485"/>
                      </a:cubicBezTo>
                      <a:cubicBezTo>
                        <a:pt x="41273" y="22912"/>
                        <a:pt x="36826" y="22792"/>
                        <a:pt x="33400" y="21982"/>
                      </a:cubicBezTo>
                      <a:cubicBezTo>
                        <a:pt x="31061" y="21448"/>
                        <a:pt x="28758" y="20564"/>
                        <a:pt x="26677" y="19284"/>
                      </a:cubicBezTo>
                      <a:cubicBezTo>
                        <a:pt x="24485" y="17866"/>
                        <a:pt x="22782" y="16457"/>
                        <a:pt x="23021" y="16742"/>
                      </a:cubicBezTo>
                      <a:cubicBezTo>
                        <a:pt x="23021" y="16742"/>
                        <a:pt x="23021" y="16696"/>
                        <a:pt x="22828" y="16742"/>
                      </a:cubicBezTo>
                      <a:cubicBezTo>
                        <a:pt x="22100" y="16807"/>
                        <a:pt x="18988" y="18814"/>
                        <a:pt x="16345" y="19201"/>
                      </a:cubicBezTo>
                      <a:cubicBezTo>
                        <a:pt x="13637" y="19754"/>
                        <a:pt x="10801" y="19670"/>
                        <a:pt x="8167" y="18768"/>
                      </a:cubicBezTo>
                      <a:cubicBezTo>
                        <a:pt x="4281" y="17497"/>
                        <a:pt x="1408" y="13943"/>
                        <a:pt x="487" y="10443"/>
                      </a:cubicBezTo>
                      <a:cubicBezTo>
                        <a:pt x="-655" y="6732"/>
                        <a:pt x="220" y="2394"/>
                        <a:pt x="3037" y="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9" name="Google Shape;1529;p29"/>
                <p:cNvSpPr/>
                <p:nvPr/>
              </p:nvSpPr>
              <p:spPr>
                <a:xfrm>
                  <a:off x="98370" y="-5455750"/>
                  <a:ext cx="828475" cy="1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73" h="8082" extrusionOk="0">
                      <a:moveTo>
                        <a:pt x="57574" y="6590"/>
                      </a:moveTo>
                      <a:cubicBezTo>
                        <a:pt x="56515" y="7713"/>
                        <a:pt x="55216" y="6857"/>
                        <a:pt x="54056" y="6885"/>
                      </a:cubicBezTo>
                      <a:cubicBezTo>
                        <a:pt x="50363" y="6967"/>
                        <a:pt x="45970" y="8321"/>
                        <a:pt x="42057" y="7538"/>
                      </a:cubicBezTo>
                      <a:cubicBezTo>
                        <a:pt x="39184" y="8183"/>
                        <a:pt x="36798" y="7658"/>
                        <a:pt x="33235" y="7631"/>
                      </a:cubicBezTo>
                      <a:cubicBezTo>
                        <a:pt x="31696" y="7631"/>
                        <a:pt x="30140" y="8082"/>
                        <a:pt x="28676" y="8082"/>
                      </a:cubicBezTo>
                      <a:cubicBezTo>
                        <a:pt x="22303" y="8064"/>
                        <a:pt x="16317" y="7732"/>
                        <a:pt x="9917" y="7244"/>
                      </a:cubicBezTo>
                      <a:cubicBezTo>
                        <a:pt x="9263" y="7189"/>
                        <a:pt x="8563" y="7096"/>
                        <a:pt x="7836" y="6986"/>
                      </a:cubicBezTo>
                      <a:cubicBezTo>
                        <a:pt x="6169" y="6728"/>
                        <a:pt x="4115" y="6765"/>
                        <a:pt x="2578" y="6305"/>
                      </a:cubicBezTo>
                      <a:cubicBezTo>
                        <a:pt x="892" y="5789"/>
                        <a:pt x="-148" y="3754"/>
                        <a:pt x="17" y="1571"/>
                      </a:cubicBezTo>
                      <a:cubicBezTo>
                        <a:pt x="1546" y="-621"/>
                        <a:pt x="4355" y="79"/>
                        <a:pt x="7145" y="208"/>
                      </a:cubicBezTo>
                      <a:cubicBezTo>
                        <a:pt x="11833" y="438"/>
                        <a:pt x="18279" y="1157"/>
                        <a:pt x="22782" y="1553"/>
                      </a:cubicBezTo>
                      <a:cubicBezTo>
                        <a:pt x="26236" y="1875"/>
                        <a:pt x="29744" y="2013"/>
                        <a:pt x="33087" y="2446"/>
                      </a:cubicBezTo>
                      <a:cubicBezTo>
                        <a:pt x="36513" y="2879"/>
                        <a:pt x="39874" y="3017"/>
                        <a:pt x="43171" y="3523"/>
                      </a:cubicBezTo>
                      <a:cubicBezTo>
                        <a:pt x="45575" y="3883"/>
                        <a:pt x="47877" y="4702"/>
                        <a:pt x="50198" y="5089"/>
                      </a:cubicBezTo>
                      <a:cubicBezTo>
                        <a:pt x="52656" y="5522"/>
                        <a:pt x="55106" y="5992"/>
                        <a:pt x="57574" y="659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0" name="Google Shape;1530;p29"/>
                <p:cNvSpPr/>
                <p:nvPr/>
              </p:nvSpPr>
              <p:spPr>
                <a:xfrm>
                  <a:off x="-1456757" y="-6195327"/>
                  <a:ext cx="568937" cy="595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7" h="41403" extrusionOk="0">
                      <a:moveTo>
                        <a:pt x="36057" y="264"/>
                      </a:moveTo>
                      <a:cubicBezTo>
                        <a:pt x="34501" y="1434"/>
                        <a:pt x="32530" y="725"/>
                        <a:pt x="30780" y="1093"/>
                      </a:cubicBezTo>
                      <a:cubicBezTo>
                        <a:pt x="25162" y="2152"/>
                        <a:pt x="19923" y="6140"/>
                        <a:pt x="15207" y="9234"/>
                      </a:cubicBezTo>
                      <a:cubicBezTo>
                        <a:pt x="12574" y="12429"/>
                        <a:pt x="9885" y="14667"/>
                        <a:pt x="7518" y="19171"/>
                      </a:cubicBezTo>
                      <a:cubicBezTo>
                        <a:pt x="6541" y="21104"/>
                        <a:pt x="6348" y="23269"/>
                        <a:pt x="6173" y="25064"/>
                      </a:cubicBezTo>
                      <a:cubicBezTo>
                        <a:pt x="5022" y="33445"/>
                        <a:pt x="14802" y="34439"/>
                        <a:pt x="24122" y="34347"/>
                      </a:cubicBezTo>
                      <a:cubicBezTo>
                        <a:pt x="25116" y="34412"/>
                        <a:pt x="26083" y="34467"/>
                        <a:pt x="27170" y="34541"/>
                      </a:cubicBezTo>
                      <a:cubicBezTo>
                        <a:pt x="29620" y="34743"/>
                        <a:pt x="32576" y="34623"/>
                        <a:pt x="34869" y="35020"/>
                      </a:cubicBezTo>
                      <a:cubicBezTo>
                        <a:pt x="37383" y="35462"/>
                        <a:pt x="39289" y="37460"/>
                        <a:pt x="39538" y="39652"/>
                      </a:cubicBezTo>
                      <a:cubicBezTo>
                        <a:pt x="37733" y="41917"/>
                        <a:pt x="33294" y="41355"/>
                        <a:pt x="29039" y="41309"/>
                      </a:cubicBezTo>
                      <a:cubicBezTo>
                        <a:pt x="25448" y="41273"/>
                        <a:pt x="21156" y="41107"/>
                        <a:pt x="16902" y="40876"/>
                      </a:cubicBezTo>
                      <a:cubicBezTo>
                        <a:pt x="12592" y="40361"/>
                        <a:pt x="7656" y="39348"/>
                        <a:pt x="4101" y="36124"/>
                      </a:cubicBezTo>
                      <a:cubicBezTo>
                        <a:pt x="1348" y="33767"/>
                        <a:pt x="-153" y="29770"/>
                        <a:pt x="12" y="26381"/>
                      </a:cubicBezTo>
                      <a:cubicBezTo>
                        <a:pt x="123" y="22965"/>
                        <a:pt x="1200" y="20018"/>
                        <a:pt x="2600" y="17476"/>
                      </a:cubicBezTo>
                      <a:cubicBezTo>
                        <a:pt x="5483" y="12420"/>
                        <a:pt x="9249" y="8138"/>
                        <a:pt x="13853" y="5182"/>
                      </a:cubicBezTo>
                      <a:cubicBezTo>
                        <a:pt x="17215" y="3027"/>
                        <a:pt x="20926" y="1885"/>
                        <a:pt x="24490" y="973"/>
                      </a:cubicBezTo>
                      <a:cubicBezTo>
                        <a:pt x="28312" y="7"/>
                        <a:pt x="32263" y="-260"/>
                        <a:pt x="36057" y="26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31" name="Google Shape;1531;p29"/>
            <p:cNvGrpSpPr/>
            <p:nvPr/>
          </p:nvGrpSpPr>
          <p:grpSpPr>
            <a:xfrm rot="1470450" flipH="1">
              <a:off x="8097399" y="3437181"/>
              <a:ext cx="1087235" cy="1784642"/>
              <a:chOff x="-449513" y="886769"/>
              <a:chExt cx="1336688" cy="2194352"/>
            </a:xfrm>
          </p:grpSpPr>
          <p:grpSp>
            <p:nvGrpSpPr>
              <p:cNvPr id="1532" name="Google Shape;1532;p29"/>
              <p:cNvGrpSpPr/>
              <p:nvPr/>
            </p:nvGrpSpPr>
            <p:grpSpPr>
              <a:xfrm flipH="1">
                <a:off x="-436976" y="899201"/>
                <a:ext cx="1323595" cy="2164665"/>
                <a:chOff x="-2731503" y="-10054160"/>
                <a:chExt cx="4733888" cy="7742007"/>
              </a:xfrm>
            </p:grpSpPr>
            <p:sp>
              <p:nvSpPr>
                <p:cNvPr id="1533" name="Google Shape;1533;p29"/>
                <p:cNvSpPr/>
                <p:nvPr/>
              </p:nvSpPr>
              <p:spPr>
                <a:xfrm>
                  <a:off x="-2731503" y="-4059336"/>
                  <a:ext cx="2062116" cy="1133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02" h="78799" extrusionOk="0">
                      <a:moveTo>
                        <a:pt x="12754" y="78800"/>
                      </a:moveTo>
                      <a:lnTo>
                        <a:pt x="0" y="58844"/>
                      </a:lnTo>
                      <a:cubicBezTo>
                        <a:pt x="103418" y="-7231"/>
                        <a:pt x="134673" y="-2443"/>
                        <a:pt x="143302" y="2705"/>
                      </a:cubicBezTo>
                      <a:lnTo>
                        <a:pt x="131201" y="23066"/>
                      </a:lnTo>
                      <a:cubicBezTo>
                        <a:pt x="132261" y="23692"/>
                        <a:pt x="132924" y="23868"/>
                        <a:pt x="132924" y="23868"/>
                      </a:cubicBezTo>
                      <a:cubicBezTo>
                        <a:pt x="132675" y="23775"/>
                        <a:pt x="107185" y="18471"/>
                        <a:pt x="12754" y="78800"/>
                      </a:cubicBezTo>
                      <a:close/>
                    </a:path>
                  </a:pathLst>
                </a:custGeom>
                <a:solidFill>
                  <a:srgbClr val="BE613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4" name="Google Shape;1534;p29"/>
                <p:cNvSpPr/>
                <p:nvPr/>
              </p:nvSpPr>
              <p:spPr>
                <a:xfrm>
                  <a:off x="-2050400" y="-10054160"/>
                  <a:ext cx="4052785" cy="7742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639" h="538013" extrusionOk="0">
                      <a:moveTo>
                        <a:pt x="73435" y="268066"/>
                      </a:moveTo>
                      <a:cubicBezTo>
                        <a:pt x="73435" y="268066"/>
                        <a:pt x="54814" y="250873"/>
                        <a:pt x="53203" y="230861"/>
                      </a:cubicBezTo>
                      <a:cubicBezTo>
                        <a:pt x="53203" y="230861"/>
                        <a:pt x="13254" y="219792"/>
                        <a:pt x="3814" y="179226"/>
                      </a:cubicBezTo>
                      <a:cubicBezTo>
                        <a:pt x="-5616" y="138669"/>
                        <a:pt x="3317" y="91178"/>
                        <a:pt x="20971" y="63965"/>
                      </a:cubicBezTo>
                      <a:cubicBezTo>
                        <a:pt x="38625" y="36743"/>
                        <a:pt x="73195" y="5119"/>
                        <a:pt x="96006" y="1067"/>
                      </a:cubicBezTo>
                      <a:cubicBezTo>
                        <a:pt x="118808" y="-2975"/>
                        <a:pt x="147503" y="4382"/>
                        <a:pt x="172147" y="24606"/>
                      </a:cubicBezTo>
                      <a:cubicBezTo>
                        <a:pt x="196791" y="44838"/>
                        <a:pt x="201598" y="49083"/>
                        <a:pt x="209048" y="62658"/>
                      </a:cubicBezTo>
                      <a:cubicBezTo>
                        <a:pt x="209048" y="62658"/>
                        <a:pt x="267728" y="105139"/>
                        <a:pt x="278678" y="140170"/>
                      </a:cubicBezTo>
                      <a:cubicBezTo>
                        <a:pt x="289627" y="175202"/>
                        <a:pt x="266853" y="211550"/>
                        <a:pt x="264662" y="226441"/>
                      </a:cubicBezTo>
                      <a:cubicBezTo>
                        <a:pt x="262470" y="241332"/>
                        <a:pt x="281238" y="292304"/>
                        <a:pt x="267185" y="353637"/>
                      </a:cubicBezTo>
                      <a:cubicBezTo>
                        <a:pt x="253132" y="414969"/>
                        <a:pt x="226434" y="484111"/>
                        <a:pt x="196892" y="507861"/>
                      </a:cubicBezTo>
                      <a:cubicBezTo>
                        <a:pt x="167340" y="531612"/>
                        <a:pt x="142153" y="533656"/>
                        <a:pt x="92424" y="525515"/>
                      </a:cubicBezTo>
                      <a:cubicBezTo>
                        <a:pt x="92424" y="525515"/>
                        <a:pt x="74927" y="537689"/>
                        <a:pt x="62099" y="538003"/>
                      </a:cubicBezTo>
                      <a:cubicBezTo>
                        <a:pt x="49270" y="538316"/>
                        <a:pt x="26377" y="531897"/>
                        <a:pt x="27288" y="521822"/>
                      </a:cubicBezTo>
                      <a:cubicBezTo>
                        <a:pt x="28209" y="511747"/>
                        <a:pt x="31561" y="505034"/>
                        <a:pt x="38588" y="500752"/>
                      </a:cubicBezTo>
                      <a:cubicBezTo>
                        <a:pt x="38588" y="500752"/>
                        <a:pt x="31257" y="494646"/>
                        <a:pt x="23328" y="484268"/>
                      </a:cubicBezTo>
                      <a:cubicBezTo>
                        <a:pt x="23328" y="484268"/>
                        <a:pt x="6697" y="440294"/>
                        <a:pt x="59566" y="413588"/>
                      </a:cubicBezTo>
                      <a:cubicBezTo>
                        <a:pt x="59566" y="413588"/>
                        <a:pt x="37639" y="395943"/>
                        <a:pt x="50818" y="357385"/>
                      </a:cubicBezTo>
                      <a:cubicBezTo>
                        <a:pt x="63996" y="318827"/>
                        <a:pt x="85959" y="308089"/>
                        <a:pt x="85959" y="308089"/>
                      </a:cubicBezTo>
                      <a:cubicBezTo>
                        <a:pt x="85959" y="308089"/>
                        <a:pt x="81769" y="302508"/>
                        <a:pt x="89063" y="296881"/>
                      </a:cubicBezTo>
                      <a:cubicBezTo>
                        <a:pt x="89063" y="296881"/>
                        <a:pt x="48635" y="313762"/>
                        <a:pt x="46554" y="297093"/>
                      </a:cubicBezTo>
                      <a:cubicBezTo>
                        <a:pt x="44445" y="280416"/>
                        <a:pt x="63876" y="271344"/>
                        <a:pt x="73435" y="268066"/>
                      </a:cubicBezTo>
                      <a:close/>
                    </a:path>
                  </a:pathLst>
                </a:custGeom>
                <a:solidFill>
                  <a:srgbClr val="BE613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35" name="Google Shape;1535;p29"/>
              <p:cNvGrpSpPr/>
              <p:nvPr/>
            </p:nvGrpSpPr>
            <p:grpSpPr>
              <a:xfrm flipH="1">
                <a:off x="50770" y="909574"/>
                <a:ext cx="813436" cy="2105651"/>
                <a:chOff x="-2651338" y="-10017063"/>
                <a:chExt cx="2909285" cy="7530939"/>
              </a:xfrm>
            </p:grpSpPr>
            <p:sp>
              <p:nvSpPr>
                <p:cNvPr id="1536" name="Google Shape;1536;p29"/>
                <p:cNvSpPr/>
                <p:nvPr/>
              </p:nvSpPr>
              <p:spPr>
                <a:xfrm>
                  <a:off x="-2007864" y="-10017063"/>
                  <a:ext cx="1514173" cy="1861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24" h="129369" extrusionOk="0">
                      <a:moveTo>
                        <a:pt x="105224" y="0"/>
                      </a:moveTo>
                      <a:cubicBezTo>
                        <a:pt x="102959" y="2671"/>
                        <a:pt x="98934" y="3149"/>
                        <a:pt x="95748" y="4586"/>
                      </a:cubicBezTo>
                      <a:cubicBezTo>
                        <a:pt x="85784" y="9550"/>
                        <a:pt x="75939" y="17958"/>
                        <a:pt x="66306" y="24431"/>
                      </a:cubicBezTo>
                      <a:cubicBezTo>
                        <a:pt x="63387" y="27480"/>
                        <a:pt x="60404" y="29902"/>
                        <a:pt x="57457" y="32784"/>
                      </a:cubicBezTo>
                      <a:cubicBezTo>
                        <a:pt x="54372" y="35510"/>
                        <a:pt x="51195" y="38531"/>
                        <a:pt x="47741" y="42444"/>
                      </a:cubicBezTo>
                      <a:cubicBezTo>
                        <a:pt x="44610" y="45686"/>
                        <a:pt x="42566" y="49793"/>
                        <a:pt x="39858" y="53063"/>
                      </a:cubicBezTo>
                      <a:cubicBezTo>
                        <a:pt x="28927" y="67944"/>
                        <a:pt x="20574" y="83342"/>
                        <a:pt x="14588" y="100775"/>
                      </a:cubicBezTo>
                      <a:cubicBezTo>
                        <a:pt x="13990" y="102589"/>
                        <a:pt x="13364" y="104486"/>
                        <a:pt x="12710" y="106494"/>
                      </a:cubicBezTo>
                      <a:cubicBezTo>
                        <a:pt x="11015" y="111043"/>
                        <a:pt x="10205" y="116854"/>
                        <a:pt x="8814" y="121182"/>
                      </a:cubicBezTo>
                      <a:cubicBezTo>
                        <a:pt x="7562" y="125980"/>
                        <a:pt x="4330" y="129323"/>
                        <a:pt x="1281" y="129369"/>
                      </a:cubicBezTo>
                      <a:cubicBezTo>
                        <a:pt x="-1343" y="125326"/>
                        <a:pt x="554" y="116532"/>
                        <a:pt x="2607" y="108225"/>
                      </a:cubicBezTo>
                      <a:cubicBezTo>
                        <a:pt x="5775" y="94089"/>
                        <a:pt x="14331" y="75726"/>
                        <a:pt x="21965" y="64049"/>
                      </a:cubicBezTo>
                      <a:cubicBezTo>
                        <a:pt x="27527" y="54895"/>
                        <a:pt x="34333" y="46340"/>
                        <a:pt x="41442" y="38789"/>
                      </a:cubicBezTo>
                      <a:cubicBezTo>
                        <a:pt x="48846" y="31136"/>
                        <a:pt x="56655" y="24229"/>
                        <a:pt x="65017" y="18344"/>
                      </a:cubicBezTo>
                      <a:cubicBezTo>
                        <a:pt x="68148" y="16319"/>
                        <a:pt x="71362" y="14523"/>
                        <a:pt x="74512" y="12745"/>
                      </a:cubicBezTo>
                      <a:cubicBezTo>
                        <a:pt x="77873" y="11088"/>
                        <a:pt x="81207" y="9439"/>
                        <a:pt x="84163" y="7975"/>
                      </a:cubicBezTo>
                      <a:cubicBezTo>
                        <a:pt x="87598" y="6364"/>
                        <a:pt x="91107" y="4945"/>
                        <a:pt x="94560" y="3481"/>
                      </a:cubicBezTo>
                      <a:cubicBezTo>
                        <a:pt x="98106" y="2238"/>
                        <a:pt x="101679" y="1114"/>
                        <a:pt x="105224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7" name="Google Shape;1537;p29"/>
                <p:cNvSpPr/>
                <p:nvPr/>
              </p:nvSpPr>
              <p:spPr>
                <a:xfrm>
                  <a:off x="-2044284" y="-8338989"/>
                  <a:ext cx="724738" cy="1556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64" h="108196" extrusionOk="0">
                      <a:moveTo>
                        <a:pt x="50364" y="108194"/>
                      </a:moveTo>
                      <a:cubicBezTo>
                        <a:pt x="47648" y="108286"/>
                        <a:pt x="45953" y="105707"/>
                        <a:pt x="43937" y="104262"/>
                      </a:cubicBezTo>
                      <a:cubicBezTo>
                        <a:pt x="37564" y="99685"/>
                        <a:pt x="29230" y="94518"/>
                        <a:pt x="24579" y="87124"/>
                      </a:cubicBezTo>
                      <a:cubicBezTo>
                        <a:pt x="19965" y="82869"/>
                        <a:pt x="17368" y="78154"/>
                        <a:pt x="13547" y="71376"/>
                      </a:cubicBezTo>
                      <a:cubicBezTo>
                        <a:pt x="11861" y="68466"/>
                        <a:pt x="9826" y="65703"/>
                        <a:pt x="8454" y="62738"/>
                      </a:cubicBezTo>
                      <a:cubicBezTo>
                        <a:pt x="2744" y="49845"/>
                        <a:pt x="28" y="36427"/>
                        <a:pt x="0" y="22061"/>
                      </a:cubicBezTo>
                      <a:cubicBezTo>
                        <a:pt x="37" y="20588"/>
                        <a:pt x="55" y="19004"/>
                        <a:pt x="239" y="17365"/>
                      </a:cubicBezTo>
                      <a:cubicBezTo>
                        <a:pt x="534" y="13608"/>
                        <a:pt x="764" y="9021"/>
                        <a:pt x="1759" y="5577"/>
                      </a:cubicBezTo>
                      <a:cubicBezTo>
                        <a:pt x="2846" y="1774"/>
                        <a:pt x="6152" y="-399"/>
                        <a:pt x="9080" y="61"/>
                      </a:cubicBezTo>
                      <a:cubicBezTo>
                        <a:pt x="11613" y="3358"/>
                        <a:pt x="9891" y="9049"/>
                        <a:pt x="9614" y="14869"/>
                      </a:cubicBezTo>
                      <a:cubicBezTo>
                        <a:pt x="8905" y="24566"/>
                        <a:pt x="9854" y="38058"/>
                        <a:pt x="12193" y="47110"/>
                      </a:cubicBezTo>
                      <a:cubicBezTo>
                        <a:pt x="13823" y="54100"/>
                        <a:pt x="16503" y="60850"/>
                        <a:pt x="19358" y="67167"/>
                      </a:cubicBezTo>
                      <a:cubicBezTo>
                        <a:pt x="22277" y="73687"/>
                        <a:pt x="26172" y="79489"/>
                        <a:pt x="30105" y="85153"/>
                      </a:cubicBezTo>
                      <a:cubicBezTo>
                        <a:pt x="32987" y="89260"/>
                        <a:pt x="35630" y="93505"/>
                        <a:pt x="38982" y="97143"/>
                      </a:cubicBezTo>
                      <a:cubicBezTo>
                        <a:pt x="42565" y="101011"/>
                        <a:pt x="46349" y="104685"/>
                        <a:pt x="50364" y="108194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8" name="Google Shape;1538;p29"/>
                <p:cNvSpPr/>
                <p:nvPr/>
              </p:nvSpPr>
              <p:spPr>
                <a:xfrm>
                  <a:off x="-1259087" y="-7097261"/>
                  <a:ext cx="431024" cy="89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3" h="62270" extrusionOk="0">
                      <a:moveTo>
                        <a:pt x="9316" y="0"/>
                      </a:moveTo>
                      <a:cubicBezTo>
                        <a:pt x="10071" y="1888"/>
                        <a:pt x="8368" y="2772"/>
                        <a:pt x="7861" y="4144"/>
                      </a:cubicBezTo>
                      <a:cubicBezTo>
                        <a:pt x="6250" y="8546"/>
                        <a:pt x="7041" y="14016"/>
                        <a:pt x="6019" y="18520"/>
                      </a:cubicBezTo>
                      <a:cubicBezTo>
                        <a:pt x="6940" y="21890"/>
                        <a:pt x="6424" y="24690"/>
                        <a:pt x="7465" y="28723"/>
                      </a:cubicBezTo>
                      <a:cubicBezTo>
                        <a:pt x="7889" y="30464"/>
                        <a:pt x="9150" y="31928"/>
                        <a:pt x="9777" y="33429"/>
                      </a:cubicBezTo>
                      <a:cubicBezTo>
                        <a:pt x="12650" y="39921"/>
                        <a:pt x="16776" y="45309"/>
                        <a:pt x="22209" y="49628"/>
                      </a:cubicBezTo>
                      <a:cubicBezTo>
                        <a:pt x="22789" y="50107"/>
                        <a:pt x="23323" y="50549"/>
                        <a:pt x="23950" y="51065"/>
                      </a:cubicBezTo>
                      <a:cubicBezTo>
                        <a:pt x="25322" y="52280"/>
                        <a:pt x="27394" y="53081"/>
                        <a:pt x="28692" y="54223"/>
                      </a:cubicBezTo>
                      <a:cubicBezTo>
                        <a:pt x="30083" y="55466"/>
                        <a:pt x="30359" y="58358"/>
                        <a:pt x="29346" y="61222"/>
                      </a:cubicBezTo>
                      <a:cubicBezTo>
                        <a:pt x="26629" y="63607"/>
                        <a:pt x="23167" y="61443"/>
                        <a:pt x="19980" y="59500"/>
                      </a:cubicBezTo>
                      <a:cubicBezTo>
                        <a:pt x="14381" y="56369"/>
                        <a:pt x="8368" y="49545"/>
                        <a:pt x="5485" y="44038"/>
                      </a:cubicBezTo>
                      <a:cubicBezTo>
                        <a:pt x="3146" y="39921"/>
                        <a:pt x="1286" y="35298"/>
                        <a:pt x="632" y="30703"/>
                      </a:cubicBezTo>
                      <a:cubicBezTo>
                        <a:pt x="-49" y="26016"/>
                        <a:pt x="-316" y="21374"/>
                        <a:pt x="531" y="16936"/>
                      </a:cubicBezTo>
                      <a:cubicBezTo>
                        <a:pt x="1166" y="13694"/>
                        <a:pt x="2750" y="10812"/>
                        <a:pt x="4021" y="8049"/>
                      </a:cubicBezTo>
                      <a:cubicBezTo>
                        <a:pt x="5375" y="5074"/>
                        <a:pt x="7152" y="2339"/>
                        <a:pt x="9316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9" name="Google Shape;1539;p29"/>
                <p:cNvSpPr/>
                <p:nvPr/>
              </p:nvSpPr>
              <p:spPr>
                <a:xfrm>
                  <a:off x="-1367067" y="-6207026"/>
                  <a:ext cx="403050" cy="466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09" h="32388" extrusionOk="0">
                      <a:moveTo>
                        <a:pt x="724" y="32388"/>
                      </a:moveTo>
                      <a:cubicBezTo>
                        <a:pt x="-759" y="31458"/>
                        <a:pt x="484" y="30620"/>
                        <a:pt x="558" y="29800"/>
                      </a:cubicBezTo>
                      <a:cubicBezTo>
                        <a:pt x="769" y="27194"/>
                        <a:pt x="-188" y="23262"/>
                        <a:pt x="1921" y="20821"/>
                      </a:cubicBezTo>
                      <a:cubicBezTo>
                        <a:pt x="1948" y="18363"/>
                        <a:pt x="3376" y="16954"/>
                        <a:pt x="4849" y="14587"/>
                      </a:cubicBezTo>
                      <a:cubicBezTo>
                        <a:pt x="5476" y="13556"/>
                        <a:pt x="5706" y="12119"/>
                        <a:pt x="6433" y="11143"/>
                      </a:cubicBezTo>
                      <a:cubicBezTo>
                        <a:pt x="9620" y="6980"/>
                        <a:pt x="13736" y="3868"/>
                        <a:pt x="18672" y="1639"/>
                      </a:cubicBezTo>
                      <a:cubicBezTo>
                        <a:pt x="19179" y="1418"/>
                        <a:pt x="19750" y="1215"/>
                        <a:pt x="20357" y="1077"/>
                      </a:cubicBezTo>
                      <a:cubicBezTo>
                        <a:pt x="21720" y="709"/>
                        <a:pt x="23313" y="-92"/>
                        <a:pt x="24713" y="9"/>
                      </a:cubicBezTo>
                      <a:cubicBezTo>
                        <a:pt x="26269" y="119"/>
                        <a:pt x="27632" y="2597"/>
                        <a:pt x="28010" y="5553"/>
                      </a:cubicBezTo>
                      <a:cubicBezTo>
                        <a:pt x="27504" y="8905"/>
                        <a:pt x="25689" y="8730"/>
                        <a:pt x="24013" y="9513"/>
                      </a:cubicBezTo>
                      <a:cubicBezTo>
                        <a:pt x="21232" y="10728"/>
                        <a:pt x="17549" y="12561"/>
                        <a:pt x="15302" y="14320"/>
                      </a:cubicBezTo>
                      <a:cubicBezTo>
                        <a:pt x="13543" y="15628"/>
                        <a:pt x="12106" y="17285"/>
                        <a:pt x="10586" y="18759"/>
                      </a:cubicBezTo>
                      <a:cubicBezTo>
                        <a:pt x="9012" y="20287"/>
                        <a:pt x="7962" y="22157"/>
                        <a:pt x="6636" y="23870"/>
                      </a:cubicBezTo>
                      <a:cubicBezTo>
                        <a:pt x="5678" y="25122"/>
                        <a:pt x="4214" y="26218"/>
                        <a:pt x="3385" y="27636"/>
                      </a:cubicBezTo>
                      <a:cubicBezTo>
                        <a:pt x="2676" y="28898"/>
                        <a:pt x="1819" y="30427"/>
                        <a:pt x="724" y="3238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>
                  <a:off x="-760084" y="-6074053"/>
                  <a:ext cx="201129" cy="309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77" h="21526" extrusionOk="0">
                      <a:moveTo>
                        <a:pt x="10839" y="20772"/>
                      </a:moveTo>
                      <a:cubicBezTo>
                        <a:pt x="10194" y="22291"/>
                        <a:pt x="9706" y="21057"/>
                        <a:pt x="9237" y="20993"/>
                      </a:cubicBezTo>
                      <a:cubicBezTo>
                        <a:pt x="7745" y="20864"/>
                        <a:pt x="4310" y="21020"/>
                        <a:pt x="3637" y="18626"/>
                      </a:cubicBezTo>
                      <a:cubicBezTo>
                        <a:pt x="1851" y="17899"/>
                        <a:pt x="1612" y="16315"/>
                        <a:pt x="1041" y="14288"/>
                      </a:cubicBezTo>
                      <a:cubicBezTo>
                        <a:pt x="764" y="13404"/>
                        <a:pt x="9" y="12392"/>
                        <a:pt x="0" y="11332"/>
                      </a:cubicBezTo>
                      <a:cubicBezTo>
                        <a:pt x="129" y="6756"/>
                        <a:pt x="3076" y="2943"/>
                        <a:pt x="7211" y="982"/>
                      </a:cubicBezTo>
                      <a:cubicBezTo>
                        <a:pt x="7653" y="797"/>
                        <a:pt x="8132" y="613"/>
                        <a:pt x="8675" y="530"/>
                      </a:cubicBezTo>
                      <a:cubicBezTo>
                        <a:pt x="9853" y="272"/>
                        <a:pt x="11410" y="-271"/>
                        <a:pt x="12635" y="162"/>
                      </a:cubicBezTo>
                      <a:cubicBezTo>
                        <a:pt x="14053" y="641"/>
                        <a:pt x="14348" y="3459"/>
                        <a:pt x="13519" y="6314"/>
                      </a:cubicBezTo>
                      <a:cubicBezTo>
                        <a:pt x="12211" y="9371"/>
                        <a:pt x="11935" y="8920"/>
                        <a:pt x="11226" y="9307"/>
                      </a:cubicBezTo>
                      <a:cubicBezTo>
                        <a:pt x="10231" y="9914"/>
                        <a:pt x="8905" y="10881"/>
                        <a:pt x="8491" y="11692"/>
                      </a:cubicBezTo>
                      <a:cubicBezTo>
                        <a:pt x="8122" y="12327"/>
                        <a:pt x="8242" y="12778"/>
                        <a:pt x="8049" y="13377"/>
                      </a:cubicBezTo>
                      <a:cubicBezTo>
                        <a:pt x="7855" y="14049"/>
                        <a:pt x="8242" y="14767"/>
                        <a:pt x="8389" y="15698"/>
                      </a:cubicBezTo>
                      <a:cubicBezTo>
                        <a:pt x="8491" y="16360"/>
                        <a:pt x="8334" y="17567"/>
                        <a:pt x="8804" y="18331"/>
                      </a:cubicBezTo>
                      <a:cubicBezTo>
                        <a:pt x="9283" y="19114"/>
                        <a:pt x="9890" y="19952"/>
                        <a:pt x="10839" y="20772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>
                  <a:off x="-770963" y="-5812768"/>
                  <a:ext cx="166032" cy="26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38" h="18459" extrusionOk="0">
                      <a:moveTo>
                        <a:pt x="9045" y="17118"/>
                      </a:moveTo>
                      <a:cubicBezTo>
                        <a:pt x="9294" y="18721"/>
                        <a:pt x="8391" y="17800"/>
                        <a:pt x="8096" y="17874"/>
                      </a:cubicBezTo>
                      <a:cubicBezTo>
                        <a:pt x="7120" y="18343"/>
                        <a:pt x="3925" y="19236"/>
                        <a:pt x="3197" y="17063"/>
                      </a:cubicBezTo>
                      <a:cubicBezTo>
                        <a:pt x="1438" y="16575"/>
                        <a:pt x="1318" y="14945"/>
                        <a:pt x="932" y="13296"/>
                      </a:cubicBezTo>
                      <a:cubicBezTo>
                        <a:pt x="747" y="12550"/>
                        <a:pt x="11" y="11685"/>
                        <a:pt x="2" y="10865"/>
                      </a:cubicBezTo>
                      <a:cubicBezTo>
                        <a:pt x="-63" y="7375"/>
                        <a:pt x="1742" y="4290"/>
                        <a:pt x="3612" y="2062"/>
                      </a:cubicBezTo>
                      <a:cubicBezTo>
                        <a:pt x="3805" y="1822"/>
                        <a:pt x="4044" y="1619"/>
                        <a:pt x="4311" y="1426"/>
                      </a:cubicBezTo>
                      <a:cubicBezTo>
                        <a:pt x="4919" y="993"/>
                        <a:pt x="5324" y="118"/>
                        <a:pt x="6042" y="8"/>
                      </a:cubicBezTo>
                      <a:cubicBezTo>
                        <a:pt x="6835" y="-130"/>
                        <a:pt x="8796" y="1629"/>
                        <a:pt x="10675" y="3958"/>
                      </a:cubicBezTo>
                      <a:cubicBezTo>
                        <a:pt x="12314" y="6832"/>
                        <a:pt x="11209" y="7154"/>
                        <a:pt x="10693" y="7983"/>
                      </a:cubicBezTo>
                      <a:cubicBezTo>
                        <a:pt x="9800" y="9364"/>
                        <a:pt x="8677" y="10653"/>
                        <a:pt x="8409" y="11381"/>
                      </a:cubicBezTo>
                      <a:cubicBezTo>
                        <a:pt x="8124" y="12007"/>
                        <a:pt x="8207" y="12597"/>
                        <a:pt x="7995" y="12919"/>
                      </a:cubicBezTo>
                      <a:cubicBezTo>
                        <a:pt x="7811" y="13398"/>
                        <a:pt x="7884" y="13315"/>
                        <a:pt x="7654" y="13702"/>
                      </a:cubicBezTo>
                      <a:cubicBezTo>
                        <a:pt x="7498" y="14006"/>
                        <a:pt x="7203" y="15037"/>
                        <a:pt x="7479" y="15553"/>
                      </a:cubicBezTo>
                      <a:cubicBezTo>
                        <a:pt x="7756" y="16059"/>
                        <a:pt x="8124" y="16686"/>
                        <a:pt x="9045" y="1711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>
                  <a:off x="-682424" y="-5551886"/>
                  <a:ext cx="237996" cy="2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39" h="17156" extrusionOk="0">
                      <a:moveTo>
                        <a:pt x="16539" y="15592"/>
                      </a:moveTo>
                      <a:cubicBezTo>
                        <a:pt x="16282" y="17203"/>
                        <a:pt x="15655" y="16108"/>
                        <a:pt x="15250" y="16181"/>
                      </a:cubicBezTo>
                      <a:cubicBezTo>
                        <a:pt x="13970" y="16439"/>
                        <a:pt x="11429" y="18041"/>
                        <a:pt x="10084" y="16485"/>
                      </a:cubicBezTo>
                      <a:cubicBezTo>
                        <a:pt x="8426" y="16863"/>
                        <a:pt x="7680" y="15794"/>
                        <a:pt x="6290" y="14855"/>
                      </a:cubicBezTo>
                      <a:cubicBezTo>
                        <a:pt x="5673" y="14459"/>
                        <a:pt x="4568" y="14376"/>
                        <a:pt x="3979" y="13833"/>
                      </a:cubicBezTo>
                      <a:cubicBezTo>
                        <a:pt x="1483" y="11448"/>
                        <a:pt x="156" y="8178"/>
                        <a:pt x="0" y="4559"/>
                      </a:cubicBezTo>
                      <a:cubicBezTo>
                        <a:pt x="0" y="4182"/>
                        <a:pt x="28" y="3785"/>
                        <a:pt x="129" y="3380"/>
                      </a:cubicBezTo>
                      <a:cubicBezTo>
                        <a:pt x="313" y="2459"/>
                        <a:pt x="212" y="1207"/>
                        <a:pt x="847" y="443"/>
                      </a:cubicBezTo>
                      <a:cubicBezTo>
                        <a:pt x="1556" y="-432"/>
                        <a:pt x="4236" y="47"/>
                        <a:pt x="6907" y="1373"/>
                      </a:cubicBezTo>
                      <a:cubicBezTo>
                        <a:pt x="9670" y="3196"/>
                        <a:pt x="9080" y="3528"/>
                        <a:pt x="9228" y="4311"/>
                      </a:cubicBezTo>
                      <a:cubicBezTo>
                        <a:pt x="9476" y="5508"/>
                        <a:pt x="9642" y="7000"/>
                        <a:pt x="10066" y="7921"/>
                      </a:cubicBezTo>
                      <a:cubicBezTo>
                        <a:pt x="10370" y="8657"/>
                        <a:pt x="10913" y="9099"/>
                        <a:pt x="11226" y="9781"/>
                      </a:cubicBezTo>
                      <a:cubicBezTo>
                        <a:pt x="11585" y="10508"/>
                        <a:pt x="12294" y="10868"/>
                        <a:pt x="12828" y="11613"/>
                      </a:cubicBezTo>
                      <a:cubicBezTo>
                        <a:pt x="13215" y="12147"/>
                        <a:pt x="13528" y="13280"/>
                        <a:pt x="14173" y="13805"/>
                      </a:cubicBezTo>
                      <a:cubicBezTo>
                        <a:pt x="14827" y="14357"/>
                        <a:pt x="15582" y="14956"/>
                        <a:pt x="16539" y="15592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>
                  <a:off x="-1344029" y="-5599847"/>
                  <a:ext cx="525393" cy="1545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1" h="107368" extrusionOk="0">
                      <a:moveTo>
                        <a:pt x="36512" y="0"/>
                      </a:moveTo>
                      <a:cubicBezTo>
                        <a:pt x="35931" y="2569"/>
                        <a:pt x="33224" y="3472"/>
                        <a:pt x="31575" y="5194"/>
                      </a:cubicBezTo>
                      <a:cubicBezTo>
                        <a:pt x="26345" y="10710"/>
                        <a:pt x="22661" y="18759"/>
                        <a:pt x="18149" y="25123"/>
                      </a:cubicBezTo>
                      <a:cubicBezTo>
                        <a:pt x="16344" y="30537"/>
                        <a:pt x="13728" y="34543"/>
                        <a:pt x="11739" y="41275"/>
                      </a:cubicBezTo>
                      <a:cubicBezTo>
                        <a:pt x="10855" y="44167"/>
                        <a:pt x="10883" y="47252"/>
                        <a:pt x="10367" y="50033"/>
                      </a:cubicBezTo>
                      <a:cubicBezTo>
                        <a:pt x="8341" y="62152"/>
                        <a:pt x="8599" y="73848"/>
                        <a:pt x="11269" y="85755"/>
                      </a:cubicBezTo>
                      <a:cubicBezTo>
                        <a:pt x="11545" y="87007"/>
                        <a:pt x="11822" y="88269"/>
                        <a:pt x="12135" y="89650"/>
                      </a:cubicBezTo>
                      <a:cubicBezTo>
                        <a:pt x="12780" y="92809"/>
                        <a:pt x="14382" y="96327"/>
                        <a:pt x="15100" y="99265"/>
                      </a:cubicBezTo>
                      <a:cubicBezTo>
                        <a:pt x="15874" y="102469"/>
                        <a:pt x="14631" y="105794"/>
                        <a:pt x="12015" y="107369"/>
                      </a:cubicBezTo>
                      <a:cubicBezTo>
                        <a:pt x="8000" y="106494"/>
                        <a:pt x="5947" y="100563"/>
                        <a:pt x="4086" y="94964"/>
                      </a:cubicBezTo>
                      <a:cubicBezTo>
                        <a:pt x="660" y="85534"/>
                        <a:pt x="-638" y="71472"/>
                        <a:pt x="292" y="61811"/>
                      </a:cubicBezTo>
                      <a:cubicBezTo>
                        <a:pt x="808" y="54407"/>
                        <a:pt x="2171" y="46865"/>
                        <a:pt x="4666" y="40078"/>
                      </a:cubicBezTo>
                      <a:cubicBezTo>
                        <a:pt x="7199" y="33134"/>
                        <a:pt x="10219" y="26531"/>
                        <a:pt x="14253" y="20693"/>
                      </a:cubicBezTo>
                      <a:cubicBezTo>
                        <a:pt x="17218" y="16448"/>
                        <a:pt x="20930" y="13013"/>
                        <a:pt x="24392" y="9578"/>
                      </a:cubicBezTo>
                      <a:cubicBezTo>
                        <a:pt x="28103" y="5913"/>
                        <a:pt x="32156" y="2689"/>
                        <a:pt x="36512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>
                  <a:off x="-2651338" y="-4043507"/>
                  <a:ext cx="2067008" cy="868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42" h="60334" extrusionOk="0">
                      <a:moveTo>
                        <a:pt x="143643" y="1228"/>
                      </a:moveTo>
                      <a:cubicBezTo>
                        <a:pt x="140770" y="2683"/>
                        <a:pt x="137252" y="1495"/>
                        <a:pt x="134075" y="1642"/>
                      </a:cubicBezTo>
                      <a:cubicBezTo>
                        <a:pt x="123954" y="2167"/>
                        <a:pt x="112756" y="5878"/>
                        <a:pt x="102377" y="7803"/>
                      </a:cubicBezTo>
                      <a:cubicBezTo>
                        <a:pt x="95323" y="10778"/>
                        <a:pt x="89015" y="12159"/>
                        <a:pt x="80266" y="15953"/>
                      </a:cubicBezTo>
                      <a:cubicBezTo>
                        <a:pt x="76490" y="17565"/>
                        <a:pt x="73111" y="19950"/>
                        <a:pt x="69639" y="21709"/>
                      </a:cubicBezTo>
                      <a:cubicBezTo>
                        <a:pt x="54610" y="29454"/>
                        <a:pt x="41109" y="37972"/>
                        <a:pt x="26955" y="47633"/>
                      </a:cubicBezTo>
                      <a:cubicBezTo>
                        <a:pt x="25472" y="48608"/>
                        <a:pt x="23916" y="49631"/>
                        <a:pt x="22267" y="50717"/>
                      </a:cubicBezTo>
                      <a:cubicBezTo>
                        <a:pt x="18464" y="53140"/>
                        <a:pt x="14191" y="56547"/>
                        <a:pt x="10480" y="58656"/>
                      </a:cubicBezTo>
                      <a:cubicBezTo>
                        <a:pt x="6400" y="60967"/>
                        <a:pt x="2035" y="60838"/>
                        <a:pt x="0" y="58600"/>
                      </a:cubicBezTo>
                      <a:cubicBezTo>
                        <a:pt x="847" y="54061"/>
                        <a:pt x="7588" y="49926"/>
                        <a:pt x="13740" y="45432"/>
                      </a:cubicBezTo>
                      <a:cubicBezTo>
                        <a:pt x="24054" y="37825"/>
                        <a:pt x="39212" y="28247"/>
                        <a:pt x="50254" y="22298"/>
                      </a:cubicBezTo>
                      <a:cubicBezTo>
                        <a:pt x="58671" y="17666"/>
                        <a:pt x="67438" y="13227"/>
                        <a:pt x="76251" y="9930"/>
                      </a:cubicBezTo>
                      <a:cubicBezTo>
                        <a:pt x="85267" y="6542"/>
                        <a:pt x="94227" y="3539"/>
                        <a:pt x="103372" y="1790"/>
                      </a:cubicBezTo>
                      <a:cubicBezTo>
                        <a:pt x="110048" y="528"/>
                        <a:pt x="116670" y="381"/>
                        <a:pt x="123125" y="95"/>
                      </a:cubicBezTo>
                      <a:cubicBezTo>
                        <a:pt x="130032" y="-190"/>
                        <a:pt x="136911" y="160"/>
                        <a:pt x="143643" y="122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5" name="Google Shape;1545;p29"/>
                <p:cNvSpPr/>
                <p:nvPr/>
              </p:nvSpPr>
              <p:spPr>
                <a:xfrm>
                  <a:off x="-1648599" y="-3515729"/>
                  <a:ext cx="1906545" cy="1029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91" h="71550" extrusionOk="0">
                      <a:moveTo>
                        <a:pt x="132492" y="1358"/>
                      </a:moveTo>
                      <a:cubicBezTo>
                        <a:pt x="129545" y="2684"/>
                        <a:pt x="126101" y="1321"/>
                        <a:pt x="122905" y="1561"/>
                      </a:cubicBezTo>
                      <a:cubicBezTo>
                        <a:pt x="112720" y="2086"/>
                        <a:pt x="101927" y="6875"/>
                        <a:pt x="92405" y="10964"/>
                      </a:cubicBezTo>
                      <a:cubicBezTo>
                        <a:pt x="86262" y="15384"/>
                        <a:pt x="80829" y="18450"/>
                        <a:pt x="74235" y="25293"/>
                      </a:cubicBezTo>
                      <a:cubicBezTo>
                        <a:pt x="71371" y="28231"/>
                        <a:pt x="69014" y="31739"/>
                        <a:pt x="65892" y="34520"/>
                      </a:cubicBezTo>
                      <a:cubicBezTo>
                        <a:pt x="62558" y="37522"/>
                        <a:pt x="58700" y="40248"/>
                        <a:pt x="54233" y="41998"/>
                      </a:cubicBezTo>
                      <a:cubicBezTo>
                        <a:pt x="49739" y="43757"/>
                        <a:pt x="45208" y="44273"/>
                        <a:pt x="41064" y="44770"/>
                      </a:cubicBezTo>
                      <a:cubicBezTo>
                        <a:pt x="36902" y="45258"/>
                        <a:pt x="33062" y="45682"/>
                        <a:pt x="29672" y="46861"/>
                      </a:cubicBezTo>
                      <a:cubicBezTo>
                        <a:pt x="26210" y="48030"/>
                        <a:pt x="22913" y="49826"/>
                        <a:pt x="19929" y="52147"/>
                      </a:cubicBezTo>
                      <a:cubicBezTo>
                        <a:pt x="18714" y="53095"/>
                        <a:pt x="17434" y="54172"/>
                        <a:pt x="16181" y="55370"/>
                      </a:cubicBezTo>
                      <a:cubicBezTo>
                        <a:pt x="13216" y="58086"/>
                        <a:pt x="10914" y="62332"/>
                        <a:pt x="9099" y="65536"/>
                      </a:cubicBezTo>
                      <a:cubicBezTo>
                        <a:pt x="7073" y="68981"/>
                        <a:pt x="4117" y="71578"/>
                        <a:pt x="1023" y="71550"/>
                      </a:cubicBezTo>
                      <a:cubicBezTo>
                        <a:pt x="-1749" y="67618"/>
                        <a:pt x="1438" y="58823"/>
                        <a:pt x="6668" y="52294"/>
                      </a:cubicBezTo>
                      <a:cubicBezTo>
                        <a:pt x="10886" y="46658"/>
                        <a:pt x="17728" y="41105"/>
                        <a:pt x="25888" y="38342"/>
                      </a:cubicBezTo>
                      <a:cubicBezTo>
                        <a:pt x="34286" y="35469"/>
                        <a:pt x="42178" y="36077"/>
                        <a:pt x="47391" y="34870"/>
                      </a:cubicBezTo>
                      <a:cubicBezTo>
                        <a:pt x="55329" y="33627"/>
                        <a:pt x="61499" y="27512"/>
                        <a:pt x="68268" y="21223"/>
                      </a:cubicBezTo>
                      <a:cubicBezTo>
                        <a:pt x="75110" y="14610"/>
                        <a:pt x="83343" y="8404"/>
                        <a:pt x="92165" y="4885"/>
                      </a:cubicBezTo>
                      <a:cubicBezTo>
                        <a:pt x="98639" y="2224"/>
                        <a:pt x="105353" y="1174"/>
                        <a:pt x="111854" y="447"/>
                      </a:cubicBezTo>
                      <a:cubicBezTo>
                        <a:pt x="118807" y="-400"/>
                        <a:pt x="125815" y="-14"/>
                        <a:pt x="132492" y="135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6" name="Google Shape;1546;p29"/>
                <p:cNvSpPr/>
                <p:nvPr/>
              </p:nvSpPr>
              <p:spPr>
                <a:xfrm>
                  <a:off x="-1936420" y="-9973334"/>
                  <a:ext cx="1454656" cy="2836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88" h="197120" extrusionOk="0">
                      <a:moveTo>
                        <a:pt x="101088" y="0"/>
                      </a:moveTo>
                      <a:cubicBezTo>
                        <a:pt x="97662" y="2984"/>
                        <a:pt x="92257" y="4024"/>
                        <a:pt x="87937" y="6207"/>
                      </a:cubicBezTo>
                      <a:cubicBezTo>
                        <a:pt x="74234" y="13197"/>
                        <a:pt x="60835" y="25040"/>
                        <a:pt x="49084" y="35925"/>
                      </a:cubicBezTo>
                      <a:cubicBezTo>
                        <a:pt x="41837" y="44894"/>
                        <a:pt x="34976" y="51985"/>
                        <a:pt x="27728" y="64464"/>
                      </a:cubicBezTo>
                      <a:cubicBezTo>
                        <a:pt x="24533" y="69805"/>
                        <a:pt x="22571" y="75671"/>
                        <a:pt x="20269" y="81049"/>
                      </a:cubicBezTo>
                      <a:cubicBezTo>
                        <a:pt x="10747" y="104615"/>
                        <a:pt x="7487" y="129019"/>
                        <a:pt x="10333" y="154280"/>
                      </a:cubicBezTo>
                      <a:cubicBezTo>
                        <a:pt x="10719" y="156858"/>
                        <a:pt x="10903" y="159658"/>
                        <a:pt x="11419" y="162513"/>
                      </a:cubicBezTo>
                      <a:cubicBezTo>
                        <a:pt x="12285" y="169153"/>
                        <a:pt x="14707" y="176833"/>
                        <a:pt x="16236" y="182911"/>
                      </a:cubicBezTo>
                      <a:cubicBezTo>
                        <a:pt x="17893" y="189569"/>
                        <a:pt x="17672" y="195306"/>
                        <a:pt x="15075" y="197121"/>
                      </a:cubicBezTo>
                      <a:cubicBezTo>
                        <a:pt x="10121" y="193768"/>
                        <a:pt x="6133" y="181926"/>
                        <a:pt x="3564" y="170368"/>
                      </a:cubicBezTo>
                      <a:cubicBezTo>
                        <a:pt x="1298" y="160653"/>
                        <a:pt x="-184" y="148727"/>
                        <a:pt x="18" y="136856"/>
                      </a:cubicBezTo>
                      <a:cubicBezTo>
                        <a:pt x="138" y="124986"/>
                        <a:pt x="1805" y="113253"/>
                        <a:pt x="4043" y="103832"/>
                      </a:cubicBezTo>
                      <a:cubicBezTo>
                        <a:pt x="7330" y="89365"/>
                        <a:pt x="12948" y="75091"/>
                        <a:pt x="20472" y="62788"/>
                      </a:cubicBezTo>
                      <a:cubicBezTo>
                        <a:pt x="28134" y="50144"/>
                        <a:pt x="37260" y="38817"/>
                        <a:pt x="47786" y="29349"/>
                      </a:cubicBezTo>
                      <a:cubicBezTo>
                        <a:pt x="55512" y="22480"/>
                        <a:pt x="64012" y="17147"/>
                        <a:pt x="72503" y="12257"/>
                      </a:cubicBezTo>
                      <a:cubicBezTo>
                        <a:pt x="81593" y="7008"/>
                        <a:pt x="91188" y="2873"/>
                        <a:pt x="101088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47" name="Google Shape;1547;p29"/>
              <p:cNvGrpSpPr/>
              <p:nvPr/>
            </p:nvGrpSpPr>
            <p:grpSpPr>
              <a:xfrm flipH="1">
                <a:off x="-436305" y="920179"/>
                <a:ext cx="1262012" cy="2145948"/>
                <a:chOff x="-2513644" y="-9979133"/>
                <a:chExt cx="4513633" cy="7675063"/>
              </a:xfrm>
            </p:grpSpPr>
            <p:sp>
              <p:nvSpPr>
                <p:cNvPr id="1548" name="Google Shape;1548;p29"/>
                <p:cNvSpPr/>
                <p:nvPr/>
              </p:nvSpPr>
              <p:spPr>
                <a:xfrm>
                  <a:off x="834211" y="-9167263"/>
                  <a:ext cx="1165777" cy="2402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13" h="166985" extrusionOk="0">
                      <a:moveTo>
                        <a:pt x="0" y="0"/>
                      </a:moveTo>
                      <a:cubicBezTo>
                        <a:pt x="3812" y="811"/>
                        <a:pt x="6833" y="4421"/>
                        <a:pt x="10065" y="6806"/>
                      </a:cubicBezTo>
                      <a:cubicBezTo>
                        <a:pt x="20334" y="14311"/>
                        <a:pt x="33199" y="22572"/>
                        <a:pt x="41984" y="33291"/>
                      </a:cubicBezTo>
                      <a:cubicBezTo>
                        <a:pt x="49416" y="39857"/>
                        <a:pt x="54481" y="46746"/>
                        <a:pt x="61314" y="57143"/>
                      </a:cubicBezTo>
                      <a:cubicBezTo>
                        <a:pt x="64242" y="61637"/>
                        <a:pt x="67465" y="65983"/>
                        <a:pt x="69777" y="70643"/>
                      </a:cubicBezTo>
                      <a:cubicBezTo>
                        <a:pt x="79714" y="90673"/>
                        <a:pt x="83922" y="113207"/>
                        <a:pt x="78866" y="136083"/>
                      </a:cubicBezTo>
                      <a:cubicBezTo>
                        <a:pt x="78360" y="138422"/>
                        <a:pt x="77623" y="140899"/>
                        <a:pt x="76785" y="143431"/>
                      </a:cubicBezTo>
                      <a:cubicBezTo>
                        <a:pt x="74824" y="149233"/>
                        <a:pt x="71969" y="156186"/>
                        <a:pt x="68506" y="160920"/>
                      </a:cubicBezTo>
                      <a:cubicBezTo>
                        <a:pt x="64740" y="166187"/>
                        <a:pt x="59491" y="168038"/>
                        <a:pt x="57004" y="166417"/>
                      </a:cubicBezTo>
                      <a:cubicBezTo>
                        <a:pt x="57299" y="161260"/>
                        <a:pt x="63248" y="153994"/>
                        <a:pt x="66361" y="145246"/>
                      </a:cubicBezTo>
                      <a:cubicBezTo>
                        <a:pt x="69087" y="138044"/>
                        <a:pt x="71177" y="128982"/>
                        <a:pt x="71628" y="119838"/>
                      </a:cubicBezTo>
                      <a:cubicBezTo>
                        <a:pt x="72208" y="110693"/>
                        <a:pt x="71021" y="101604"/>
                        <a:pt x="69298" y="94292"/>
                      </a:cubicBezTo>
                      <a:cubicBezTo>
                        <a:pt x="66692" y="83048"/>
                        <a:pt x="61765" y="72245"/>
                        <a:pt x="56212" y="62410"/>
                      </a:cubicBezTo>
                      <a:cubicBezTo>
                        <a:pt x="50502" y="52289"/>
                        <a:pt x="43310" y="43393"/>
                        <a:pt x="35851" y="34912"/>
                      </a:cubicBezTo>
                      <a:cubicBezTo>
                        <a:pt x="30399" y="28733"/>
                        <a:pt x="25150" y="22572"/>
                        <a:pt x="19265" y="17083"/>
                      </a:cubicBezTo>
                      <a:cubicBezTo>
                        <a:pt x="12966" y="11217"/>
                        <a:pt x="6520" y="5599"/>
                        <a:pt x="0" y="0"/>
                      </a:cubicBezTo>
                      <a:close/>
                    </a:path>
                  </a:pathLst>
                </a:custGeom>
                <a:solidFill>
                  <a:srgbClr val="924A2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549" name="Google Shape;1549;p29"/>
                <p:cNvGrpSpPr/>
                <p:nvPr/>
              </p:nvGrpSpPr>
              <p:grpSpPr>
                <a:xfrm>
                  <a:off x="-2513644" y="-9979133"/>
                  <a:ext cx="4403909" cy="7675063"/>
                  <a:chOff x="-2513644" y="-9979133"/>
                  <a:chExt cx="4403909" cy="7675063"/>
                </a:xfrm>
              </p:grpSpPr>
              <p:sp>
                <p:nvSpPr>
                  <p:cNvPr id="1550" name="Google Shape;1550;p29"/>
                  <p:cNvSpPr/>
                  <p:nvPr/>
                </p:nvSpPr>
                <p:spPr>
                  <a:xfrm>
                    <a:off x="-808980" y="-6984217"/>
                    <a:ext cx="935566" cy="793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015" h="55109" extrusionOk="0">
                        <a:moveTo>
                          <a:pt x="64951" y="0"/>
                        </a:moveTo>
                        <a:cubicBezTo>
                          <a:pt x="65403" y="2155"/>
                          <a:pt x="63368" y="3149"/>
                          <a:pt x="62465" y="4623"/>
                        </a:cubicBezTo>
                        <a:cubicBezTo>
                          <a:pt x="59601" y="9292"/>
                          <a:pt x="57621" y="15830"/>
                          <a:pt x="53339" y="20020"/>
                        </a:cubicBezTo>
                        <a:cubicBezTo>
                          <a:pt x="51571" y="24036"/>
                          <a:pt x="48863" y="26531"/>
                          <a:pt x="45373" y="30620"/>
                        </a:cubicBezTo>
                        <a:cubicBezTo>
                          <a:pt x="43881" y="32397"/>
                          <a:pt x="42757" y="34571"/>
                          <a:pt x="41201" y="36210"/>
                        </a:cubicBezTo>
                        <a:cubicBezTo>
                          <a:pt x="34378" y="43236"/>
                          <a:pt x="26559" y="48817"/>
                          <a:pt x="16917" y="52529"/>
                        </a:cubicBezTo>
                        <a:cubicBezTo>
                          <a:pt x="15913" y="52869"/>
                          <a:pt x="14845" y="53265"/>
                          <a:pt x="13676" y="53505"/>
                        </a:cubicBezTo>
                        <a:cubicBezTo>
                          <a:pt x="11060" y="54196"/>
                          <a:pt x="7846" y="55171"/>
                          <a:pt x="5230" y="55107"/>
                        </a:cubicBezTo>
                        <a:cubicBezTo>
                          <a:pt x="2321" y="55043"/>
                          <a:pt x="165" y="52391"/>
                          <a:pt x="0" y="49434"/>
                        </a:cubicBezTo>
                        <a:cubicBezTo>
                          <a:pt x="1731" y="46147"/>
                          <a:pt x="5553" y="46377"/>
                          <a:pt x="9255" y="45207"/>
                        </a:cubicBezTo>
                        <a:cubicBezTo>
                          <a:pt x="15416" y="43467"/>
                          <a:pt x="23538" y="39479"/>
                          <a:pt x="28659" y="35722"/>
                        </a:cubicBezTo>
                        <a:cubicBezTo>
                          <a:pt x="32646" y="32941"/>
                          <a:pt x="36210" y="29515"/>
                          <a:pt x="39746" y="26255"/>
                        </a:cubicBezTo>
                        <a:cubicBezTo>
                          <a:pt x="43375" y="22912"/>
                          <a:pt x="46432" y="19109"/>
                          <a:pt x="49738" y="15563"/>
                        </a:cubicBezTo>
                        <a:cubicBezTo>
                          <a:pt x="52151" y="12966"/>
                          <a:pt x="54969" y="10747"/>
                          <a:pt x="57280" y="8150"/>
                        </a:cubicBezTo>
                        <a:cubicBezTo>
                          <a:pt x="59757" y="5378"/>
                          <a:pt x="62281" y="2643"/>
                          <a:pt x="64951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1" name="Google Shape;1551;p29"/>
                  <p:cNvSpPr/>
                  <p:nvPr/>
                </p:nvSpPr>
                <p:spPr>
                  <a:xfrm>
                    <a:off x="-2414" y="-7573640"/>
                    <a:ext cx="659206" cy="897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10" h="62404" extrusionOk="0">
                        <a:moveTo>
                          <a:pt x="41528" y="0"/>
                        </a:moveTo>
                        <a:cubicBezTo>
                          <a:pt x="43425" y="1123"/>
                          <a:pt x="42762" y="3306"/>
                          <a:pt x="43130" y="4982"/>
                        </a:cubicBezTo>
                        <a:cubicBezTo>
                          <a:pt x="44355" y="10241"/>
                          <a:pt x="46869" y="16862"/>
                          <a:pt x="45322" y="22885"/>
                        </a:cubicBezTo>
                        <a:cubicBezTo>
                          <a:pt x="45828" y="27342"/>
                          <a:pt x="44539" y="31016"/>
                          <a:pt x="42697" y="36238"/>
                        </a:cubicBezTo>
                        <a:cubicBezTo>
                          <a:pt x="41887" y="38485"/>
                          <a:pt x="41472" y="40999"/>
                          <a:pt x="40340" y="43089"/>
                        </a:cubicBezTo>
                        <a:cubicBezTo>
                          <a:pt x="35542" y="52059"/>
                          <a:pt x="27088" y="59261"/>
                          <a:pt x="16313" y="61701"/>
                        </a:cubicBezTo>
                        <a:cubicBezTo>
                          <a:pt x="15217" y="61958"/>
                          <a:pt x="14002" y="62115"/>
                          <a:pt x="12749" y="62207"/>
                        </a:cubicBezTo>
                        <a:cubicBezTo>
                          <a:pt x="9876" y="62419"/>
                          <a:pt x="6266" y="62659"/>
                          <a:pt x="3586" y="61765"/>
                        </a:cubicBezTo>
                        <a:cubicBezTo>
                          <a:pt x="575" y="60807"/>
                          <a:pt x="-632" y="57492"/>
                          <a:pt x="317" y="54674"/>
                        </a:cubicBezTo>
                        <a:cubicBezTo>
                          <a:pt x="3061" y="52252"/>
                          <a:pt x="6294" y="53597"/>
                          <a:pt x="9977" y="53201"/>
                        </a:cubicBezTo>
                        <a:cubicBezTo>
                          <a:pt x="16065" y="52869"/>
                          <a:pt x="23957" y="49452"/>
                          <a:pt x="28073" y="45189"/>
                        </a:cubicBezTo>
                        <a:cubicBezTo>
                          <a:pt x="31379" y="42085"/>
                          <a:pt x="33838" y="38080"/>
                          <a:pt x="35901" y="34092"/>
                        </a:cubicBezTo>
                        <a:cubicBezTo>
                          <a:pt x="38037" y="29966"/>
                          <a:pt x="39032" y="25490"/>
                          <a:pt x="39925" y="20978"/>
                        </a:cubicBezTo>
                        <a:cubicBezTo>
                          <a:pt x="40561" y="17700"/>
                          <a:pt x="41537" y="14375"/>
                          <a:pt x="41647" y="10977"/>
                        </a:cubicBezTo>
                        <a:cubicBezTo>
                          <a:pt x="41767" y="7376"/>
                          <a:pt x="41693" y="3721"/>
                          <a:pt x="41528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2" name="Google Shape;1552;p29"/>
                  <p:cNvSpPr/>
                  <p:nvPr/>
                </p:nvSpPr>
                <p:spPr>
                  <a:xfrm>
                    <a:off x="-308841" y="-6686988"/>
                    <a:ext cx="279382" cy="380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15" h="26474" extrusionOk="0">
                        <a:moveTo>
                          <a:pt x="18859" y="0"/>
                        </a:moveTo>
                        <a:cubicBezTo>
                          <a:pt x="20139" y="1068"/>
                          <a:pt x="18831" y="1299"/>
                          <a:pt x="18693" y="1879"/>
                        </a:cubicBezTo>
                        <a:cubicBezTo>
                          <a:pt x="18214" y="3702"/>
                          <a:pt x="19071" y="6760"/>
                          <a:pt x="17330" y="8224"/>
                        </a:cubicBezTo>
                        <a:cubicBezTo>
                          <a:pt x="17505" y="10103"/>
                          <a:pt x="16363" y="10950"/>
                          <a:pt x="15516" y="12681"/>
                        </a:cubicBezTo>
                        <a:cubicBezTo>
                          <a:pt x="15166" y="13445"/>
                          <a:pt x="15277" y="14578"/>
                          <a:pt x="14917" y="15324"/>
                        </a:cubicBezTo>
                        <a:cubicBezTo>
                          <a:pt x="13269" y="18501"/>
                          <a:pt x="11197" y="21218"/>
                          <a:pt x="8664" y="23870"/>
                        </a:cubicBezTo>
                        <a:cubicBezTo>
                          <a:pt x="8397" y="24137"/>
                          <a:pt x="8084" y="24386"/>
                          <a:pt x="7744" y="24625"/>
                        </a:cubicBezTo>
                        <a:cubicBezTo>
                          <a:pt x="6970" y="25178"/>
                          <a:pt x="6279" y="26200"/>
                          <a:pt x="5349" y="26449"/>
                        </a:cubicBezTo>
                        <a:cubicBezTo>
                          <a:pt x="4299" y="26706"/>
                          <a:pt x="2264" y="24985"/>
                          <a:pt x="551" y="22526"/>
                        </a:cubicBezTo>
                        <a:cubicBezTo>
                          <a:pt x="-766" y="19459"/>
                          <a:pt x="579" y="19045"/>
                          <a:pt x="1454" y="17976"/>
                        </a:cubicBezTo>
                        <a:cubicBezTo>
                          <a:pt x="2909" y="16218"/>
                          <a:pt x="5128" y="14136"/>
                          <a:pt x="6537" y="12515"/>
                        </a:cubicBezTo>
                        <a:cubicBezTo>
                          <a:pt x="7642" y="11300"/>
                          <a:pt x="8499" y="9872"/>
                          <a:pt x="9641" y="8740"/>
                        </a:cubicBezTo>
                        <a:cubicBezTo>
                          <a:pt x="10801" y="7561"/>
                          <a:pt x="11565" y="6161"/>
                          <a:pt x="12753" y="5019"/>
                        </a:cubicBezTo>
                        <a:cubicBezTo>
                          <a:pt x="13600" y="4181"/>
                          <a:pt x="14982" y="3629"/>
                          <a:pt x="15847" y="2754"/>
                        </a:cubicBezTo>
                        <a:cubicBezTo>
                          <a:pt x="16741" y="1833"/>
                          <a:pt x="17726" y="921"/>
                          <a:pt x="18859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3" name="Google Shape;1553;p29"/>
                  <p:cNvSpPr/>
                  <p:nvPr/>
                </p:nvSpPr>
                <p:spPr>
                  <a:xfrm>
                    <a:off x="-59368" y="-7521838"/>
                    <a:ext cx="770369" cy="9843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535" h="68407" extrusionOk="0">
                        <a:moveTo>
                          <a:pt x="48359" y="0"/>
                        </a:moveTo>
                        <a:cubicBezTo>
                          <a:pt x="50348" y="1299"/>
                          <a:pt x="49823" y="3804"/>
                          <a:pt x="50293" y="5737"/>
                        </a:cubicBezTo>
                        <a:cubicBezTo>
                          <a:pt x="51840" y="11797"/>
                          <a:pt x="54630" y="19385"/>
                          <a:pt x="53083" y="26384"/>
                        </a:cubicBezTo>
                        <a:cubicBezTo>
                          <a:pt x="53571" y="31495"/>
                          <a:pt x="52208" y="35787"/>
                          <a:pt x="49971" y="41773"/>
                        </a:cubicBezTo>
                        <a:cubicBezTo>
                          <a:pt x="48994" y="44361"/>
                          <a:pt x="48341" y="47178"/>
                          <a:pt x="46950" y="49545"/>
                        </a:cubicBezTo>
                        <a:cubicBezTo>
                          <a:pt x="41111" y="59684"/>
                          <a:pt x="30447" y="67448"/>
                          <a:pt x="17665" y="68341"/>
                        </a:cubicBezTo>
                        <a:cubicBezTo>
                          <a:pt x="16367" y="68451"/>
                          <a:pt x="14958" y="68414"/>
                          <a:pt x="13503" y="68304"/>
                        </a:cubicBezTo>
                        <a:cubicBezTo>
                          <a:pt x="10187" y="68046"/>
                          <a:pt x="6034" y="67493"/>
                          <a:pt x="3161" y="65900"/>
                        </a:cubicBezTo>
                        <a:cubicBezTo>
                          <a:pt x="-72" y="64160"/>
                          <a:pt x="-762" y="60403"/>
                          <a:pt x="803" y="57898"/>
                        </a:cubicBezTo>
                        <a:cubicBezTo>
                          <a:pt x="4238" y="56351"/>
                          <a:pt x="7590" y="58607"/>
                          <a:pt x="11873" y="58929"/>
                        </a:cubicBezTo>
                        <a:cubicBezTo>
                          <a:pt x="15335" y="59252"/>
                          <a:pt x="19571" y="58957"/>
                          <a:pt x="23522" y="57732"/>
                        </a:cubicBezTo>
                        <a:cubicBezTo>
                          <a:pt x="27491" y="56590"/>
                          <a:pt x="30990" y="54435"/>
                          <a:pt x="33625" y="52243"/>
                        </a:cubicBezTo>
                        <a:cubicBezTo>
                          <a:pt x="37667" y="48891"/>
                          <a:pt x="40725" y="44305"/>
                          <a:pt x="43147" y="39673"/>
                        </a:cubicBezTo>
                        <a:cubicBezTo>
                          <a:pt x="45661" y="34884"/>
                          <a:pt x="46793" y="29672"/>
                          <a:pt x="47668" y="24386"/>
                        </a:cubicBezTo>
                        <a:cubicBezTo>
                          <a:pt x="48285" y="20537"/>
                          <a:pt x="49160" y="16641"/>
                          <a:pt x="49123" y="12709"/>
                        </a:cubicBezTo>
                        <a:cubicBezTo>
                          <a:pt x="49077" y="8509"/>
                          <a:pt x="48792" y="4292"/>
                          <a:pt x="48359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4" name="Google Shape;1554;p29"/>
                  <p:cNvSpPr/>
                  <p:nvPr/>
                </p:nvSpPr>
                <p:spPr>
                  <a:xfrm>
                    <a:off x="-214834" y="-6562691"/>
                    <a:ext cx="571038" cy="303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83" h="21123" extrusionOk="0">
                        <a:moveTo>
                          <a:pt x="39345" y="0"/>
                        </a:moveTo>
                        <a:cubicBezTo>
                          <a:pt x="40349" y="1464"/>
                          <a:pt x="38839" y="1851"/>
                          <a:pt x="38415" y="2634"/>
                        </a:cubicBezTo>
                        <a:cubicBezTo>
                          <a:pt x="37116" y="5139"/>
                          <a:pt x="36260" y="9356"/>
                          <a:pt x="33129" y="10867"/>
                        </a:cubicBezTo>
                        <a:cubicBezTo>
                          <a:pt x="31950" y="13206"/>
                          <a:pt x="29934" y="13998"/>
                          <a:pt x="27383" y="15600"/>
                        </a:cubicBezTo>
                        <a:cubicBezTo>
                          <a:pt x="26278" y="16309"/>
                          <a:pt x="25357" y="17534"/>
                          <a:pt x="24178" y="18133"/>
                        </a:cubicBezTo>
                        <a:cubicBezTo>
                          <a:pt x="19067" y="20600"/>
                          <a:pt x="13514" y="21494"/>
                          <a:pt x="7657" y="20988"/>
                        </a:cubicBezTo>
                        <a:cubicBezTo>
                          <a:pt x="7058" y="20914"/>
                          <a:pt x="6414" y="20822"/>
                          <a:pt x="5769" y="20637"/>
                        </a:cubicBezTo>
                        <a:cubicBezTo>
                          <a:pt x="4277" y="20269"/>
                          <a:pt x="2352" y="20131"/>
                          <a:pt x="1091" y="19302"/>
                        </a:cubicBezTo>
                        <a:cubicBezTo>
                          <a:pt x="-327" y="18381"/>
                          <a:pt x="-318" y="15508"/>
                          <a:pt x="861" y="12773"/>
                        </a:cubicBezTo>
                        <a:cubicBezTo>
                          <a:pt x="3061" y="10176"/>
                          <a:pt x="4654" y="11290"/>
                          <a:pt x="6644" y="11474"/>
                        </a:cubicBezTo>
                        <a:cubicBezTo>
                          <a:pt x="9885" y="11852"/>
                          <a:pt x="14315" y="11999"/>
                          <a:pt x="17335" y="11419"/>
                        </a:cubicBezTo>
                        <a:cubicBezTo>
                          <a:pt x="19665" y="11032"/>
                          <a:pt x="21830" y="10139"/>
                          <a:pt x="23976" y="9393"/>
                        </a:cubicBezTo>
                        <a:cubicBezTo>
                          <a:pt x="26204" y="8629"/>
                          <a:pt x="28073" y="7275"/>
                          <a:pt x="30108" y="6142"/>
                        </a:cubicBezTo>
                        <a:cubicBezTo>
                          <a:pt x="31582" y="5314"/>
                          <a:pt x="33451" y="4807"/>
                          <a:pt x="34851" y="3721"/>
                        </a:cubicBezTo>
                        <a:cubicBezTo>
                          <a:pt x="36334" y="2569"/>
                          <a:pt x="37817" y="1344"/>
                          <a:pt x="39345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5" name="Google Shape;1555;p29"/>
                  <p:cNvSpPr/>
                  <p:nvPr/>
                </p:nvSpPr>
                <p:spPr>
                  <a:xfrm>
                    <a:off x="288529" y="-6574088"/>
                    <a:ext cx="500902" cy="261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09" h="18187" extrusionOk="0">
                        <a:moveTo>
                          <a:pt x="34440" y="0"/>
                        </a:moveTo>
                        <a:cubicBezTo>
                          <a:pt x="35481" y="1381"/>
                          <a:pt x="34026" y="1621"/>
                          <a:pt x="33676" y="2302"/>
                        </a:cubicBezTo>
                        <a:cubicBezTo>
                          <a:pt x="32562" y="4448"/>
                          <a:pt x="31926" y="8307"/>
                          <a:pt x="29099" y="9495"/>
                        </a:cubicBezTo>
                        <a:cubicBezTo>
                          <a:pt x="28105" y="11631"/>
                          <a:pt x="26281" y="12211"/>
                          <a:pt x="24025" y="13593"/>
                        </a:cubicBezTo>
                        <a:cubicBezTo>
                          <a:pt x="23049" y="14201"/>
                          <a:pt x="22238" y="15342"/>
                          <a:pt x="21189" y="15849"/>
                        </a:cubicBezTo>
                        <a:cubicBezTo>
                          <a:pt x="16630" y="17949"/>
                          <a:pt x="11676" y="18594"/>
                          <a:pt x="6509" y="17949"/>
                        </a:cubicBezTo>
                        <a:cubicBezTo>
                          <a:pt x="5984" y="17866"/>
                          <a:pt x="5413" y="17755"/>
                          <a:pt x="4852" y="17562"/>
                        </a:cubicBezTo>
                        <a:cubicBezTo>
                          <a:pt x="3553" y="17166"/>
                          <a:pt x="1831" y="17009"/>
                          <a:pt x="763" y="16181"/>
                        </a:cubicBezTo>
                        <a:cubicBezTo>
                          <a:pt x="-434" y="15260"/>
                          <a:pt x="-167" y="12460"/>
                          <a:pt x="1178" y="9790"/>
                        </a:cubicBezTo>
                        <a:cubicBezTo>
                          <a:pt x="3397" y="7248"/>
                          <a:pt x="4640" y="8307"/>
                          <a:pt x="6316" y="8491"/>
                        </a:cubicBezTo>
                        <a:cubicBezTo>
                          <a:pt x="9042" y="8859"/>
                          <a:pt x="12735" y="9136"/>
                          <a:pt x="15276" y="8740"/>
                        </a:cubicBezTo>
                        <a:cubicBezTo>
                          <a:pt x="17238" y="8491"/>
                          <a:pt x="19052" y="7773"/>
                          <a:pt x="20875" y="7248"/>
                        </a:cubicBezTo>
                        <a:cubicBezTo>
                          <a:pt x="22773" y="6704"/>
                          <a:pt x="24357" y="5590"/>
                          <a:pt x="26125" y="4743"/>
                        </a:cubicBezTo>
                        <a:cubicBezTo>
                          <a:pt x="27405" y="4117"/>
                          <a:pt x="29099" y="3831"/>
                          <a:pt x="30352" y="2975"/>
                        </a:cubicBezTo>
                        <a:cubicBezTo>
                          <a:pt x="31669" y="2063"/>
                          <a:pt x="33022" y="1096"/>
                          <a:pt x="34440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6" name="Google Shape;1556;p29"/>
                  <p:cNvSpPr/>
                  <p:nvPr/>
                </p:nvSpPr>
                <p:spPr>
                  <a:xfrm>
                    <a:off x="63504" y="-6333567"/>
                    <a:ext cx="189545" cy="193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72" h="13440" extrusionOk="0">
                        <a:moveTo>
                          <a:pt x="12561" y="0"/>
                        </a:moveTo>
                        <a:cubicBezTo>
                          <a:pt x="13868" y="930"/>
                          <a:pt x="12680" y="792"/>
                          <a:pt x="12625" y="1105"/>
                        </a:cubicBezTo>
                        <a:cubicBezTo>
                          <a:pt x="12423" y="2063"/>
                          <a:pt x="13307" y="4494"/>
                          <a:pt x="11851" y="4926"/>
                        </a:cubicBezTo>
                        <a:cubicBezTo>
                          <a:pt x="12017" y="6354"/>
                          <a:pt x="11069" y="6548"/>
                          <a:pt x="10341" y="7477"/>
                        </a:cubicBezTo>
                        <a:cubicBezTo>
                          <a:pt x="10037" y="7901"/>
                          <a:pt x="10037" y="8831"/>
                          <a:pt x="9687" y="9264"/>
                        </a:cubicBezTo>
                        <a:cubicBezTo>
                          <a:pt x="8140" y="11014"/>
                          <a:pt x="6170" y="12229"/>
                          <a:pt x="3812" y="13049"/>
                        </a:cubicBezTo>
                        <a:cubicBezTo>
                          <a:pt x="3563" y="13132"/>
                          <a:pt x="3296" y="13160"/>
                          <a:pt x="3011" y="13169"/>
                        </a:cubicBezTo>
                        <a:cubicBezTo>
                          <a:pt x="2375" y="13196"/>
                          <a:pt x="1592" y="13648"/>
                          <a:pt x="957" y="13325"/>
                        </a:cubicBezTo>
                        <a:cubicBezTo>
                          <a:pt x="239" y="12939"/>
                          <a:pt x="-120" y="10342"/>
                          <a:pt x="36" y="7358"/>
                        </a:cubicBezTo>
                        <a:cubicBezTo>
                          <a:pt x="524" y="4089"/>
                          <a:pt x="994" y="4521"/>
                          <a:pt x="1547" y="4163"/>
                        </a:cubicBezTo>
                        <a:cubicBezTo>
                          <a:pt x="2403" y="3582"/>
                          <a:pt x="3554" y="3242"/>
                          <a:pt x="4337" y="2845"/>
                        </a:cubicBezTo>
                        <a:cubicBezTo>
                          <a:pt x="4954" y="2560"/>
                          <a:pt x="5405" y="2017"/>
                          <a:pt x="6077" y="1851"/>
                        </a:cubicBezTo>
                        <a:cubicBezTo>
                          <a:pt x="6768" y="1648"/>
                          <a:pt x="7173" y="1133"/>
                          <a:pt x="7947" y="948"/>
                        </a:cubicBezTo>
                        <a:cubicBezTo>
                          <a:pt x="8490" y="810"/>
                          <a:pt x="9568" y="1031"/>
                          <a:pt x="10203" y="792"/>
                        </a:cubicBezTo>
                        <a:cubicBezTo>
                          <a:pt x="10793" y="580"/>
                          <a:pt x="11557" y="331"/>
                          <a:pt x="12561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7" name="Google Shape;1557;p29"/>
                  <p:cNvSpPr/>
                  <p:nvPr/>
                </p:nvSpPr>
                <p:spPr>
                  <a:xfrm>
                    <a:off x="197025" y="-6536589"/>
                    <a:ext cx="645967" cy="3574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90" h="24842" extrusionOk="0">
                        <a:moveTo>
                          <a:pt x="44437" y="0"/>
                        </a:moveTo>
                        <a:cubicBezTo>
                          <a:pt x="45634" y="1409"/>
                          <a:pt x="44124" y="2210"/>
                          <a:pt x="43774" y="3205"/>
                        </a:cubicBezTo>
                        <a:cubicBezTo>
                          <a:pt x="42669" y="6327"/>
                          <a:pt x="41913" y="11189"/>
                          <a:pt x="38460" y="13372"/>
                        </a:cubicBezTo>
                        <a:cubicBezTo>
                          <a:pt x="37162" y="16088"/>
                          <a:pt x="34896" y="17258"/>
                          <a:pt x="31912" y="19201"/>
                        </a:cubicBezTo>
                        <a:cubicBezTo>
                          <a:pt x="30632" y="20067"/>
                          <a:pt x="29500" y="21393"/>
                          <a:pt x="28091" y="22074"/>
                        </a:cubicBezTo>
                        <a:cubicBezTo>
                          <a:pt x="21994" y="24892"/>
                          <a:pt x="15272" y="25518"/>
                          <a:pt x="8466" y="24137"/>
                        </a:cubicBezTo>
                        <a:cubicBezTo>
                          <a:pt x="7776" y="23971"/>
                          <a:pt x="7030" y="23787"/>
                          <a:pt x="6293" y="23483"/>
                        </a:cubicBezTo>
                        <a:cubicBezTo>
                          <a:pt x="4580" y="22866"/>
                          <a:pt x="2370" y="22323"/>
                          <a:pt x="1007" y="21190"/>
                        </a:cubicBezTo>
                        <a:cubicBezTo>
                          <a:pt x="-531" y="19938"/>
                          <a:pt x="-227" y="16954"/>
                          <a:pt x="1375" y="14458"/>
                        </a:cubicBezTo>
                        <a:cubicBezTo>
                          <a:pt x="4110" y="12359"/>
                          <a:pt x="5777" y="13869"/>
                          <a:pt x="8043" y="14412"/>
                        </a:cubicBezTo>
                        <a:cubicBezTo>
                          <a:pt x="11717" y="15425"/>
                          <a:pt x="16939" y="16015"/>
                          <a:pt x="20493" y="15453"/>
                        </a:cubicBezTo>
                        <a:cubicBezTo>
                          <a:pt x="23238" y="15112"/>
                          <a:pt x="25779" y="14109"/>
                          <a:pt x="28247" y="13132"/>
                        </a:cubicBezTo>
                        <a:cubicBezTo>
                          <a:pt x="30808" y="12119"/>
                          <a:pt x="32926" y="10416"/>
                          <a:pt x="35127" y="8832"/>
                        </a:cubicBezTo>
                        <a:cubicBezTo>
                          <a:pt x="36729" y="7671"/>
                          <a:pt x="38709" y="6741"/>
                          <a:pt x="40127" y="5231"/>
                        </a:cubicBezTo>
                        <a:cubicBezTo>
                          <a:pt x="41628" y="3638"/>
                          <a:pt x="43056" y="1916"/>
                          <a:pt x="44437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8" name="Google Shape;1558;p29"/>
                  <p:cNvSpPr/>
                  <p:nvPr/>
                </p:nvSpPr>
                <p:spPr>
                  <a:xfrm>
                    <a:off x="-562242" y="-6316660"/>
                    <a:ext cx="244860" cy="2039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16" h="14176" extrusionOk="0">
                        <a:moveTo>
                          <a:pt x="16982" y="1376"/>
                        </a:moveTo>
                        <a:cubicBezTo>
                          <a:pt x="17185" y="2988"/>
                          <a:pt x="16448" y="2057"/>
                          <a:pt x="16126" y="2269"/>
                        </a:cubicBezTo>
                        <a:cubicBezTo>
                          <a:pt x="15113" y="2941"/>
                          <a:pt x="14735" y="5418"/>
                          <a:pt x="13363" y="5207"/>
                        </a:cubicBezTo>
                        <a:cubicBezTo>
                          <a:pt x="13059" y="6579"/>
                          <a:pt x="12203" y="6404"/>
                          <a:pt x="11429" y="7196"/>
                        </a:cubicBezTo>
                        <a:cubicBezTo>
                          <a:pt x="11088" y="7527"/>
                          <a:pt x="11098" y="8458"/>
                          <a:pt x="10812" y="8808"/>
                        </a:cubicBezTo>
                        <a:cubicBezTo>
                          <a:pt x="9587" y="10318"/>
                          <a:pt x="8399" y="11561"/>
                          <a:pt x="7202" y="12924"/>
                        </a:cubicBezTo>
                        <a:cubicBezTo>
                          <a:pt x="7083" y="13071"/>
                          <a:pt x="6917" y="13182"/>
                          <a:pt x="6742" y="13274"/>
                        </a:cubicBezTo>
                        <a:cubicBezTo>
                          <a:pt x="6318" y="13495"/>
                          <a:pt x="6152" y="14176"/>
                          <a:pt x="5591" y="14176"/>
                        </a:cubicBezTo>
                        <a:cubicBezTo>
                          <a:pt x="4992" y="14176"/>
                          <a:pt x="3030" y="12445"/>
                          <a:pt x="1041" y="10207"/>
                        </a:cubicBezTo>
                        <a:cubicBezTo>
                          <a:pt x="-791" y="7472"/>
                          <a:pt x="240" y="7141"/>
                          <a:pt x="793" y="6330"/>
                        </a:cubicBezTo>
                        <a:cubicBezTo>
                          <a:pt x="1732" y="4940"/>
                          <a:pt x="3574" y="3650"/>
                          <a:pt x="4872" y="2803"/>
                        </a:cubicBezTo>
                        <a:cubicBezTo>
                          <a:pt x="5867" y="2149"/>
                          <a:pt x="6824" y="1376"/>
                          <a:pt x="7957" y="1026"/>
                        </a:cubicBezTo>
                        <a:cubicBezTo>
                          <a:pt x="9108" y="685"/>
                          <a:pt x="10103" y="77"/>
                          <a:pt x="11318" y="4"/>
                        </a:cubicBezTo>
                        <a:cubicBezTo>
                          <a:pt x="12203" y="-52"/>
                          <a:pt x="13299" y="547"/>
                          <a:pt x="14155" y="630"/>
                        </a:cubicBezTo>
                        <a:cubicBezTo>
                          <a:pt x="15076" y="713"/>
                          <a:pt x="16015" y="943"/>
                          <a:pt x="16982" y="1376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9" name="Google Shape;1559;p29"/>
                  <p:cNvSpPr/>
                  <p:nvPr/>
                </p:nvSpPr>
                <p:spPr>
                  <a:xfrm>
                    <a:off x="-327691" y="-5509610"/>
                    <a:ext cx="424016" cy="2505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66" h="17412" extrusionOk="0">
                        <a:moveTo>
                          <a:pt x="28908" y="0"/>
                        </a:moveTo>
                        <a:cubicBezTo>
                          <a:pt x="30207" y="1087"/>
                          <a:pt x="28862" y="1465"/>
                          <a:pt x="28668" y="2100"/>
                        </a:cubicBezTo>
                        <a:cubicBezTo>
                          <a:pt x="28079" y="4080"/>
                          <a:pt x="28153" y="7736"/>
                          <a:pt x="25666" y="8988"/>
                        </a:cubicBezTo>
                        <a:cubicBezTo>
                          <a:pt x="25058" y="11060"/>
                          <a:pt x="23419" y="11696"/>
                          <a:pt x="21485" y="13059"/>
                        </a:cubicBezTo>
                        <a:cubicBezTo>
                          <a:pt x="20647" y="13667"/>
                          <a:pt x="19984" y="14799"/>
                          <a:pt x="19036" y="15297"/>
                        </a:cubicBezTo>
                        <a:cubicBezTo>
                          <a:pt x="14928" y="17387"/>
                          <a:pt x="10297" y="17893"/>
                          <a:pt x="5590" y="16972"/>
                        </a:cubicBezTo>
                        <a:cubicBezTo>
                          <a:pt x="5112" y="16862"/>
                          <a:pt x="4596" y="16724"/>
                          <a:pt x="4099" y="16494"/>
                        </a:cubicBezTo>
                        <a:cubicBezTo>
                          <a:pt x="2938" y="16024"/>
                          <a:pt x="1355" y="15739"/>
                          <a:pt x="461" y="14836"/>
                        </a:cubicBezTo>
                        <a:cubicBezTo>
                          <a:pt x="-543" y="13832"/>
                          <a:pt x="167" y="11134"/>
                          <a:pt x="1870" y="8684"/>
                        </a:cubicBezTo>
                        <a:cubicBezTo>
                          <a:pt x="4320" y="6400"/>
                          <a:pt x="5121" y="7404"/>
                          <a:pt x="6493" y="7644"/>
                        </a:cubicBezTo>
                        <a:cubicBezTo>
                          <a:pt x="8675" y="8067"/>
                          <a:pt x="11641" y="8436"/>
                          <a:pt x="13667" y="8123"/>
                        </a:cubicBezTo>
                        <a:cubicBezTo>
                          <a:pt x="15242" y="7938"/>
                          <a:pt x="16614" y="7303"/>
                          <a:pt x="18050" y="6870"/>
                        </a:cubicBezTo>
                        <a:cubicBezTo>
                          <a:pt x="19561" y="6400"/>
                          <a:pt x="20749" y="5406"/>
                          <a:pt x="22158" y="4632"/>
                        </a:cubicBezTo>
                        <a:cubicBezTo>
                          <a:pt x="23180" y="4070"/>
                          <a:pt x="24672" y="3776"/>
                          <a:pt x="25666" y="2947"/>
                        </a:cubicBezTo>
                        <a:cubicBezTo>
                          <a:pt x="26707" y="2063"/>
                          <a:pt x="27775" y="1114"/>
                          <a:pt x="28908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0" name="Google Shape;1560;p29"/>
                  <p:cNvSpPr/>
                  <p:nvPr/>
                </p:nvSpPr>
                <p:spPr>
                  <a:xfrm>
                    <a:off x="111206" y="-5534705"/>
                    <a:ext cx="788745" cy="156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12" h="10845" extrusionOk="0">
                        <a:moveTo>
                          <a:pt x="54812" y="10318"/>
                        </a:moveTo>
                        <a:cubicBezTo>
                          <a:pt x="53440" y="11589"/>
                          <a:pt x="52529" y="10189"/>
                          <a:pt x="51423" y="9995"/>
                        </a:cubicBezTo>
                        <a:cubicBezTo>
                          <a:pt x="47915" y="9388"/>
                          <a:pt x="43476" y="10585"/>
                          <a:pt x="39986" y="9139"/>
                        </a:cubicBezTo>
                        <a:cubicBezTo>
                          <a:pt x="37159" y="9747"/>
                          <a:pt x="35031" y="8826"/>
                          <a:pt x="31679" y="8679"/>
                        </a:cubicBezTo>
                        <a:cubicBezTo>
                          <a:pt x="30242" y="8596"/>
                          <a:pt x="28723" y="9240"/>
                          <a:pt x="27351" y="9222"/>
                        </a:cubicBezTo>
                        <a:cubicBezTo>
                          <a:pt x="21402" y="9222"/>
                          <a:pt x="15858" y="9222"/>
                          <a:pt x="9946" y="9443"/>
                        </a:cubicBezTo>
                        <a:cubicBezTo>
                          <a:pt x="9338" y="9471"/>
                          <a:pt x="8693" y="9443"/>
                          <a:pt x="8012" y="9406"/>
                        </a:cubicBezTo>
                        <a:cubicBezTo>
                          <a:pt x="6455" y="9296"/>
                          <a:pt x="4595" y="9747"/>
                          <a:pt x="3131" y="9406"/>
                        </a:cubicBezTo>
                        <a:cubicBezTo>
                          <a:pt x="1529" y="9056"/>
                          <a:pt x="249" y="6505"/>
                          <a:pt x="0" y="3512"/>
                        </a:cubicBezTo>
                        <a:cubicBezTo>
                          <a:pt x="1059" y="206"/>
                          <a:pt x="3923" y="566"/>
                          <a:pt x="6640" y="271"/>
                        </a:cubicBezTo>
                        <a:cubicBezTo>
                          <a:pt x="11226" y="-245"/>
                          <a:pt x="17626" y="68"/>
                          <a:pt x="22055" y="446"/>
                        </a:cubicBezTo>
                        <a:cubicBezTo>
                          <a:pt x="25454" y="704"/>
                          <a:pt x="28916" y="925"/>
                          <a:pt x="32167" y="1616"/>
                        </a:cubicBezTo>
                        <a:cubicBezTo>
                          <a:pt x="35492" y="2324"/>
                          <a:pt x="38770" y="2794"/>
                          <a:pt x="41883" y="3826"/>
                        </a:cubicBezTo>
                        <a:cubicBezTo>
                          <a:pt x="44148" y="4599"/>
                          <a:pt x="46174" y="6026"/>
                          <a:pt x="48283" y="6929"/>
                        </a:cubicBezTo>
                        <a:cubicBezTo>
                          <a:pt x="50539" y="7877"/>
                          <a:pt x="52713" y="9001"/>
                          <a:pt x="54812" y="10318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1" name="Google Shape;1561;p29"/>
                  <p:cNvSpPr/>
                  <p:nvPr/>
                </p:nvSpPr>
                <p:spPr>
                  <a:xfrm>
                    <a:off x="-373925" y="-5357369"/>
                    <a:ext cx="564995" cy="275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63" h="19161" extrusionOk="0">
                        <a:moveTo>
                          <a:pt x="0" y="4717"/>
                        </a:moveTo>
                        <a:cubicBezTo>
                          <a:pt x="1676" y="4136"/>
                          <a:pt x="1639" y="5646"/>
                          <a:pt x="2367" y="6199"/>
                        </a:cubicBezTo>
                        <a:cubicBezTo>
                          <a:pt x="4715" y="7995"/>
                          <a:pt x="8546" y="8428"/>
                          <a:pt x="10581" y="10490"/>
                        </a:cubicBezTo>
                        <a:cubicBezTo>
                          <a:pt x="12902" y="10509"/>
                          <a:pt x="14191" y="11697"/>
                          <a:pt x="16622" y="11798"/>
                        </a:cubicBezTo>
                        <a:cubicBezTo>
                          <a:pt x="17672" y="11844"/>
                          <a:pt x="18648" y="11043"/>
                          <a:pt x="19477" y="10822"/>
                        </a:cubicBezTo>
                        <a:cubicBezTo>
                          <a:pt x="23179" y="9763"/>
                          <a:pt x="26163" y="7451"/>
                          <a:pt x="28760" y="4201"/>
                        </a:cubicBezTo>
                        <a:cubicBezTo>
                          <a:pt x="29027" y="3860"/>
                          <a:pt x="29340" y="3529"/>
                          <a:pt x="29690" y="3178"/>
                        </a:cubicBezTo>
                        <a:cubicBezTo>
                          <a:pt x="30491" y="2377"/>
                          <a:pt x="30997" y="1023"/>
                          <a:pt x="31918" y="324"/>
                        </a:cubicBezTo>
                        <a:cubicBezTo>
                          <a:pt x="32931" y="-432"/>
                          <a:pt x="35611" y="176"/>
                          <a:pt x="38190" y="1714"/>
                        </a:cubicBezTo>
                        <a:cubicBezTo>
                          <a:pt x="40400" y="4311"/>
                          <a:pt x="38715" y="6098"/>
                          <a:pt x="37435" y="8142"/>
                        </a:cubicBezTo>
                        <a:cubicBezTo>
                          <a:pt x="35418" y="11641"/>
                          <a:pt x="30684" y="15841"/>
                          <a:pt x="26439" y="17452"/>
                        </a:cubicBezTo>
                        <a:cubicBezTo>
                          <a:pt x="23354" y="18797"/>
                          <a:pt x="19496" y="19635"/>
                          <a:pt x="16033" y="18871"/>
                        </a:cubicBezTo>
                        <a:cubicBezTo>
                          <a:pt x="12524" y="18161"/>
                          <a:pt x="9402" y="16854"/>
                          <a:pt x="7091" y="14901"/>
                        </a:cubicBezTo>
                        <a:cubicBezTo>
                          <a:pt x="5387" y="13474"/>
                          <a:pt x="4402" y="11476"/>
                          <a:pt x="3214" y="9956"/>
                        </a:cubicBezTo>
                        <a:cubicBezTo>
                          <a:pt x="1934" y="8317"/>
                          <a:pt x="884" y="6567"/>
                          <a:pt x="0" y="4717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2" name="Google Shape;1562;p29"/>
                  <p:cNvSpPr/>
                  <p:nvPr/>
                </p:nvSpPr>
                <p:spPr>
                  <a:xfrm>
                    <a:off x="-690237" y="-5335224"/>
                    <a:ext cx="364427" cy="163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5" h="11388" extrusionOk="0">
                        <a:moveTo>
                          <a:pt x="0" y="1705"/>
                        </a:moveTo>
                        <a:cubicBezTo>
                          <a:pt x="1474" y="922"/>
                          <a:pt x="1096" y="2101"/>
                          <a:pt x="1556" y="2405"/>
                        </a:cubicBezTo>
                        <a:cubicBezTo>
                          <a:pt x="3104" y="3335"/>
                          <a:pt x="5700" y="2405"/>
                          <a:pt x="6787" y="3703"/>
                        </a:cubicBezTo>
                        <a:cubicBezTo>
                          <a:pt x="8260" y="3114"/>
                          <a:pt x="8951" y="3924"/>
                          <a:pt x="10416" y="3887"/>
                        </a:cubicBezTo>
                        <a:cubicBezTo>
                          <a:pt x="11032" y="3906"/>
                          <a:pt x="11742" y="3132"/>
                          <a:pt x="12276" y="3058"/>
                        </a:cubicBezTo>
                        <a:cubicBezTo>
                          <a:pt x="14642" y="2579"/>
                          <a:pt x="16659" y="1954"/>
                          <a:pt x="18492" y="949"/>
                        </a:cubicBezTo>
                        <a:cubicBezTo>
                          <a:pt x="18676" y="830"/>
                          <a:pt x="18879" y="756"/>
                          <a:pt x="19109" y="710"/>
                        </a:cubicBezTo>
                        <a:cubicBezTo>
                          <a:pt x="19661" y="600"/>
                          <a:pt x="20011" y="-91"/>
                          <a:pt x="20610" y="10"/>
                        </a:cubicBezTo>
                        <a:cubicBezTo>
                          <a:pt x="21218" y="84"/>
                          <a:pt x="23041" y="1999"/>
                          <a:pt x="24818" y="4412"/>
                        </a:cubicBezTo>
                        <a:cubicBezTo>
                          <a:pt x="26181" y="7424"/>
                          <a:pt x="24505" y="8004"/>
                          <a:pt x="23253" y="8879"/>
                        </a:cubicBezTo>
                        <a:cubicBezTo>
                          <a:pt x="21089" y="10481"/>
                          <a:pt x="17432" y="11245"/>
                          <a:pt x="14937" y="11319"/>
                        </a:cubicBezTo>
                        <a:cubicBezTo>
                          <a:pt x="13022" y="11457"/>
                          <a:pt x="11032" y="11430"/>
                          <a:pt x="9237" y="10868"/>
                        </a:cubicBezTo>
                        <a:cubicBezTo>
                          <a:pt x="7423" y="10269"/>
                          <a:pt x="5608" y="9763"/>
                          <a:pt x="4116" y="8630"/>
                        </a:cubicBezTo>
                        <a:cubicBezTo>
                          <a:pt x="3039" y="7765"/>
                          <a:pt x="2431" y="6309"/>
                          <a:pt x="1685" y="5315"/>
                        </a:cubicBezTo>
                        <a:cubicBezTo>
                          <a:pt x="893" y="4256"/>
                          <a:pt x="304" y="3021"/>
                          <a:pt x="0" y="1705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3" name="Google Shape;1563;p29"/>
                  <p:cNvSpPr/>
                  <p:nvPr/>
                </p:nvSpPr>
                <p:spPr>
                  <a:xfrm>
                    <a:off x="120617" y="-5389343"/>
                    <a:ext cx="826116" cy="1515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09" h="10532" extrusionOk="0">
                        <a:moveTo>
                          <a:pt x="57409" y="3375"/>
                        </a:moveTo>
                        <a:cubicBezTo>
                          <a:pt x="56424" y="4987"/>
                          <a:pt x="55089" y="3900"/>
                          <a:pt x="53947" y="4011"/>
                        </a:cubicBezTo>
                        <a:cubicBezTo>
                          <a:pt x="50291" y="4379"/>
                          <a:pt x="46054" y="6626"/>
                          <a:pt x="42132" y="5963"/>
                        </a:cubicBezTo>
                        <a:cubicBezTo>
                          <a:pt x="39359" y="7151"/>
                          <a:pt x="36956" y="6681"/>
                          <a:pt x="33457" y="7096"/>
                        </a:cubicBezTo>
                        <a:cubicBezTo>
                          <a:pt x="31946" y="7280"/>
                          <a:pt x="30464" y="8118"/>
                          <a:pt x="29027" y="8321"/>
                        </a:cubicBezTo>
                        <a:cubicBezTo>
                          <a:pt x="22774" y="9177"/>
                          <a:pt x="16889" y="9711"/>
                          <a:pt x="10581" y="10245"/>
                        </a:cubicBezTo>
                        <a:cubicBezTo>
                          <a:pt x="9937" y="10300"/>
                          <a:pt x="9237" y="10309"/>
                          <a:pt x="8518" y="10300"/>
                        </a:cubicBezTo>
                        <a:cubicBezTo>
                          <a:pt x="6852" y="10264"/>
                          <a:pt x="4872" y="10733"/>
                          <a:pt x="3297" y="10429"/>
                        </a:cubicBezTo>
                        <a:cubicBezTo>
                          <a:pt x="1575" y="10089"/>
                          <a:pt x="221" y="7538"/>
                          <a:pt x="0" y="4545"/>
                        </a:cubicBezTo>
                        <a:cubicBezTo>
                          <a:pt x="1114" y="1238"/>
                          <a:pt x="4015" y="1589"/>
                          <a:pt x="6778" y="1220"/>
                        </a:cubicBezTo>
                        <a:cubicBezTo>
                          <a:pt x="11438" y="594"/>
                          <a:pt x="17912" y="438"/>
                          <a:pt x="22424" y="290"/>
                        </a:cubicBezTo>
                        <a:cubicBezTo>
                          <a:pt x="25887" y="179"/>
                          <a:pt x="29395" y="-106"/>
                          <a:pt x="32757" y="41"/>
                        </a:cubicBezTo>
                        <a:cubicBezTo>
                          <a:pt x="36210" y="198"/>
                          <a:pt x="39562" y="5"/>
                          <a:pt x="42887" y="364"/>
                        </a:cubicBezTo>
                        <a:cubicBezTo>
                          <a:pt x="45309" y="621"/>
                          <a:pt x="47666" y="1533"/>
                          <a:pt x="49996" y="1874"/>
                        </a:cubicBezTo>
                        <a:cubicBezTo>
                          <a:pt x="52473" y="2233"/>
                          <a:pt x="54942" y="2721"/>
                          <a:pt x="57409" y="3375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4" name="Google Shape;1564;p29"/>
                  <p:cNvSpPr/>
                  <p:nvPr/>
                </p:nvSpPr>
                <p:spPr>
                  <a:xfrm>
                    <a:off x="-2513644" y="-3841565"/>
                    <a:ext cx="1723131" cy="8598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745" h="59751" extrusionOk="0">
                        <a:moveTo>
                          <a:pt x="0" y="59752"/>
                        </a:moveTo>
                        <a:cubicBezTo>
                          <a:pt x="718" y="56998"/>
                          <a:pt x="3767" y="55801"/>
                          <a:pt x="5719" y="53959"/>
                        </a:cubicBezTo>
                        <a:cubicBezTo>
                          <a:pt x="12036" y="48240"/>
                          <a:pt x="18869" y="40440"/>
                          <a:pt x="27047" y="36047"/>
                        </a:cubicBezTo>
                        <a:cubicBezTo>
                          <a:pt x="32011" y="31553"/>
                          <a:pt x="37113" y="29011"/>
                          <a:pt x="44323" y="24904"/>
                        </a:cubicBezTo>
                        <a:cubicBezTo>
                          <a:pt x="47390" y="23044"/>
                          <a:pt x="50291" y="20898"/>
                          <a:pt x="53311" y="19213"/>
                        </a:cubicBezTo>
                        <a:cubicBezTo>
                          <a:pt x="66563" y="12380"/>
                          <a:pt x="79824" y="7306"/>
                          <a:pt x="94439" y="3373"/>
                        </a:cubicBezTo>
                        <a:cubicBezTo>
                          <a:pt x="95986" y="3033"/>
                          <a:pt x="97570" y="2683"/>
                          <a:pt x="99274" y="2305"/>
                        </a:cubicBezTo>
                        <a:cubicBezTo>
                          <a:pt x="103151" y="1467"/>
                          <a:pt x="107820" y="298"/>
                          <a:pt x="111559" y="12"/>
                        </a:cubicBezTo>
                        <a:cubicBezTo>
                          <a:pt x="115703" y="-181"/>
                          <a:pt x="119064" y="1955"/>
                          <a:pt x="119745" y="4884"/>
                        </a:cubicBezTo>
                        <a:cubicBezTo>
                          <a:pt x="117379" y="8512"/>
                          <a:pt x="110803" y="8964"/>
                          <a:pt x="104597" y="10501"/>
                        </a:cubicBezTo>
                        <a:cubicBezTo>
                          <a:pt x="94163" y="12951"/>
                          <a:pt x="79907" y="17160"/>
                          <a:pt x="70293" y="20972"/>
                        </a:cubicBezTo>
                        <a:cubicBezTo>
                          <a:pt x="62861" y="23744"/>
                          <a:pt x="55669" y="27363"/>
                          <a:pt x="48689" y="30605"/>
                        </a:cubicBezTo>
                        <a:cubicBezTo>
                          <a:pt x="41551" y="33994"/>
                          <a:pt x="35004" y="38055"/>
                          <a:pt x="28392" y="41821"/>
                        </a:cubicBezTo>
                        <a:cubicBezTo>
                          <a:pt x="23621" y="44639"/>
                          <a:pt x="18685" y="46987"/>
                          <a:pt x="14182" y="49962"/>
                        </a:cubicBezTo>
                        <a:cubicBezTo>
                          <a:pt x="9430" y="53158"/>
                          <a:pt x="4743" y="56436"/>
                          <a:pt x="0" y="59752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5" name="Google Shape;1565;p29"/>
                  <p:cNvSpPr/>
                  <p:nvPr/>
                </p:nvSpPr>
                <p:spPr>
                  <a:xfrm>
                    <a:off x="-1732347" y="-3734176"/>
                    <a:ext cx="996407" cy="420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243" h="29199" extrusionOk="0">
                        <a:moveTo>
                          <a:pt x="69243" y="0"/>
                        </a:moveTo>
                        <a:cubicBezTo>
                          <a:pt x="68424" y="1897"/>
                          <a:pt x="66508" y="1289"/>
                          <a:pt x="65108" y="1796"/>
                        </a:cubicBezTo>
                        <a:cubicBezTo>
                          <a:pt x="60679" y="3417"/>
                          <a:pt x="56102" y="7100"/>
                          <a:pt x="51120" y="7957"/>
                        </a:cubicBezTo>
                        <a:cubicBezTo>
                          <a:pt x="48072" y="10148"/>
                          <a:pt x="45023" y="10627"/>
                          <a:pt x="40907" y="12442"/>
                        </a:cubicBezTo>
                        <a:cubicBezTo>
                          <a:pt x="39130" y="13215"/>
                          <a:pt x="37610" y="14642"/>
                          <a:pt x="35934" y="15416"/>
                        </a:cubicBezTo>
                        <a:cubicBezTo>
                          <a:pt x="28106" y="19090"/>
                          <a:pt x="21614" y="22139"/>
                          <a:pt x="14606" y="25427"/>
                        </a:cubicBezTo>
                        <a:cubicBezTo>
                          <a:pt x="13869" y="25785"/>
                          <a:pt x="13040" y="26126"/>
                          <a:pt x="12193" y="26458"/>
                        </a:cubicBezTo>
                        <a:cubicBezTo>
                          <a:pt x="10222" y="27204"/>
                          <a:pt x="8067" y="28622"/>
                          <a:pt x="6115" y="29101"/>
                        </a:cubicBezTo>
                        <a:cubicBezTo>
                          <a:pt x="3978" y="29635"/>
                          <a:pt x="1409" y="27959"/>
                          <a:pt x="0" y="25307"/>
                        </a:cubicBezTo>
                        <a:cubicBezTo>
                          <a:pt x="55" y="21697"/>
                          <a:pt x="3628" y="20546"/>
                          <a:pt x="6796" y="18842"/>
                        </a:cubicBezTo>
                        <a:cubicBezTo>
                          <a:pt x="12119" y="15959"/>
                          <a:pt x="19901" y="12792"/>
                          <a:pt x="25343" y="10664"/>
                        </a:cubicBezTo>
                        <a:cubicBezTo>
                          <a:pt x="29506" y="9016"/>
                          <a:pt x="33705" y="7257"/>
                          <a:pt x="37877" y="6004"/>
                        </a:cubicBezTo>
                        <a:cubicBezTo>
                          <a:pt x="42150" y="4734"/>
                          <a:pt x="46239" y="3233"/>
                          <a:pt x="50438" y="2293"/>
                        </a:cubicBezTo>
                        <a:cubicBezTo>
                          <a:pt x="53505" y="1621"/>
                          <a:pt x="56673" y="1630"/>
                          <a:pt x="59647" y="1124"/>
                        </a:cubicBezTo>
                        <a:cubicBezTo>
                          <a:pt x="62825" y="581"/>
                          <a:pt x="66020" y="203"/>
                          <a:pt x="69243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6" name="Google Shape;1566;p29"/>
                  <p:cNvSpPr/>
                  <p:nvPr/>
                </p:nvSpPr>
                <p:spPr>
                  <a:xfrm>
                    <a:off x="-1778753" y="-3363833"/>
                    <a:ext cx="272878" cy="4208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3" h="29245" extrusionOk="0">
                        <a:moveTo>
                          <a:pt x="18963" y="28882"/>
                        </a:moveTo>
                        <a:cubicBezTo>
                          <a:pt x="17628" y="29895"/>
                          <a:pt x="17564" y="28504"/>
                          <a:pt x="16965" y="28209"/>
                        </a:cubicBezTo>
                        <a:cubicBezTo>
                          <a:pt x="15123" y="27215"/>
                          <a:pt x="11633" y="26883"/>
                          <a:pt x="10611" y="24443"/>
                        </a:cubicBezTo>
                        <a:cubicBezTo>
                          <a:pt x="8631" y="23761"/>
                          <a:pt x="8115" y="22196"/>
                          <a:pt x="6752" y="20400"/>
                        </a:cubicBezTo>
                        <a:cubicBezTo>
                          <a:pt x="6126" y="19645"/>
                          <a:pt x="5021" y="19101"/>
                          <a:pt x="4431" y="18301"/>
                        </a:cubicBezTo>
                        <a:cubicBezTo>
                          <a:pt x="2111" y="14764"/>
                          <a:pt x="702" y="10850"/>
                          <a:pt x="85" y="6448"/>
                        </a:cubicBezTo>
                        <a:cubicBezTo>
                          <a:pt x="29" y="5997"/>
                          <a:pt x="29" y="5500"/>
                          <a:pt x="57" y="4993"/>
                        </a:cubicBezTo>
                        <a:cubicBezTo>
                          <a:pt x="94" y="3842"/>
                          <a:pt x="-192" y="2387"/>
                          <a:pt x="250" y="1319"/>
                        </a:cubicBezTo>
                        <a:cubicBezTo>
                          <a:pt x="803" y="131"/>
                          <a:pt x="3483" y="-293"/>
                          <a:pt x="6430" y="204"/>
                        </a:cubicBezTo>
                        <a:cubicBezTo>
                          <a:pt x="9552" y="1476"/>
                          <a:pt x="8925" y="2765"/>
                          <a:pt x="9174" y="4210"/>
                        </a:cubicBezTo>
                        <a:cubicBezTo>
                          <a:pt x="9561" y="6577"/>
                          <a:pt x="10058" y="9764"/>
                          <a:pt x="10786" y="11927"/>
                        </a:cubicBezTo>
                        <a:cubicBezTo>
                          <a:pt x="11283" y="13613"/>
                          <a:pt x="12213" y="15114"/>
                          <a:pt x="12784" y="16716"/>
                        </a:cubicBezTo>
                        <a:cubicBezTo>
                          <a:pt x="13401" y="18374"/>
                          <a:pt x="14478" y="19682"/>
                          <a:pt x="15206" y="21257"/>
                        </a:cubicBezTo>
                        <a:cubicBezTo>
                          <a:pt x="15768" y="22380"/>
                          <a:pt x="15924" y="23936"/>
                          <a:pt x="16615" y="25078"/>
                        </a:cubicBezTo>
                        <a:cubicBezTo>
                          <a:pt x="17241" y="26082"/>
                          <a:pt x="17996" y="27298"/>
                          <a:pt x="18963" y="28882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7" name="Google Shape;1567;p29"/>
                  <p:cNvSpPr/>
                  <p:nvPr/>
                </p:nvSpPr>
                <p:spPr>
                  <a:xfrm>
                    <a:off x="-1589012" y="-2895095"/>
                    <a:ext cx="1861001" cy="591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26" h="41072" extrusionOk="0">
                        <a:moveTo>
                          <a:pt x="129327" y="0"/>
                        </a:moveTo>
                        <a:cubicBezTo>
                          <a:pt x="128756" y="2882"/>
                          <a:pt x="125477" y="4070"/>
                          <a:pt x="123230" y="5534"/>
                        </a:cubicBezTo>
                        <a:cubicBezTo>
                          <a:pt x="116066" y="10461"/>
                          <a:pt x="105982" y="14955"/>
                          <a:pt x="96460" y="15490"/>
                        </a:cubicBezTo>
                        <a:cubicBezTo>
                          <a:pt x="89921" y="17626"/>
                          <a:pt x="84083" y="17644"/>
                          <a:pt x="76154" y="19974"/>
                        </a:cubicBezTo>
                        <a:cubicBezTo>
                          <a:pt x="72755" y="21033"/>
                          <a:pt x="69735" y="22958"/>
                          <a:pt x="66668" y="24386"/>
                        </a:cubicBezTo>
                        <a:cubicBezTo>
                          <a:pt x="60001" y="27489"/>
                          <a:pt x="53647" y="31145"/>
                          <a:pt x="46768" y="34341"/>
                        </a:cubicBezTo>
                        <a:cubicBezTo>
                          <a:pt x="39971" y="37554"/>
                          <a:pt x="32263" y="40299"/>
                          <a:pt x="23883" y="40953"/>
                        </a:cubicBezTo>
                        <a:cubicBezTo>
                          <a:pt x="22170" y="41100"/>
                          <a:pt x="20292" y="41118"/>
                          <a:pt x="18349" y="40971"/>
                        </a:cubicBezTo>
                        <a:cubicBezTo>
                          <a:pt x="13919" y="40750"/>
                          <a:pt x="8264" y="39857"/>
                          <a:pt x="4369" y="37582"/>
                        </a:cubicBezTo>
                        <a:cubicBezTo>
                          <a:pt x="-42" y="35096"/>
                          <a:pt x="-945" y="30436"/>
                          <a:pt x="906" y="28170"/>
                        </a:cubicBezTo>
                        <a:cubicBezTo>
                          <a:pt x="5032" y="27664"/>
                          <a:pt x="9508" y="31007"/>
                          <a:pt x="15623" y="31532"/>
                        </a:cubicBezTo>
                        <a:cubicBezTo>
                          <a:pt x="20549" y="32047"/>
                          <a:pt x="26719" y="31532"/>
                          <a:pt x="32641" y="29883"/>
                        </a:cubicBezTo>
                        <a:cubicBezTo>
                          <a:pt x="38507" y="28263"/>
                          <a:pt x="44410" y="25564"/>
                          <a:pt x="49263" y="23299"/>
                        </a:cubicBezTo>
                        <a:cubicBezTo>
                          <a:pt x="56713" y="19790"/>
                          <a:pt x="64532" y="15655"/>
                          <a:pt x="73014" y="13510"/>
                        </a:cubicBezTo>
                        <a:cubicBezTo>
                          <a:pt x="81661" y="11345"/>
                          <a:pt x="89903" y="10461"/>
                          <a:pt x="97685" y="9651"/>
                        </a:cubicBezTo>
                        <a:cubicBezTo>
                          <a:pt x="103367" y="9089"/>
                          <a:pt x="108837" y="8951"/>
                          <a:pt x="114021" y="7468"/>
                        </a:cubicBezTo>
                        <a:cubicBezTo>
                          <a:pt x="119519" y="5912"/>
                          <a:pt x="124769" y="3610"/>
                          <a:pt x="129327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8" name="Google Shape;1568;p29"/>
                  <p:cNvSpPr/>
                  <p:nvPr/>
                </p:nvSpPr>
                <p:spPr>
                  <a:xfrm>
                    <a:off x="-580387" y="-2837192"/>
                    <a:ext cx="878193" cy="3831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028" h="26623" extrusionOk="0">
                        <a:moveTo>
                          <a:pt x="61029" y="0"/>
                        </a:moveTo>
                        <a:cubicBezTo>
                          <a:pt x="60817" y="1943"/>
                          <a:pt x="58957" y="1713"/>
                          <a:pt x="57870" y="2441"/>
                        </a:cubicBezTo>
                        <a:cubicBezTo>
                          <a:pt x="54389" y="4688"/>
                          <a:pt x="50944" y="8832"/>
                          <a:pt x="46524" y="10010"/>
                        </a:cubicBezTo>
                        <a:cubicBezTo>
                          <a:pt x="44047" y="12350"/>
                          <a:pt x="41312" y="12985"/>
                          <a:pt x="37656" y="14753"/>
                        </a:cubicBezTo>
                        <a:cubicBezTo>
                          <a:pt x="36090" y="15545"/>
                          <a:pt x="34727" y="16853"/>
                          <a:pt x="33208" y="17599"/>
                        </a:cubicBezTo>
                        <a:cubicBezTo>
                          <a:pt x="26577" y="20684"/>
                          <a:pt x="20030" y="22986"/>
                          <a:pt x="12902" y="24975"/>
                        </a:cubicBezTo>
                        <a:cubicBezTo>
                          <a:pt x="12174" y="25168"/>
                          <a:pt x="11364" y="25334"/>
                          <a:pt x="10535" y="25472"/>
                        </a:cubicBezTo>
                        <a:cubicBezTo>
                          <a:pt x="8620" y="25822"/>
                          <a:pt x="6391" y="26633"/>
                          <a:pt x="4531" y="26624"/>
                        </a:cubicBezTo>
                        <a:cubicBezTo>
                          <a:pt x="2477" y="26568"/>
                          <a:pt x="599" y="24266"/>
                          <a:pt x="0" y="21328"/>
                        </a:cubicBezTo>
                        <a:cubicBezTo>
                          <a:pt x="847" y="17875"/>
                          <a:pt x="4052" y="17792"/>
                          <a:pt x="7026" y="16890"/>
                        </a:cubicBezTo>
                        <a:cubicBezTo>
                          <a:pt x="12018" y="15416"/>
                          <a:pt x="18971" y="13630"/>
                          <a:pt x="23732" y="12101"/>
                        </a:cubicBezTo>
                        <a:cubicBezTo>
                          <a:pt x="27332" y="10858"/>
                          <a:pt x="30721" y="9688"/>
                          <a:pt x="34552" y="8371"/>
                        </a:cubicBezTo>
                        <a:cubicBezTo>
                          <a:pt x="38208" y="7229"/>
                          <a:pt x="41588" y="5654"/>
                          <a:pt x="45106" y="4531"/>
                        </a:cubicBezTo>
                        <a:cubicBezTo>
                          <a:pt x="47666" y="3684"/>
                          <a:pt x="50429" y="3408"/>
                          <a:pt x="52934" y="2560"/>
                        </a:cubicBezTo>
                        <a:cubicBezTo>
                          <a:pt x="55577" y="1630"/>
                          <a:pt x="58256" y="774"/>
                          <a:pt x="61029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9" name="Google Shape;1569;p29"/>
                  <p:cNvSpPr/>
                  <p:nvPr/>
                </p:nvSpPr>
                <p:spPr>
                  <a:xfrm>
                    <a:off x="-526584" y="-5264989"/>
                    <a:ext cx="2247761" cy="2878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203" h="200043" extrusionOk="0">
                        <a:moveTo>
                          <a:pt x="156002" y="0"/>
                        </a:moveTo>
                        <a:cubicBezTo>
                          <a:pt x="156849" y="5185"/>
                          <a:pt x="154805" y="11355"/>
                          <a:pt x="154041" y="16954"/>
                        </a:cubicBezTo>
                        <a:cubicBezTo>
                          <a:pt x="151628" y="34700"/>
                          <a:pt x="150145" y="55862"/>
                          <a:pt x="144343" y="74299"/>
                        </a:cubicBezTo>
                        <a:cubicBezTo>
                          <a:pt x="141710" y="87864"/>
                          <a:pt x="137713" y="99062"/>
                          <a:pt x="130741" y="114985"/>
                        </a:cubicBezTo>
                        <a:cubicBezTo>
                          <a:pt x="127712" y="121845"/>
                          <a:pt x="124885" y="128789"/>
                          <a:pt x="121210" y="135033"/>
                        </a:cubicBezTo>
                        <a:cubicBezTo>
                          <a:pt x="105518" y="161859"/>
                          <a:pt x="82495" y="184117"/>
                          <a:pt x="51700" y="194625"/>
                        </a:cubicBezTo>
                        <a:cubicBezTo>
                          <a:pt x="48569" y="195711"/>
                          <a:pt x="45106" y="196632"/>
                          <a:pt x="41497" y="197452"/>
                        </a:cubicBezTo>
                        <a:cubicBezTo>
                          <a:pt x="33208" y="199331"/>
                          <a:pt x="22866" y="200611"/>
                          <a:pt x="14799" y="199791"/>
                        </a:cubicBezTo>
                        <a:cubicBezTo>
                          <a:pt x="5876" y="198990"/>
                          <a:pt x="-55" y="194745"/>
                          <a:pt x="0" y="191770"/>
                        </a:cubicBezTo>
                        <a:cubicBezTo>
                          <a:pt x="6281" y="190020"/>
                          <a:pt x="19533" y="192267"/>
                          <a:pt x="32481" y="189827"/>
                        </a:cubicBezTo>
                        <a:cubicBezTo>
                          <a:pt x="43265" y="188050"/>
                          <a:pt x="55844" y="183869"/>
                          <a:pt x="67180" y="177459"/>
                        </a:cubicBezTo>
                        <a:cubicBezTo>
                          <a:pt x="78627" y="171225"/>
                          <a:pt x="88499" y="162679"/>
                          <a:pt x="95821" y="154915"/>
                        </a:cubicBezTo>
                        <a:cubicBezTo>
                          <a:pt x="107102" y="143008"/>
                          <a:pt x="116007" y="128660"/>
                          <a:pt x="123199" y="114331"/>
                        </a:cubicBezTo>
                        <a:cubicBezTo>
                          <a:pt x="130603" y="99587"/>
                          <a:pt x="135631" y="84162"/>
                          <a:pt x="140024" y="68774"/>
                        </a:cubicBezTo>
                        <a:cubicBezTo>
                          <a:pt x="143211" y="57538"/>
                          <a:pt x="146406" y="46589"/>
                          <a:pt x="148754" y="35492"/>
                        </a:cubicBezTo>
                        <a:cubicBezTo>
                          <a:pt x="151121" y="23888"/>
                          <a:pt x="153515" y="12175"/>
                          <a:pt x="156002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0" name="Google Shape;1570;p29"/>
                  <p:cNvSpPr/>
                  <p:nvPr/>
                </p:nvSpPr>
                <p:spPr>
                  <a:xfrm>
                    <a:off x="-325432" y="-6756561"/>
                    <a:ext cx="2168659" cy="4260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706" h="296071" extrusionOk="0">
                        <a:moveTo>
                          <a:pt x="0" y="294746"/>
                        </a:moveTo>
                        <a:cubicBezTo>
                          <a:pt x="6695" y="294221"/>
                          <a:pt x="14974" y="295363"/>
                          <a:pt x="22369" y="294184"/>
                        </a:cubicBezTo>
                        <a:cubicBezTo>
                          <a:pt x="34037" y="292471"/>
                          <a:pt x="46018" y="287452"/>
                          <a:pt x="56756" y="280527"/>
                        </a:cubicBezTo>
                        <a:cubicBezTo>
                          <a:pt x="67577" y="273630"/>
                          <a:pt x="77071" y="264761"/>
                          <a:pt x="85405" y="255617"/>
                        </a:cubicBezTo>
                        <a:cubicBezTo>
                          <a:pt x="95894" y="241343"/>
                          <a:pt x="104284" y="228680"/>
                          <a:pt x="113170" y="208208"/>
                        </a:cubicBezTo>
                        <a:cubicBezTo>
                          <a:pt x="116946" y="199358"/>
                          <a:pt x="119580" y="190167"/>
                          <a:pt x="122435" y="181474"/>
                        </a:cubicBezTo>
                        <a:cubicBezTo>
                          <a:pt x="134729" y="143745"/>
                          <a:pt x="140899" y="106466"/>
                          <a:pt x="141286" y="66591"/>
                        </a:cubicBezTo>
                        <a:cubicBezTo>
                          <a:pt x="141415" y="62512"/>
                          <a:pt x="141258" y="58100"/>
                          <a:pt x="141286" y="53551"/>
                        </a:cubicBezTo>
                        <a:cubicBezTo>
                          <a:pt x="141175" y="43071"/>
                          <a:pt x="139987" y="30510"/>
                          <a:pt x="139177" y="20693"/>
                        </a:cubicBezTo>
                        <a:cubicBezTo>
                          <a:pt x="138495" y="9918"/>
                          <a:pt x="139472" y="1474"/>
                          <a:pt x="142391" y="0"/>
                        </a:cubicBezTo>
                        <a:cubicBezTo>
                          <a:pt x="146839" y="7036"/>
                          <a:pt x="149095" y="25647"/>
                          <a:pt x="150081" y="43541"/>
                        </a:cubicBezTo>
                        <a:cubicBezTo>
                          <a:pt x="151047" y="58598"/>
                          <a:pt x="150955" y="76684"/>
                          <a:pt x="149371" y="94541"/>
                        </a:cubicBezTo>
                        <a:cubicBezTo>
                          <a:pt x="147852" y="112406"/>
                          <a:pt x="144859" y="129986"/>
                          <a:pt x="141608" y="144233"/>
                        </a:cubicBezTo>
                        <a:cubicBezTo>
                          <a:pt x="136736" y="166123"/>
                          <a:pt x="129802" y="187875"/>
                          <a:pt x="121044" y="207840"/>
                        </a:cubicBezTo>
                        <a:cubicBezTo>
                          <a:pt x="112010" y="228229"/>
                          <a:pt x="101088" y="247789"/>
                          <a:pt x="85810" y="263527"/>
                        </a:cubicBezTo>
                        <a:cubicBezTo>
                          <a:pt x="74714" y="275002"/>
                          <a:pt x="61378" y="283502"/>
                          <a:pt x="47335" y="289267"/>
                        </a:cubicBezTo>
                        <a:cubicBezTo>
                          <a:pt x="32342" y="295492"/>
                          <a:pt x="15692" y="297767"/>
                          <a:pt x="0" y="294746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1" name="Google Shape;1571;p29"/>
                  <p:cNvSpPr/>
                  <p:nvPr/>
                </p:nvSpPr>
                <p:spPr>
                  <a:xfrm>
                    <a:off x="845334" y="-9123922"/>
                    <a:ext cx="1044930" cy="2320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615" h="161240" extrusionOk="0">
                        <a:moveTo>
                          <a:pt x="0" y="0"/>
                        </a:moveTo>
                        <a:cubicBezTo>
                          <a:pt x="3564" y="967"/>
                          <a:pt x="6078" y="4586"/>
                          <a:pt x="8970" y="6990"/>
                        </a:cubicBezTo>
                        <a:cubicBezTo>
                          <a:pt x="18142" y="14578"/>
                          <a:pt x="30031" y="22507"/>
                          <a:pt x="37987" y="32739"/>
                        </a:cubicBezTo>
                        <a:cubicBezTo>
                          <a:pt x="44867" y="38982"/>
                          <a:pt x="49443" y="45548"/>
                          <a:pt x="55513" y="55513"/>
                        </a:cubicBezTo>
                        <a:cubicBezTo>
                          <a:pt x="58091" y="59841"/>
                          <a:pt x="61010" y="64022"/>
                          <a:pt x="62935" y="68488"/>
                        </a:cubicBezTo>
                        <a:cubicBezTo>
                          <a:pt x="71288" y="87836"/>
                          <a:pt x="74216" y="108317"/>
                          <a:pt x="71794" y="129646"/>
                        </a:cubicBezTo>
                        <a:cubicBezTo>
                          <a:pt x="71472" y="131819"/>
                          <a:pt x="71113" y="134167"/>
                          <a:pt x="70643" y="136571"/>
                        </a:cubicBezTo>
                        <a:cubicBezTo>
                          <a:pt x="69399" y="142068"/>
                          <a:pt x="68138" y="148810"/>
                          <a:pt x="65873" y="153681"/>
                        </a:cubicBezTo>
                        <a:cubicBezTo>
                          <a:pt x="63589" y="159115"/>
                          <a:pt x="59214" y="161933"/>
                          <a:pt x="56415" y="161095"/>
                        </a:cubicBezTo>
                        <a:cubicBezTo>
                          <a:pt x="55034" y="156195"/>
                          <a:pt x="58957" y="148110"/>
                          <a:pt x="60623" y="139481"/>
                        </a:cubicBezTo>
                        <a:cubicBezTo>
                          <a:pt x="62152" y="132307"/>
                          <a:pt x="63276" y="123604"/>
                          <a:pt x="63312" y="114920"/>
                        </a:cubicBezTo>
                        <a:cubicBezTo>
                          <a:pt x="63414" y="106236"/>
                          <a:pt x="62428" y="97635"/>
                          <a:pt x="60992" y="90728"/>
                        </a:cubicBezTo>
                        <a:cubicBezTo>
                          <a:pt x="58911" y="80073"/>
                          <a:pt x="54923" y="69759"/>
                          <a:pt x="50134" y="60458"/>
                        </a:cubicBezTo>
                        <a:cubicBezTo>
                          <a:pt x="45309" y="50825"/>
                          <a:pt x="38651" y="42454"/>
                          <a:pt x="31928" y="34341"/>
                        </a:cubicBezTo>
                        <a:cubicBezTo>
                          <a:pt x="26982" y="28447"/>
                          <a:pt x="22268" y="22488"/>
                          <a:pt x="16981" y="17111"/>
                        </a:cubicBezTo>
                        <a:cubicBezTo>
                          <a:pt x="11585" y="11668"/>
                          <a:pt x="6014" y="605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2" name="Google Shape;1572;p29"/>
                  <p:cNvSpPr/>
                  <p:nvPr/>
                </p:nvSpPr>
                <p:spPr>
                  <a:xfrm>
                    <a:off x="-407856" y="-9979133"/>
                    <a:ext cx="1249340" cy="831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820" h="57750" extrusionOk="0">
                        <a:moveTo>
                          <a:pt x="0" y="348"/>
                        </a:moveTo>
                        <a:cubicBezTo>
                          <a:pt x="2173" y="-721"/>
                          <a:pt x="4227" y="973"/>
                          <a:pt x="6280" y="1425"/>
                        </a:cubicBezTo>
                        <a:cubicBezTo>
                          <a:pt x="12736" y="3000"/>
                          <a:pt x="20960" y="3718"/>
                          <a:pt x="27259" y="7438"/>
                        </a:cubicBezTo>
                        <a:cubicBezTo>
                          <a:pt x="32425" y="8617"/>
                          <a:pt x="36201" y="11039"/>
                          <a:pt x="41957" y="14106"/>
                        </a:cubicBezTo>
                        <a:cubicBezTo>
                          <a:pt x="44489" y="15358"/>
                          <a:pt x="47197" y="16288"/>
                          <a:pt x="49591" y="17596"/>
                        </a:cubicBezTo>
                        <a:cubicBezTo>
                          <a:pt x="59693" y="23600"/>
                          <a:pt x="68515" y="30544"/>
                          <a:pt x="76979" y="38989"/>
                        </a:cubicBezTo>
                        <a:cubicBezTo>
                          <a:pt x="77826" y="39873"/>
                          <a:pt x="78710" y="40858"/>
                          <a:pt x="79594" y="41899"/>
                        </a:cubicBezTo>
                        <a:cubicBezTo>
                          <a:pt x="81666" y="44256"/>
                          <a:pt x="84327" y="46982"/>
                          <a:pt x="85902" y="49505"/>
                        </a:cubicBezTo>
                        <a:cubicBezTo>
                          <a:pt x="87551" y="52360"/>
                          <a:pt x="86897" y="55814"/>
                          <a:pt x="84603" y="57747"/>
                        </a:cubicBezTo>
                        <a:cubicBezTo>
                          <a:pt x="80644" y="57895"/>
                          <a:pt x="77982" y="53557"/>
                          <a:pt x="74538" y="49975"/>
                        </a:cubicBezTo>
                        <a:cubicBezTo>
                          <a:pt x="68865" y="43915"/>
                          <a:pt x="60522" y="35996"/>
                          <a:pt x="54177" y="31124"/>
                        </a:cubicBezTo>
                        <a:cubicBezTo>
                          <a:pt x="49397" y="27266"/>
                          <a:pt x="44084" y="24015"/>
                          <a:pt x="39157" y="20681"/>
                        </a:cubicBezTo>
                        <a:cubicBezTo>
                          <a:pt x="34055" y="17301"/>
                          <a:pt x="28686" y="14713"/>
                          <a:pt x="23520" y="11868"/>
                        </a:cubicBezTo>
                        <a:cubicBezTo>
                          <a:pt x="19726" y="9870"/>
                          <a:pt x="16190" y="7438"/>
                          <a:pt x="12368" y="5689"/>
                        </a:cubicBezTo>
                        <a:cubicBezTo>
                          <a:pt x="8288" y="3865"/>
                          <a:pt x="4172" y="2125"/>
                          <a:pt x="0" y="348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573" name="Google Shape;1573;p29"/>
              <p:cNvGrpSpPr/>
              <p:nvPr/>
            </p:nvGrpSpPr>
            <p:grpSpPr>
              <a:xfrm flipH="1">
                <a:off x="-449513" y="886769"/>
                <a:ext cx="1336688" cy="2194352"/>
                <a:chOff x="-2733489" y="-10098623"/>
                <a:chExt cx="4780716" cy="7848183"/>
              </a:xfrm>
            </p:grpSpPr>
            <p:sp>
              <p:nvSpPr>
                <p:cNvPr id="1574" name="Google Shape;1574;p29"/>
                <p:cNvSpPr/>
                <p:nvPr/>
              </p:nvSpPr>
              <p:spPr>
                <a:xfrm>
                  <a:off x="-769092" y="-7229501"/>
                  <a:ext cx="340827" cy="39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5" h="27767" extrusionOk="0">
                      <a:moveTo>
                        <a:pt x="19763" y="0"/>
                      </a:moveTo>
                      <a:cubicBezTo>
                        <a:pt x="21107" y="277"/>
                        <a:pt x="20675" y="1465"/>
                        <a:pt x="20979" y="2238"/>
                      </a:cubicBezTo>
                      <a:cubicBezTo>
                        <a:pt x="21955" y="4623"/>
                        <a:pt x="24110" y="7653"/>
                        <a:pt x="23409" y="10738"/>
                      </a:cubicBezTo>
                      <a:cubicBezTo>
                        <a:pt x="24082" y="12939"/>
                        <a:pt x="23428" y="14873"/>
                        <a:pt x="22498" y="17525"/>
                      </a:cubicBezTo>
                      <a:cubicBezTo>
                        <a:pt x="22093" y="18667"/>
                        <a:pt x="21964" y="20039"/>
                        <a:pt x="21301" y="21107"/>
                      </a:cubicBezTo>
                      <a:cubicBezTo>
                        <a:pt x="19901" y="23391"/>
                        <a:pt x="17847" y="25380"/>
                        <a:pt x="15241" y="26596"/>
                      </a:cubicBezTo>
                      <a:cubicBezTo>
                        <a:pt x="12561" y="27848"/>
                        <a:pt x="9430" y="28097"/>
                        <a:pt x="6456" y="27342"/>
                      </a:cubicBezTo>
                      <a:cubicBezTo>
                        <a:pt x="5839" y="27185"/>
                        <a:pt x="5203" y="26937"/>
                        <a:pt x="4559" y="26615"/>
                      </a:cubicBezTo>
                      <a:cubicBezTo>
                        <a:pt x="3113" y="25914"/>
                        <a:pt x="1234" y="24883"/>
                        <a:pt x="359" y="23419"/>
                      </a:cubicBezTo>
                      <a:cubicBezTo>
                        <a:pt x="-654" y="21770"/>
                        <a:pt x="599" y="19717"/>
                        <a:pt x="2579" y="18879"/>
                      </a:cubicBezTo>
                      <a:cubicBezTo>
                        <a:pt x="5047" y="18630"/>
                        <a:pt x="5369" y="19643"/>
                        <a:pt x="6732" y="20251"/>
                      </a:cubicBezTo>
                      <a:cubicBezTo>
                        <a:pt x="8933" y="21283"/>
                        <a:pt x="12202" y="21236"/>
                        <a:pt x="14062" y="19827"/>
                      </a:cubicBezTo>
                      <a:cubicBezTo>
                        <a:pt x="15554" y="18870"/>
                        <a:pt x="16696" y="17267"/>
                        <a:pt x="17672" y="15646"/>
                      </a:cubicBezTo>
                      <a:cubicBezTo>
                        <a:pt x="18695" y="13952"/>
                        <a:pt x="19008" y="12046"/>
                        <a:pt x="19358" y="9992"/>
                      </a:cubicBezTo>
                      <a:cubicBezTo>
                        <a:pt x="19606" y="8518"/>
                        <a:pt x="20140" y="6907"/>
                        <a:pt x="20095" y="5295"/>
                      </a:cubicBezTo>
                      <a:cubicBezTo>
                        <a:pt x="20048" y="3601"/>
                        <a:pt x="19910" y="1842"/>
                        <a:pt x="197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5" name="Google Shape;1575;p29"/>
                <p:cNvSpPr/>
                <p:nvPr/>
              </p:nvSpPr>
              <p:spPr>
                <a:xfrm>
                  <a:off x="-1010866" y="-6880196"/>
                  <a:ext cx="1107253" cy="757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6" h="52638" extrusionOk="0">
                      <a:moveTo>
                        <a:pt x="76946" y="0"/>
                      </a:moveTo>
                      <a:cubicBezTo>
                        <a:pt x="76983" y="2090"/>
                        <a:pt x="75086" y="3527"/>
                        <a:pt x="74073" y="5194"/>
                      </a:cubicBezTo>
                      <a:cubicBezTo>
                        <a:pt x="70831" y="10489"/>
                        <a:pt x="67885" y="17442"/>
                        <a:pt x="63124" y="22277"/>
                      </a:cubicBezTo>
                      <a:cubicBezTo>
                        <a:pt x="60637" y="26485"/>
                        <a:pt x="57617" y="29358"/>
                        <a:pt x="53261" y="33613"/>
                      </a:cubicBezTo>
                      <a:cubicBezTo>
                        <a:pt x="51401" y="35473"/>
                        <a:pt x="49715" y="37554"/>
                        <a:pt x="47744" y="39184"/>
                      </a:cubicBezTo>
                      <a:cubicBezTo>
                        <a:pt x="39115" y="46119"/>
                        <a:pt x="29225" y="50834"/>
                        <a:pt x="17760" y="52372"/>
                      </a:cubicBezTo>
                      <a:cubicBezTo>
                        <a:pt x="16581" y="52473"/>
                        <a:pt x="15310" y="52639"/>
                        <a:pt x="13984" y="52602"/>
                      </a:cubicBezTo>
                      <a:cubicBezTo>
                        <a:pt x="10954" y="52704"/>
                        <a:pt x="7215" y="52630"/>
                        <a:pt x="4397" y="51865"/>
                      </a:cubicBezTo>
                      <a:cubicBezTo>
                        <a:pt x="1275" y="51018"/>
                        <a:pt x="-391" y="48394"/>
                        <a:pt x="78" y="46321"/>
                      </a:cubicBezTo>
                      <a:cubicBezTo>
                        <a:pt x="2703" y="44664"/>
                        <a:pt x="6930" y="46082"/>
                        <a:pt x="11396" y="45972"/>
                      </a:cubicBezTo>
                      <a:cubicBezTo>
                        <a:pt x="18819" y="46091"/>
                        <a:pt x="28995" y="43273"/>
                        <a:pt x="35413" y="39820"/>
                      </a:cubicBezTo>
                      <a:cubicBezTo>
                        <a:pt x="40414" y="37315"/>
                        <a:pt x="44926" y="33889"/>
                        <a:pt x="49163" y="30381"/>
                      </a:cubicBezTo>
                      <a:cubicBezTo>
                        <a:pt x="53519" y="26798"/>
                        <a:pt x="57211" y="22636"/>
                        <a:pt x="60932" y="18575"/>
                      </a:cubicBezTo>
                      <a:cubicBezTo>
                        <a:pt x="63640" y="15600"/>
                        <a:pt x="66531" y="12856"/>
                        <a:pt x="69008" y="9798"/>
                      </a:cubicBezTo>
                      <a:cubicBezTo>
                        <a:pt x="71347" y="6897"/>
                        <a:pt x="73926" y="3721"/>
                        <a:pt x="769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6" name="Google Shape;1576;p29"/>
                <p:cNvSpPr/>
                <p:nvPr/>
              </p:nvSpPr>
              <p:spPr>
                <a:xfrm>
                  <a:off x="-24877" y="-7479288"/>
                  <a:ext cx="689195" cy="84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94" h="58521" extrusionOk="0">
                      <a:moveTo>
                        <a:pt x="46193" y="0"/>
                      </a:moveTo>
                      <a:cubicBezTo>
                        <a:pt x="47408" y="1501"/>
                        <a:pt x="46672" y="3518"/>
                        <a:pt x="46791" y="5267"/>
                      </a:cubicBezTo>
                      <a:cubicBezTo>
                        <a:pt x="47169" y="10774"/>
                        <a:pt x="48744" y="17414"/>
                        <a:pt x="47289" y="23373"/>
                      </a:cubicBezTo>
                      <a:cubicBezTo>
                        <a:pt x="47417" y="27774"/>
                        <a:pt x="46230" y="31430"/>
                        <a:pt x="44240" y="36578"/>
                      </a:cubicBezTo>
                      <a:cubicBezTo>
                        <a:pt x="43356" y="38788"/>
                        <a:pt x="42711" y="41183"/>
                        <a:pt x="41459" y="43199"/>
                      </a:cubicBezTo>
                      <a:cubicBezTo>
                        <a:pt x="36265" y="52151"/>
                        <a:pt x="26172" y="57474"/>
                        <a:pt x="15978" y="58321"/>
                      </a:cubicBezTo>
                      <a:cubicBezTo>
                        <a:pt x="14928" y="58459"/>
                        <a:pt x="13795" y="58487"/>
                        <a:pt x="12616" y="58505"/>
                      </a:cubicBezTo>
                      <a:cubicBezTo>
                        <a:pt x="9936" y="58505"/>
                        <a:pt x="6704" y="58643"/>
                        <a:pt x="4255" y="58118"/>
                      </a:cubicBezTo>
                      <a:cubicBezTo>
                        <a:pt x="1556" y="57547"/>
                        <a:pt x="-138" y="55346"/>
                        <a:pt x="9" y="53173"/>
                      </a:cubicBezTo>
                      <a:cubicBezTo>
                        <a:pt x="2164" y="51128"/>
                        <a:pt x="6280" y="52013"/>
                        <a:pt x="10296" y="51874"/>
                      </a:cubicBezTo>
                      <a:cubicBezTo>
                        <a:pt x="17046" y="51856"/>
                        <a:pt x="26025" y="49913"/>
                        <a:pt x="30657" y="46027"/>
                      </a:cubicBezTo>
                      <a:cubicBezTo>
                        <a:pt x="34350" y="43292"/>
                        <a:pt x="37085" y="39267"/>
                        <a:pt x="39231" y="35160"/>
                      </a:cubicBezTo>
                      <a:cubicBezTo>
                        <a:pt x="41441" y="30887"/>
                        <a:pt x="42528" y="26236"/>
                        <a:pt x="43439" y="21540"/>
                      </a:cubicBezTo>
                      <a:cubicBezTo>
                        <a:pt x="44093" y="18105"/>
                        <a:pt x="44958" y="14688"/>
                        <a:pt x="45253" y="11207"/>
                      </a:cubicBezTo>
                      <a:cubicBezTo>
                        <a:pt x="45529" y="7938"/>
                        <a:pt x="45824" y="4310"/>
                        <a:pt x="461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7" name="Google Shape;1577;p29"/>
                <p:cNvSpPr/>
                <p:nvPr/>
              </p:nvSpPr>
              <p:spPr>
                <a:xfrm>
                  <a:off x="-392876" y="-6366735"/>
                  <a:ext cx="751503" cy="278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24" h="19329" extrusionOk="0">
                      <a:moveTo>
                        <a:pt x="52225" y="16339"/>
                      </a:moveTo>
                      <a:cubicBezTo>
                        <a:pt x="51875" y="17812"/>
                        <a:pt x="50319" y="17573"/>
                        <a:pt x="49305" y="17895"/>
                      </a:cubicBezTo>
                      <a:cubicBezTo>
                        <a:pt x="46073" y="19028"/>
                        <a:pt x="41349" y="20188"/>
                        <a:pt x="37656" y="18420"/>
                      </a:cubicBezTo>
                      <a:cubicBezTo>
                        <a:pt x="34682" y="18319"/>
                        <a:pt x="32545" y="16919"/>
                        <a:pt x="29405" y="15391"/>
                      </a:cubicBezTo>
                      <a:cubicBezTo>
                        <a:pt x="28042" y="14727"/>
                        <a:pt x="26458" y="14442"/>
                        <a:pt x="25187" y="13779"/>
                      </a:cubicBezTo>
                      <a:cubicBezTo>
                        <a:pt x="19680" y="10906"/>
                        <a:pt x="14882" y="8088"/>
                        <a:pt x="9540" y="7111"/>
                      </a:cubicBezTo>
                      <a:cubicBezTo>
                        <a:pt x="8951" y="6992"/>
                        <a:pt x="8463" y="6900"/>
                        <a:pt x="7837" y="6771"/>
                      </a:cubicBezTo>
                      <a:cubicBezTo>
                        <a:pt x="6465" y="6494"/>
                        <a:pt x="4872" y="6771"/>
                        <a:pt x="3656" y="6660"/>
                      </a:cubicBezTo>
                      <a:cubicBezTo>
                        <a:pt x="2367" y="6503"/>
                        <a:pt x="857" y="5030"/>
                        <a:pt x="0" y="3004"/>
                      </a:cubicBezTo>
                      <a:cubicBezTo>
                        <a:pt x="460" y="306"/>
                        <a:pt x="4070" y="-108"/>
                        <a:pt x="7137" y="21"/>
                      </a:cubicBezTo>
                      <a:cubicBezTo>
                        <a:pt x="12506" y="-62"/>
                        <a:pt x="19090" y="2967"/>
                        <a:pt x="22940" y="5362"/>
                      </a:cubicBezTo>
                      <a:cubicBezTo>
                        <a:pt x="25988" y="7158"/>
                        <a:pt x="28898" y="8944"/>
                        <a:pt x="31523" y="10666"/>
                      </a:cubicBezTo>
                      <a:cubicBezTo>
                        <a:pt x="34240" y="12453"/>
                        <a:pt x="36928" y="13687"/>
                        <a:pt x="39590" y="14755"/>
                      </a:cubicBezTo>
                      <a:cubicBezTo>
                        <a:pt x="41533" y="15529"/>
                        <a:pt x="43458" y="16542"/>
                        <a:pt x="45530" y="16763"/>
                      </a:cubicBezTo>
                      <a:cubicBezTo>
                        <a:pt x="47721" y="17030"/>
                        <a:pt x="49950" y="16937"/>
                        <a:pt x="52225" y="1633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8" name="Google Shape;1578;p29"/>
                <p:cNvSpPr/>
                <p:nvPr/>
              </p:nvSpPr>
              <p:spPr>
                <a:xfrm>
                  <a:off x="-85183" y="-6509018"/>
                  <a:ext cx="420821" cy="295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20565" extrusionOk="0">
                      <a:moveTo>
                        <a:pt x="28926" y="0"/>
                      </a:moveTo>
                      <a:cubicBezTo>
                        <a:pt x="29773" y="1013"/>
                        <a:pt x="28687" y="1501"/>
                        <a:pt x="28438" y="2164"/>
                      </a:cubicBezTo>
                      <a:cubicBezTo>
                        <a:pt x="27664" y="4282"/>
                        <a:pt x="27361" y="7597"/>
                        <a:pt x="25141" y="9182"/>
                      </a:cubicBezTo>
                      <a:cubicBezTo>
                        <a:pt x="24460" y="11106"/>
                        <a:pt x="23014" y="11990"/>
                        <a:pt x="21228" y="13556"/>
                      </a:cubicBezTo>
                      <a:cubicBezTo>
                        <a:pt x="20463" y="14247"/>
                        <a:pt x="19892" y="15278"/>
                        <a:pt x="19063" y="15895"/>
                      </a:cubicBezTo>
                      <a:cubicBezTo>
                        <a:pt x="15453" y="18473"/>
                        <a:pt x="11337" y="19965"/>
                        <a:pt x="6788" y="20509"/>
                      </a:cubicBezTo>
                      <a:cubicBezTo>
                        <a:pt x="6318" y="20546"/>
                        <a:pt x="5811" y="20582"/>
                        <a:pt x="5287" y="20546"/>
                      </a:cubicBezTo>
                      <a:cubicBezTo>
                        <a:pt x="4090" y="20509"/>
                        <a:pt x="2607" y="20711"/>
                        <a:pt x="1502" y="20315"/>
                      </a:cubicBezTo>
                      <a:cubicBezTo>
                        <a:pt x="267" y="19882"/>
                        <a:pt x="-257" y="17829"/>
                        <a:pt x="120" y="15701"/>
                      </a:cubicBezTo>
                      <a:cubicBezTo>
                        <a:pt x="1317" y="13519"/>
                        <a:pt x="2809" y="14072"/>
                        <a:pt x="4412" y="13896"/>
                      </a:cubicBezTo>
                      <a:cubicBezTo>
                        <a:pt x="7055" y="13676"/>
                        <a:pt x="10619" y="13068"/>
                        <a:pt x="12958" y="12138"/>
                      </a:cubicBezTo>
                      <a:cubicBezTo>
                        <a:pt x="14772" y="11474"/>
                        <a:pt x="16393" y="10443"/>
                        <a:pt x="18013" y="9531"/>
                      </a:cubicBezTo>
                      <a:cubicBezTo>
                        <a:pt x="19690" y="8583"/>
                        <a:pt x="21025" y="7257"/>
                        <a:pt x="22489" y="6069"/>
                      </a:cubicBezTo>
                      <a:cubicBezTo>
                        <a:pt x="23548" y="5194"/>
                        <a:pt x="24920" y="4522"/>
                        <a:pt x="25887" y="3481"/>
                      </a:cubicBezTo>
                      <a:cubicBezTo>
                        <a:pt x="26891" y="2403"/>
                        <a:pt x="27904" y="1252"/>
                        <a:pt x="289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9" name="Google Shape;1579;p29"/>
                <p:cNvSpPr/>
                <p:nvPr/>
              </p:nvSpPr>
              <p:spPr>
                <a:xfrm>
                  <a:off x="247792" y="-6503061"/>
                  <a:ext cx="571628" cy="242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24" h="16824" extrusionOk="0">
                      <a:moveTo>
                        <a:pt x="39584" y="0"/>
                      </a:moveTo>
                      <a:cubicBezTo>
                        <a:pt x="40145" y="1280"/>
                        <a:pt x="38883" y="1722"/>
                        <a:pt x="38405" y="2468"/>
                      </a:cubicBezTo>
                      <a:cubicBezTo>
                        <a:pt x="36913" y="4825"/>
                        <a:pt x="35421" y="8472"/>
                        <a:pt x="32363" y="9835"/>
                      </a:cubicBezTo>
                      <a:cubicBezTo>
                        <a:pt x="30881" y="11778"/>
                        <a:pt x="28919" y="12469"/>
                        <a:pt x="26267" y="13694"/>
                      </a:cubicBezTo>
                      <a:cubicBezTo>
                        <a:pt x="25125" y="14237"/>
                        <a:pt x="24057" y="15130"/>
                        <a:pt x="22851" y="15535"/>
                      </a:cubicBezTo>
                      <a:cubicBezTo>
                        <a:pt x="17657" y="17184"/>
                        <a:pt x="12251" y="17221"/>
                        <a:pt x="6808" y="15821"/>
                      </a:cubicBezTo>
                      <a:cubicBezTo>
                        <a:pt x="6256" y="15655"/>
                        <a:pt x="5657" y="15481"/>
                        <a:pt x="5068" y="15213"/>
                      </a:cubicBezTo>
                      <a:cubicBezTo>
                        <a:pt x="3705" y="14661"/>
                        <a:pt x="1955" y="14145"/>
                        <a:pt x="859" y="13243"/>
                      </a:cubicBezTo>
                      <a:cubicBezTo>
                        <a:pt x="-365" y="12239"/>
                        <a:pt x="-227" y="10010"/>
                        <a:pt x="933" y="8187"/>
                      </a:cubicBezTo>
                      <a:cubicBezTo>
                        <a:pt x="3033" y="6741"/>
                        <a:pt x="4524" y="8040"/>
                        <a:pt x="6440" y="8610"/>
                      </a:cubicBezTo>
                      <a:cubicBezTo>
                        <a:pt x="9571" y="9651"/>
                        <a:pt x="14047" y="10452"/>
                        <a:pt x="17178" y="10259"/>
                      </a:cubicBezTo>
                      <a:cubicBezTo>
                        <a:pt x="19581" y="10176"/>
                        <a:pt x="21911" y="9586"/>
                        <a:pt x="24149" y="8988"/>
                      </a:cubicBezTo>
                      <a:cubicBezTo>
                        <a:pt x="26470" y="8380"/>
                        <a:pt x="28514" y="7201"/>
                        <a:pt x="30595" y="6124"/>
                      </a:cubicBezTo>
                      <a:cubicBezTo>
                        <a:pt x="32106" y="5332"/>
                        <a:pt x="33846" y="4761"/>
                        <a:pt x="35237" y="3693"/>
                      </a:cubicBezTo>
                      <a:cubicBezTo>
                        <a:pt x="36720" y="2569"/>
                        <a:pt x="38165" y="1353"/>
                        <a:pt x="395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0" name="Google Shape;1580;p29"/>
                <p:cNvSpPr/>
                <p:nvPr/>
              </p:nvSpPr>
              <p:spPr>
                <a:xfrm>
                  <a:off x="-1329985" y="-6800679"/>
                  <a:ext cx="364110" cy="624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03" h="43404" extrusionOk="0">
                      <a:moveTo>
                        <a:pt x="3008" y="0"/>
                      </a:moveTo>
                      <a:cubicBezTo>
                        <a:pt x="3938" y="1142"/>
                        <a:pt x="2925" y="2099"/>
                        <a:pt x="2852" y="3149"/>
                      </a:cubicBezTo>
                      <a:cubicBezTo>
                        <a:pt x="2612" y="6501"/>
                        <a:pt x="4159" y="10176"/>
                        <a:pt x="4150" y="13528"/>
                      </a:cubicBezTo>
                      <a:cubicBezTo>
                        <a:pt x="5338" y="15766"/>
                        <a:pt x="5393" y="17819"/>
                        <a:pt x="6683" y="20555"/>
                      </a:cubicBezTo>
                      <a:cubicBezTo>
                        <a:pt x="7217" y="21733"/>
                        <a:pt x="8294" y="22627"/>
                        <a:pt x="8930" y="23640"/>
                      </a:cubicBezTo>
                      <a:cubicBezTo>
                        <a:pt x="11757" y="27996"/>
                        <a:pt x="15155" y="31532"/>
                        <a:pt x="19354" y="34405"/>
                      </a:cubicBezTo>
                      <a:cubicBezTo>
                        <a:pt x="19824" y="34746"/>
                        <a:pt x="20202" y="35013"/>
                        <a:pt x="20699" y="35372"/>
                      </a:cubicBezTo>
                      <a:cubicBezTo>
                        <a:pt x="21767" y="36191"/>
                        <a:pt x="23305" y="36707"/>
                        <a:pt x="24291" y="37509"/>
                      </a:cubicBezTo>
                      <a:cubicBezTo>
                        <a:pt x="25358" y="38383"/>
                        <a:pt x="25607" y="40483"/>
                        <a:pt x="24916" y="42574"/>
                      </a:cubicBezTo>
                      <a:cubicBezTo>
                        <a:pt x="22992" y="44360"/>
                        <a:pt x="20524" y="42896"/>
                        <a:pt x="18176" y="41653"/>
                      </a:cubicBezTo>
                      <a:cubicBezTo>
                        <a:pt x="14096" y="39654"/>
                        <a:pt x="9427" y="35252"/>
                        <a:pt x="6894" y="31670"/>
                      </a:cubicBezTo>
                      <a:cubicBezTo>
                        <a:pt x="4878" y="28981"/>
                        <a:pt x="3091" y="25988"/>
                        <a:pt x="2050" y="22866"/>
                      </a:cubicBezTo>
                      <a:cubicBezTo>
                        <a:pt x="982" y="19689"/>
                        <a:pt x="126" y="16512"/>
                        <a:pt x="6" y="13307"/>
                      </a:cubicBezTo>
                      <a:cubicBezTo>
                        <a:pt x="-68" y="10968"/>
                        <a:pt x="549" y="8712"/>
                        <a:pt x="918" y="6566"/>
                      </a:cubicBezTo>
                      <a:cubicBezTo>
                        <a:pt x="1323" y="4273"/>
                        <a:pt x="2014" y="2054"/>
                        <a:pt x="30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1" name="Google Shape;1581;p29"/>
                <p:cNvSpPr/>
                <p:nvPr/>
              </p:nvSpPr>
              <p:spPr>
                <a:xfrm>
                  <a:off x="-2114707" y="-8600619"/>
                  <a:ext cx="806027" cy="1841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13" h="127944" extrusionOk="0">
                      <a:moveTo>
                        <a:pt x="56014" y="127877"/>
                      </a:moveTo>
                      <a:cubicBezTo>
                        <a:pt x="53131" y="128319"/>
                        <a:pt x="50028" y="126487"/>
                        <a:pt x="47246" y="125336"/>
                      </a:cubicBezTo>
                      <a:cubicBezTo>
                        <a:pt x="38360" y="121845"/>
                        <a:pt x="28027" y="115823"/>
                        <a:pt x="21820" y="107212"/>
                      </a:cubicBezTo>
                      <a:cubicBezTo>
                        <a:pt x="16516" y="101834"/>
                        <a:pt x="13293" y="96069"/>
                        <a:pt x="9434" y="87468"/>
                      </a:cubicBezTo>
                      <a:cubicBezTo>
                        <a:pt x="7786" y="83747"/>
                        <a:pt x="5953" y="80082"/>
                        <a:pt x="4820" y="76325"/>
                      </a:cubicBezTo>
                      <a:cubicBezTo>
                        <a:pt x="-70" y="60025"/>
                        <a:pt x="-724" y="43715"/>
                        <a:pt x="593" y="26826"/>
                      </a:cubicBezTo>
                      <a:cubicBezTo>
                        <a:pt x="731" y="25085"/>
                        <a:pt x="943" y="23225"/>
                        <a:pt x="1183" y="21310"/>
                      </a:cubicBezTo>
                      <a:cubicBezTo>
                        <a:pt x="1763" y="16899"/>
                        <a:pt x="2251" y="11557"/>
                        <a:pt x="3200" y="7487"/>
                      </a:cubicBezTo>
                      <a:cubicBezTo>
                        <a:pt x="4231" y="3020"/>
                        <a:pt x="6717" y="-9"/>
                        <a:pt x="8928" y="0"/>
                      </a:cubicBezTo>
                      <a:cubicBezTo>
                        <a:pt x="10696" y="3536"/>
                        <a:pt x="9029" y="10931"/>
                        <a:pt x="8283" y="18151"/>
                      </a:cubicBezTo>
                      <a:cubicBezTo>
                        <a:pt x="6855" y="30270"/>
                        <a:pt x="6027" y="47123"/>
                        <a:pt x="7546" y="58634"/>
                      </a:cubicBezTo>
                      <a:cubicBezTo>
                        <a:pt x="8532" y="67475"/>
                        <a:pt x="10732" y="76233"/>
                        <a:pt x="13689" y="84235"/>
                      </a:cubicBezTo>
                      <a:cubicBezTo>
                        <a:pt x="16728" y="92459"/>
                        <a:pt x="21120" y="99835"/>
                        <a:pt x="26379" y="106337"/>
                      </a:cubicBezTo>
                      <a:cubicBezTo>
                        <a:pt x="30219" y="111071"/>
                        <a:pt x="34234" y="115565"/>
                        <a:pt x="39078" y="119083"/>
                      </a:cubicBezTo>
                      <a:cubicBezTo>
                        <a:pt x="44235" y="122822"/>
                        <a:pt x="49908" y="125805"/>
                        <a:pt x="56014" y="12787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2" name="Google Shape;1582;p29"/>
                <p:cNvSpPr/>
                <p:nvPr/>
              </p:nvSpPr>
              <p:spPr>
                <a:xfrm>
                  <a:off x="-2042615" y="-10098623"/>
                  <a:ext cx="2822699" cy="1528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57" h="106194" extrusionOk="0">
                      <a:moveTo>
                        <a:pt x="196157" y="48646"/>
                      </a:moveTo>
                      <a:cubicBezTo>
                        <a:pt x="192023" y="46363"/>
                        <a:pt x="188275" y="41758"/>
                        <a:pt x="184379" y="38342"/>
                      </a:cubicBezTo>
                      <a:cubicBezTo>
                        <a:pt x="172020" y="27429"/>
                        <a:pt x="155868" y="16636"/>
                        <a:pt x="139853" y="9922"/>
                      </a:cubicBezTo>
                      <a:cubicBezTo>
                        <a:pt x="128038" y="6414"/>
                        <a:pt x="117448" y="3402"/>
                        <a:pt x="102151" y="5889"/>
                      </a:cubicBezTo>
                      <a:cubicBezTo>
                        <a:pt x="95585" y="7086"/>
                        <a:pt x="89489" y="9711"/>
                        <a:pt x="83770" y="12381"/>
                      </a:cubicBezTo>
                      <a:cubicBezTo>
                        <a:pt x="71338" y="18211"/>
                        <a:pt x="60425" y="26361"/>
                        <a:pt x="50452" y="35321"/>
                      </a:cubicBezTo>
                      <a:cubicBezTo>
                        <a:pt x="40515" y="44364"/>
                        <a:pt x="31702" y="54679"/>
                        <a:pt x="24022" y="66254"/>
                      </a:cubicBezTo>
                      <a:cubicBezTo>
                        <a:pt x="22539" y="68686"/>
                        <a:pt x="20771" y="71200"/>
                        <a:pt x="19196" y="73953"/>
                      </a:cubicBezTo>
                      <a:cubicBezTo>
                        <a:pt x="15392" y="80197"/>
                        <a:pt x="11727" y="88190"/>
                        <a:pt x="8928" y="94453"/>
                      </a:cubicBezTo>
                      <a:cubicBezTo>
                        <a:pt x="5834" y="101286"/>
                        <a:pt x="2408" y="106185"/>
                        <a:pt x="69" y="106194"/>
                      </a:cubicBezTo>
                      <a:cubicBezTo>
                        <a:pt x="-631" y="100318"/>
                        <a:pt x="4111" y="87850"/>
                        <a:pt x="10051" y="76642"/>
                      </a:cubicBezTo>
                      <a:cubicBezTo>
                        <a:pt x="14877" y="67101"/>
                        <a:pt x="21949" y="56373"/>
                        <a:pt x="30164" y="46685"/>
                      </a:cubicBezTo>
                      <a:cubicBezTo>
                        <a:pt x="38397" y="37016"/>
                        <a:pt x="47744" y="28442"/>
                        <a:pt x="56023" y="22217"/>
                      </a:cubicBezTo>
                      <a:cubicBezTo>
                        <a:pt x="68603" y="12648"/>
                        <a:pt x="83097" y="4296"/>
                        <a:pt x="98771" y="1266"/>
                      </a:cubicBezTo>
                      <a:cubicBezTo>
                        <a:pt x="114869" y="-1930"/>
                        <a:pt x="131261" y="1183"/>
                        <a:pt x="145056" y="7703"/>
                      </a:cubicBezTo>
                      <a:cubicBezTo>
                        <a:pt x="155242" y="12427"/>
                        <a:pt x="163834" y="19012"/>
                        <a:pt x="171929" y="25698"/>
                      </a:cubicBezTo>
                      <a:cubicBezTo>
                        <a:pt x="180612" y="32871"/>
                        <a:pt x="188440" y="40745"/>
                        <a:pt x="196157" y="4864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3" name="Google Shape;1583;p29"/>
                <p:cNvSpPr/>
                <p:nvPr/>
              </p:nvSpPr>
              <p:spPr>
                <a:xfrm>
                  <a:off x="-775841" y="-10051929"/>
                  <a:ext cx="1720785" cy="905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82" h="62917" extrusionOk="0">
                      <a:moveTo>
                        <a:pt x="0" y="1272"/>
                      </a:moveTo>
                      <a:cubicBezTo>
                        <a:pt x="2403" y="-27"/>
                        <a:pt x="5700" y="581"/>
                        <a:pt x="8518" y="333"/>
                      </a:cubicBezTo>
                      <a:cubicBezTo>
                        <a:pt x="17469" y="-64"/>
                        <a:pt x="28327" y="-616"/>
                        <a:pt x="37757" y="2082"/>
                      </a:cubicBezTo>
                      <a:cubicBezTo>
                        <a:pt x="41229" y="2506"/>
                        <a:pt x="44443" y="3077"/>
                        <a:pt x="47721" y="4182"/>
                      </a:cubicBezTo>
                      <a:cubicBezTo>
                        <a:pt x="51064" y="5112"/>
                        <a:pt x="54517" y="6383"/>
                        <a:pt x="58625" y="7958"/>
                      </a:cubicBezTo>
                      <a:cubicBezTo>
                        <a:pt x="62226" y="9155"/>
                        <a:pt x="65762" y="10472"/>
                        <a:pt x="69132" y="11862"/>
                      </a:cubicBezTo>
                      <a:cubicBezTo>
                        <a:pt x="83314" y="18723"/>
                        <a:pt x="95627" y="27637"/>
                        <a:pt x="106650" y="39296"/>
                      </a:cubicBezTo>
                      <a:cubicBezTo>
                        <a:pt x="107728" y="40567"/>
                        <a:pt x="108851" y="41893"/>
                        <a:pt x="110048" y="43302"/>
                      </a:cubicBezTo>
                      <a:cubicBezTo>
                        <a:pt x="112802" y="46489"/>
                        <a:pt x="115896" y="50559"/>
                        <a:pt x="117950" y="53957"/>
                      </a:cubicBezTo>
                      <a:cubicBezTo>
                        <a:pt x="120013" y="57844"/>
                        <a:pt x="120086" y="61564"/>
                        <a:pt x="118364" y="62918"/>
                      </a:cubicBezTo>
                      <a:cubicBezTo>
                        <a:pt x="114782" y="61582"/>
                        <a:pt x="111522" y="55513"/>
                        <a:pt x="107249" y="50347"/>
                      </a:cubicBezTo>
                      <a:cubicBezTo>
                        <a:pt x="100287" y="41525"/>
                        <a:pt x="88683" y="30990"/>
                        <a:pt x="79612" y="25059"/>
                      </a:cubicBezTo>
                      <a:cubicBezTo>
                        <a:pt x="72816" y="20243"/>
                        <a:pt x="65163" y="16614"/>
                        <a:pt x="57879" y="13188"/>
                      </a:cubicBezTo>
                      <a:cubicBezTo>
                        <a:pt x="50328" y="9772"/>
                        <a:pt x="42537" y="7589"/>
                        <a:pt x="34838" y="5545"/>
                      </a:cubicBezTo>
                      <a:cubicBezTo>
                        <a:pt x="32002" y="4919"/>
                        <a:pt x="29220" y="4256"/>
                        <a:pt x="26448" y="3537"/>
                      </a:cubicBezTo>
                      <a:cubicBezTo>
                        <a:pt x="23658" y="2994"/>
                        <a:pt x="20858" y="2524"/>
                        <a:pt x="18068" y="2119"/>
                      </a:cubicBezTo>
                      <a:cubicBezTo>
                        <a:pt x="15158" y="1889"/>
                        <a:pt x="12174" y="1659"/>
                        <a:pt x="9062" y="1410"/>
                      </a:cubicBezTo>
                      <a:cubicBezTo>
                        <a:pt x="6161" y="1364"/>
                        <a:pt x="3168" y="1318"/>
                        <a:pt x="0" y="12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4" name="Google Shape;1584;p29"/>
                <p:cNvSpPr/>
                <p:nvPr/>
              </p:nvSpPr>
              <p:spPr>
                <a:xfrm>
                  <a:off x="956983" y="-9185811"/>
                  <a:ext cx="1090244" cy="2412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64" h="167642" extrusionOk="0">
                      <a:moveTo>
                        <a:pt x="53463" y="167642"/>
                      </a:moveTo>
                      <a:cubicBezTo>
                        <a:pt x="54145" y="164004"/>
                        <a:pt x="57036" y="160450"/>
                        <a:pt x="58814" y="156895"/>
                      </a:cubicBezTo>
                      <a:cubicBezTo>
                        <a:pt x="64551" y="145596"/>
                        <a:pt x="69137" y="131432"/>
                        <a:pt x="70988" y="118318"/>
                      </a:cubicBezTo>
                      <a:cubicBezTo>
                        <a:pt x="71117" y="108815"/>
                        <a:pt x="71228" y="100637"/>
                        <a:pt x="68290" y="89052"/>
                      </a:cubicBezTo>
                      <a:cubicBezTo>
                        <a:pt x="66964" y="84079"/>
                        <a:pt x="64855" y="79438"/>
                        <a:pt x="62903" y="74980"/>
                      </a:cubicBezTo>
                      <a:cubicBezTo>
                        <a:pt x="54403" y="55586"/>
                        <a:pt x="41280" y="40023"/>
                        <a:pt x="25339" y="25785"/>
                      </a:cubicBezTo>
                      <a:cubicBezTo>
                        <a:pt x="23681" y="24312"/>
                        <a:pt x="21932" y="22765"/>
                        <a:pt x="20099" y="21126"/>
                      </a:cubicBezTo>
                      <a:cubicBezTo>
                        <a:pt x="15863" y="17396"/>
                        <a:pt x="10356" y="13381"/>
                        <a:pt x="6267" y="9946"/>
                      </a:cubicBezTo>
                      <a:cubicBezTo>
                        <a:pt x="1800" y="6179"/>
                        <a:pt x="-695" y="2072"/>
                        <a:pt x="170" y="0"/>
                      </a:cubicBezTo>
                      <a:cubicBezTo>
                        <a:pt x="4913" y="488"/>
                        <a:pt x="12796" y="6686"/>
                        <a:pt x="20375" y="12672"/>
                      </a:cubicBezTo>
                      <a:cubicBezTo>
                        <a:pt x="33268" y="22544"/>
                        <a:pt x="49384" y="38954"/>
                        <a:pt x="57866" y="52593"/>
                      </a:cubicBezTo>
                      <a:cubicBezTo>
                        <a:pt x="64570" y="62861"/>
                        <a:pt x="69966" y="74299"/>
                        <a:pt x="72849" y="85948"/>
                      </a:cubicBezTo>
                      <a:cubicBezTo>
                        <a:pt x="75786" y="97856"/>
                        <a:pt x="76744" y="110141"/>
                        <a:pt x="74607" y="121864"/>
                      </a:cubicBezTo>
                      <a:cubicBezTo>
                        <a:pt x="73106" y="130446"/>
                        <a:pt x="69671" y="138090"/>
                        <a:pt x="66200" y="145384"/>
                      </a:cubicBezTo>
                      <a:cubicBezTo>
                        <a:pt x="62442" y="153212"/>
                        <a:pt x="58004" y="160478"/>
                        <a:pt x="53463" y="16764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5" name="Google Shape;1585;p29"/>
                <p:cNvSpPr/>
                <p:nvPr/>
              </p:nvSpPr>
              <p:spPr>
                <a:xfrm>
                  <a:off x="1642058" y="-6815256"/>
                  <a:ext cx="252401" cy="2372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40" h="164875" extrusionOk="0">
                      <a:moveTo>
                        <a:pt x="5707" y="0"/>
                      </a:moveTo>
                      <a:cubicBezTo>
                        <a:pt x="7494" y="2625"/>
                        <a:pt x="7558" y="6529"/>
                        <a:pt x="8368" y="9780"/>
                      </a:cubicBezTo>
                      <a:cubicBezTo>
                        <a:pt x="10763" y="20149"/>
                        <a:pt x="14243" y="32324"/>
                        <a:pt x="14778" y="43789"/>
                      </a:cubicBezTo>
                      <a:cubicBezTo>
                        <a:pt x="16315" y="51875"/>
                        <a:pt x="16472" y="58901"/>
                        <a:pt x="16813" y="69188"/>
                      </a:cubicBezTo>
                      <a:cubicBezTo>
                        <a:pt x="17071" y="73626"/>
                        <a:pt x="17430" y="78028"/>
                        <a:pt x="17540" y="82274"/>
                      </a:cubicBezTo>
                      <a:cubicBezTo>
                        <a:pt x="17430" y="100692"/>
                        <a:pt x="15708" y="118079"/>
                        <a:pt x="12236" y="136387"/>
                      </a:cubicBezTo>
                      <a:cubicBezTo>
                        <a:pt x="11813" y="138274"/>
                        <a:pt x="11371" y="140245"/>
                        <a:pt x="10910" y="142336"/>
                      </a:cubicBezTo>
                      <a:cubicBezTo>
                        <a:pt x="9842" y="147115"/>
                        <a:pt x="8553" y="152880"/>
                        <a:pt x="7116" y="157254"/>
                      </a:cubicBezTo>
                      <a:cubicBezTo>
                        <a:pt x="5403" y="162033"/>
                        <a:pt x="2530" y="165119"/>
                        <a:pt x="329" y="164861"/>
                      </a:cubicBezTo>
                      <a:cubicBezTo>
                        <a:pt x="-942" y="160818"/>
                        <a:pt x="1765" y="152963"/>
                        <a:pt x="3460" y="145126"/>
                      </a:cubicBezTo>
                      <a:cubicBezTo>
                        <a:pt x="6444" y="131984"/>
                        <a:pt x="9409" y="113511"/>
                        <a:pt x="10459" y="100544"/>
                      </a:cubicBezTo>
                      <a:cubicBezTo>
                        <a:pt x="11444" y="90608"/>
                        <a:pt x="11527" y="80478"/>
                        <a:pt x="11711" y="70799"/>
                      </a:cubicBezTo>
                      <a:cubicBezTo>
                        <a:pt x="11831" y="60863"/>
                        <a:pt x="11122" y="51193"/>
                        <a:pt x="10523" y="41662"/>
                      </a:cubicBezTo>
                      <a:cubicBezTo>
                        <a:pt x="9998" y="34718"/>
                        <a:pt x="9768" y="27931"/>
                        <a:pt x="8930" y="21245"/>
                      </a:cubicBezTo>
                      <a:cubicBezTo>
                        <a:pt x="7972" y="14127"/>
                        <a:pt x="6876" y="7072"/>
                        <a:pt x="57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6" name="Google Shape;1586;p29"/>
                <p:cNvSpPr/>
                <p:nvPr/>
              </p:nvSpPr>
              <p:spPr>
                <a:xfrm>
                  <a:off x="-707332" y="-4543312"/>
                  <a:ext cx="2413563" cy="2180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725" h="151509" extrusionOk="0">
                      <a:moveTo>
                        <a:pt x="0" y="139463"/>
                      </a:moveTo>
                      <a:cubicBezTo>
                        <a:pt x="4475" y="140752"/>
                        <a:pt x="9237" y="143984"/>
                        <a:pt x="14145" y="145550"/>
                      </a:cubicBezTo>
                      <a:cubicBezTo>
                        <a:pt x="21862" y="148045"/>
                        <a:pt x="30684" y="148948"/>
                        <a:pt x="39479" y="148607"/>
                      </a:cubicBezTo>
                      <a:cubicBezTo>
                        <a:pt x="48302" y="148257"/>
                        <a:pt x="57068" y="146508"/>
                        <a:pt x="65292" y="144352"/>
                      </a:cubicBezTo>
                      <a:cubicBezTo>
                        <a:pt x="76583" y="139886"/>
                        <a:pt x="86188" y="135632"/>
                        <a:pt x="98104" y="126045"/>
                      </a:cubicBezTo>
                      <a:cubicBezTo>
                        <a:pt x="103206" y="121873"/>
                        <a:pt x="107534" y="116983"/>
                        <a:pt x="111669" y="112305"/>
                      </a:cubicBezTo>
                      <a:cubicBezTo>
                        <a:pt x="129682" y="91934"/>
                        <a:pt x="140853" y="68377"/>
                        <a:pt x="149841" y="42436"/>
                      </a:cubicBezTo>
                      <a:cubicBezTo>
                        <a:pt x="150771" y="39756"/>
                        <a:pt x="151747" y="36892"/>
                        <a:pt x="152779" y="33908"/>
                      </a:cubicBezTo>
                      <a:cubicBezTo>
                        <a:pt x="155118" y="27038"/>
                        <a:pt x="157383" y="18584"/>
                        <a:pt x="159566" y="12092"/>
                      </a:cubicBezTo>
                      <a:cubicBezTo>
                        <a:pt x="161960" y="4964"/>
                        <a:pt x="165330" y="18"/>
                        <a:pt x="167614" y="0"/>
                      </a:cubicBezTo>
                      <a:cubicBezTo>
                        <a:pt x="168425" y="5710"/>
                        <a:pt x="164668" y="17838"/>
                        <a:pt x="161159" y="29598"/>
                      </a:cubicBezTo>
                      <a:cubicBezTo>
                        <a:pt x="155514" y="49416"/>
                        <a:pt x="144776" y="76463"/>
                        <a:pt x="133559" y="93454"/>
                      </a:cubicBezTo>
                      <a:cubicBezTo>
                        <a:pt x="125299" y="106586"/>
                        <a:pt x="115077" y="118954"/>
                        <a:pt x="103215" y="128513"/>
                      </a:cubicBezTo>
                      <a:cubicBezTo>
                        <a:pt x="91142" y="138293"/>
                        <a:pt x="77384" y="145881"/>
                        <a:pt x="62668" y="149316"/>
                      </a:cubicBezTo>
                      <a:cubicBezTo>
                        <a:pt x="51967" y="151821"/>
                        <a:pt x="41220" y="152024"/>
                        <a:pt x="30859" y="150716"/>
                      </a:cubicBezTo>
                      <a:cubicBezTo>
                        <a:pt x="19781" y="149362"/>
                        <a:pt x="9108" y="145540"/>
                        <a:pt x="0" y="1394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7" name="Google Shape;1587;p29"/>
                <p:cNvSpPr/>
                <p:nvPr/>
              </p:nvSpPr>
              <p:spPr>
                <a:xfrm>
                  <a:off x="-1690473" y="-2832947"/>
                  <a:ext cx="1971085" cy="582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76" h="40480" extrusionOk="0">
                      <a:moveTo>
                        <a:pt x="136976" y="0"/>
                      </a:moveTo>
                      <a:cubicBezTo>
                        <a:pt x="135457" y="2440"/>
                        <a:pt x="132096" y="3600"/>
                        <a:pt x="129425" y="4872"/>
                      </a:cubicBezTo>
                      <a:cubicBezTo>
                        <a:pt x="120999" y="9237"/>
                        <a:pt x="110150" y="13012"/>
                        <a:pt x="100066" y="14467"/>
                      </a:cubicBezTo>
                      <a:cubicBezTo>
                        <a:pt x="93095" y="16751"/>
                        <a:pt x="86897" y="17516"/>
                        <a:pt x="78499" y="20766"/>
                      </a:cubicBezTo>
                      <a:cubicBezTo>
                        <a:pt x="74889" y="22221"/>
                        <a:pt x="71629" y="24339"/>
                        <a:pt x="68304" y="26053"/>
                      </a:cubicBezTo>
                      <a:cubicBezTo>
                        <a:pt x="61103" y="29755"/>
                        <a:pt x="54094" y="33733"/>
                        <a:pt x="46340" y="36615"/>
                      </a:cubicBezTo>
                      <a:cubicBezTo>
                        <a:pt x="38642" y="39452"/>
                        <a:pt x="30087" y="41413"/>
                        <a:pt x="20988" y="40023"/>
                      </a:cubicBezTo>
                      <a:cubicBezTo>
                        <a:pt x="19128" y="39746"/>
                        <a:pt x="17175" y="39203"/>
                        <a:pt x="15205" y="38494"/>
                      </a:cubicBezTo>
                      <a:cubicBezTo>
                        <a:pt x="10692" y="36919"/>
                        <a:pt x="5434" y="33945"/>
                        <a:pt x="2478" y="30233"/>
                      </a:cubicBezTo>
                      <a:cubicBezTo>
                        <a:pt x="-911" y="26144"/>
                        <a:pt x="-405" y="21577"/>
                        <a:pt x="1502" y="20637"/>
                      </a:cubicBezTo>
                      <a:cubicBezTo>
                        <a:pt x="3178" y="21604"/>
                        <a:pt x="4624" y="23465"/>
                        <a:pt x="6622" y="25436"/>
                      </a:cubicBezTo>
                      <a:cubicBezTo>
                        <a:pt x="8620" y="27388"/>
                        <a:pt x="11190" y="29469"/>
                        <a:pt x="14155" y="30823"/>
                      </a:cubicBezTo>
                      <a:cubicBezTo>
                        <a:pt x="19100" y="33226"/>
                        <a:pt x="25685" y="34258"/>
                        <a:pt x="32352" y="33318"/>
                      </a:cubicBezTo>
                      <a:cubicBezTo>
                        <a:pt x="39001" y="32480"/>
                        <a:pt x="45512" y="30077"/>
                        <a:pt x="50724" y="27793"/>
                      </a:cubicBezTo>
                      <a:cubicBezTo>
                        <a:pt x="58764" y="24266"/>
                        <a:pt x="66766" y="19597"/>
                        <a:pt x="75322" y="16457"/>
                      </a:cubicBezTo>
                      <a:cubicBezTo>
                        <a:pt x="84144" y="13178"/>
                        <a:pt x="92975" y="11456"/>
                        <a:pt x="101475" y="10019"/>
                      </a:cubicBezTo>
                      <a:cubicBezTo>
                        <a:pt x="107673" y="8997"/>
                        <a:pt x="113696" y="8454"/>
                        <a:pt x="119460" y="6981"/>
                      </a:cubicBezTo>
                      <a:cubicBezTo>
                        <a:pt x="125594" y="5415"/>
                        <a:pt x="131506" y="3223"/>
                        <a:pt x="1369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8" name="Google Shape;1588;p29"/>
                <p:cNvSpPr/>
                <p:nvPr/>
              </p:nvSpPr>
              <p:spPr>
                <a:xfrm>
                  <a:off x="-1705107" y="-3555358"/>
                  <a:ext cx="1863016" cy="1086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66" h="75528" extrusionOk="0">
                      <a:moveTo>
                        <a:pt x="129466" y="787"/>
                      </a:moveTo>
                      <a:cubicBezTo>
                        <a:pt x="126537" y="1718"/>
                        <a:pt x="122983" y="769"/>
                        <a:pt x="119760" y="1054"/>
                      </a:cubicBezTo>
                      <a:cubicBezTo>
                        <a:pt x="109473" y="1828"/>
                        <a:pt x="98505" y="6783"/>
                        <a:pt x="89305" y="11986"/>
                      </a:cubicBezTo>
                      <a:cubicBezTo>
                        <a:pt x="83126" y="16609"/>
                        <a:pt x="78650" y="20928"/>
                        <a:pt x="71614" y="27991"/>
                      </a:cubicBezTo>
                      <a:cubicBezTo>
                        <a:pt x="68520" y="30910"/>
                        <a:pt x="65159" y="34051"/>
                        <a:pt x="61033" y="35644"/>
                      </a:cubicBezTo>
                      <a:cubicBezTo>
                        <a:pt x="52165" y="39106"/>
                        <a:pt x="43287" y="38554"/>
                        <a:pt x="35542" y="40212"/>
                      </a:cubicBezTo>
                      <a:cubicBezTo>
                        <a:pt x="27908" y="41759"/>
                        <a:pt x="20919" y="45866"/>
                        <a:pt x="15550" y="51870"/>
                      </a:cubicBezTo>
                      <a:cubicBezTo>
                        <a:pt x="14445" y="53095"/>
                        <a:pt x="13339" y="54467"/>
                        <a:pt x="12234" y="55941"/>
                      </a:cubicBezTo>
                      <a:cubicBezTo>
                        <a:pt x="9684" y="59348"/>
                        <a:pt x="7860" y="64128"/>
                        <a:pt x="6644" y="67839"/>
                      </a:cubicBezTo>
                      <a:cubicBezTo>
                        <a:pt x="5245" y="71863"/>
                        <a:pt x="3384" y="75095"/>
                        <a:pt x="1137" y="75528"/>
                      </a:cubicBezTo>
                      <a:cubicBezTo>
                        <a:pt x="-1294" y="72084"/>
                        <a:pt x="346" y="63124"/>
                        <a:pt x="4407" y="55950"/>
                      </a:cubicBezTo>
                      <a:cubicBezTo>
                        <a:pt x="7611" y="49807"/>
                        <a:pt x="13229" y="43306"/>
                        <a:pt x="20421" y="39042"/>
                      </a:cubicBezTo>
                      <a:cubicBezTo>
                        <a:pt x="27512" y="34493"/>
                        <a:pt x="36224" y="33148"/>
                        <a:pt x="42394" y="32734"/>
                      </a:cubicBezTo>
                      <a:cubicBezTo>
                        <a:pt x="47229" y="32310"/>
                        <a:pt x="51898" y="31979"/>
                        <a:pt x="56079" y="30873"/>
                      </a:cubicBezTo>
                      <a:cubicBezTo>
                        <a:pt x="60287" y="29824"/>
                        <a:pt x="63741" y="27871"/>
                        <a:pt x="67111" y="25081"/>
                      </a:cubicBezTo>
                      <a:cubicBezTo>
                        <a:pt x="70555" y="22272"/>
                        <a:pt x="73723" y="18782"/>
                        <a:pt x="77379" y="15522"/>
                      </a:cubicBezTo>
                      <a:cubicBezTo>
                        <a:pt x="81054" y="12253"/>
                        <a:pt x="85069" y="9462"/>
                        <a:pt x="89324" y="7225"/>
                      </a:cubicBezTo>
                      <a:cubicBezTo>
                        <a:pt x="95549" y="3955"/>
                        <a:pt x="102143" y="2215"/>
                        <a:pt x="108626" y="1009"/>
                      </a:cubicBezTo>
                      <a:cubicBezTo>
                        <a:pt x="115588" y="-253"/>
                        <a:pt x="122651" y="-336"/>
                        <a:pt x="129466" y="7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9" name="Google Shape;1589;p29"/>
                <p:cNvSpPr/>
                <p:nvPr/>
              </p:nvSpPr>
              <p:spPr>
                <a:xfrm>
                  <a:off x="-2555921" y="-3780035"/>
                  <a:ext cx="1816162" cy="866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10" h="60209" extrusionOk="0">
                      <a:moveTo>
                        <a:pt x="126210" y="0"/>
                      </a:moveTo>
                      <a:cubicBezTo>
                        <a:pt x="124129" y="1805"/>
                        <a:pt x="120860" y="1907"/>
                        <a:pt x="118180" y="2754"/>
                      </a:cubicBezTo>
                      <a:cubicBezTo>
                        <a:pt x="109680" y="5535"/>
                        <a:pt x="100324" y="10333"/>
                        <a:pt x="91271" y="13178"/>
                      </a:cubicBezTo>
                      <a:cubicBezTo>
                        <a:pt x="85211" y="16365"/>
                        <a:pt x="79686" y="18124"/>
                        <a:pt x="71969" y="21770"/>
                      </a:cubicBezTo>
                      <a:cubicBezTo>
                        <a:pt x="68617" y="23290"/>
                        <a:pt x="65596" y="25408"/>
                        <a:pt x="62456" y="26955"/>
                      </a:cubicBezTo>
                      <a:cubicBezTo>
                        <a:pt x="48965" y="33890"/>
                        <a:pt x="36505" y="40879"/>
                        <a:pt x="23594" y="49001"/>
                      </a:cubicBezTo>
                      <a:cubicBezTo>
                        <a:pt x="22240" y="49840"/>
                        <a:pt x="20849" y="50705"/>
                        <a:pt x="19358" y="51626"/>
                      </a:cubicBezTo>
                      <a:cubicBezTo>
                        <a:pt x="15904" y="53671"/>
                        <a:pt x="12055" y="56599"/>
                        <a:pt x="8767" y="58450"/>
                      </a:cubicBezTo>
                      <a:cubicBezTo>
                        <a:pt x="5194" y="60541"/>
                        <a:pt x="1547" y="60752"/>
                        <a:pt x="0" y="59168"/>
                      </a:cubicBezTo>
                      <a:cubicBezTo>
                        <a:pt x="1050" y="55568"/>
                        <a:pt x="7073" y="51819"/>
                        <a:pt x="12681" y="47979"/>
                      </a:cubicBezTo>
                      <a:cubicBezTo>
                        <a:pt x="22093" y="41450"/>
                        <a:pt x="35943" y="33558"/>
                        <a:pt x="45806" y="28511"/>
                      </a:cubicBezTo>
                      <a:cubicBezTo>
                        <a:pt x="53330" y="24561"/>
                        <a:pt x="61093" y="20794"/>
                        <a:pt x="68690" y="17580"/>
                      </a:cubicBezTo>
                      <a:cubicBezTo>
                        <a:pt x="76491" y="14320"/>
                        <a:pt x="84125" y="11189"/>
                        <a:pt x="91833" y="8611"/>
                      </a:cubicBezTo>
                      <a:cubicBezTo>
                        <a:pt x="97469" y="6778"/>
                        <a:pt x="103105" y="5562"/>
                        <a:pt x="108584" y="4061"/>
                      </a:cubicBezTo>
                      <a:cubicBezTo>
                        <a:pt x="114441" y="2477"/>
                        <a:pt x="120308" y="1133"/>
                        <a:pt x="1262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0" name="Google Shape;1590;p29"/>
                <p:cNvSpPr/>
                <p:nvPr/>
              </p:nvSpPr>
              <p:spPr>
                <a:xfrm>
                  <a:off x="-2733489" y="-4082546"/>
                  <a:ext cx="2052575" cy="879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639" h="61111" extrusionOk="0">
                      <a:moveTo>
                        <a:pt x="142639" y="2587"/>
                      </a:moveTo>
                      <a:cubicBezTo>
                        <a:pt x="139646" y="3121"/>
                        <a:pt x="136304" y="1703"/>
                        <a:pt x="133108" y="1583"/>
                      </a:cubicBezTo>
                      <a:cubicBezTo>
                        <a:pt x="122941" y="975"/>
                        <a:pt x="111688" y="4548"/>
                        <a:pt x="101521" y="7275"/>
                      </a:cubicBezTo>
                      <a:cubicBezTo>
                        <a:pt x="94577" y="10415"/>
                        <a:pt x="88444" y="12413"/>
                        <a:pt x="79861" y="16640"/>
                      </a:cubicBezTo>
                      <a:cubicBezTo>
                        <a:pt x="76168" y="18463"/>
                        <a:pt x="72752" y="20766"/>
                        <a:pt x="69280" y="22608"/>
                      </a:cubicBezTo>
                      <a:cubicBezTo>
                        <a:pt x="54260" y="30619"/>
                        <a:pt x="40410" y="38705"/>
                        <a:pt x="26034" y="48034"/>
                      </a:cubicBezTo>
                      <a:cubicBezTo>
                        <a:pt x="24533" y="48991"/>
                        <a:pt x="22968" y="49986"/>
                        <a:pt x="21310" y="51036"/>
                      </a:cubicBezTo>
                      <a:cubicBezTo>
                        <a:pt x="17506" y="53440"/>
                        <a:pt x="13151" y="56681"/>
                        <a:pt x="9522" y="58873"/>
                      </a:cubicBezTo>
                      <a:cubicBezTo>
                        <a:pt x="5525" y="61258"/>
                        <a:pt x="1602" y="61783"/>
                        <a:pt x="0" y="60227"/>
                      </a:cubicBezTo>
                      <a:cubicBezTo>
                        <a:pt x="1289" y="56396"/>
                        <a:pt x="7957" y="52086"/>
                        <a:pt x="14210" y="47730"/>
                      </a:cubicBezTo>
                      <a:cubicBezTo>
                        <a:pt x="24690" y="40317"/>
                        <a:pt x="40032" y="31209"/>
                        <a:pt x="50963" y="25342"/>
                      </a:cubicBezTo>
                      <a:cubicBezTo>
                        <a:pt x="59334" y="20821"/>
                        <a:pt x="67908" y="16345"/>
                        <a:pt x="76343" y="12588"/>
                      </a:cubicBezTo>
                      <a:cubicBezTo>
                        <a:pt x="85027" y="8748"/>
                        <a:pt x="93629" y="5018"/>
                        <a:pt x="102626" y="2697"/>
                      </a:cubicBezTo>
                      <a:cubicBezTo>
                        <a:pt x="109174" y="1003"/>
                        <a:pt x="115768" y="276"/>
                        <a:pt x="122251" y="45"/>
                      </a:cubicBezTo>
                      <a:cubicBezTo>
                        <a:pt x="129194" y="-203"/>
                        <a:pt x="136138" y="561"/>
                        <a:pt x="142639" y="25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1" name="Google Shape;1591;p29"/>
                <p:cNvSpPr/>
                <p:nvPr/>
              </p:nvSpPr>
              <p:spPr>
                <a:xfrm>
                  <a:off x="-1802194" y="-3388871"/>
                  <a:ext cx="280015" cy="52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59" h="36148" extrusionOk="0">
                      <a:moveTo>
                        <a:pt x="19460" y="35972"/>
                      </a:moveTo>
                      <a:cubicBezTo>
                        <a:pt x="18235" y="36599"/>
                        <a:pt x="17821" y="35383"/>
                        <a:pt x="17102" y="34969"/>
                      </a:cubicBezTo>
                      <a:cubicBezTo>
                        <a:pt x="14828" y="33670"/>
                        <a:pt x="11282" y="32611"/>
                        <a:pt x="9790" y="29894"/>
                      </a:cubicBezTo>
                      <a:cubicBezTo>
                        <a:pt x="7810" y="28734"/>
                        <a:pt x="7009" y="26985"/>
                        <a:pt x="5526" y="24710"/>
                      </a:cubicBezTo>
                      <a:cubicBezTo>
                        <a:pt x="4882" y="23725"/>
                        <a:pt x="3869" y="22886"/>
                        <a:pt x="3326" y="21855"/>
                      </a:cubicBezTo>
                      <a:cubicBezTo>
                        <a:pt x="1023" y="17370"/>
                        <a:pt x="-36" y="12535"/>
                        <a:pt x="1" y="7351"/>
                      </a:cubicBezTo>
                      <a:cubicBezTo>
                        <a:pt x="19" y="6816"/>
                        <a:pt x="47" y="6246"/>
                        <a:pt x="158" y="5656"/>
                      </a:cubicBezTo>
                      <a:cubicBezTo>
                        <a:pt x="342" y="4312"/>
                        <a:pt x="351" y="2626"/>
                        <a:pt x="903" y="1429"/>
                      </a:cubicBezTo>
                      <a:cubicBezTo>
                        <a:pt x="1502" y="94"/>
                        <a:pt x="3648" y="-330"/>
                        <a:pt x="5729" y="260"/>
                      </a:cubicBezTo>
                      <a:cubicBezTo>
                        <a:pt x="7737" y="1807"/>
                        <a:pt x="6935" y="3501"/>
                        <a:pt x="6880" y="5389"/>
                      </a:cubicBezTo>
                      <a:cubicBezTo>
                        <a:pt x="6724" y="8502"/>
                        <a:pt x="6917" y="12784"/>
                        <a:pt x="7654" y="15657"/>
                      </a:cubicBezTo>
                      <a:cubicBezTo>
                        <a:pt x="8160" y="17877"/>
                        <a:pt x="9081" y="19967"/>
                        <a:pt x="9928" y="21993"/>
                      </a:cubicBezTo>
                      <a:cubicBezTo>
                        <a:pt x="10803" y="24093"/>
                        <a:pt x="12120" y="25879"/>
                        <a:pt x="13308" y="27758"/>
                      </a:cubicBezTo>
                      <a:cubicBezTo>
                        <a:pt x="14174" y="29121"/>
                        <a:pt x="14809" y="30733"/>
                        <a:pt x="15877" y="31994"/>
                      </a:cubicBezTo>
                      <a:cubicBezTo>
                        <a:pt x="16983" y="33329"/>
                        <a:pt x="18170" y="34646"/>
                        <a:pt x="19460" y="359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2" name="Google Shape;1592;p29"/>
                <p:cNvSpPr/>
                <p:nvPr/>
              </p:nvSpPr>
              <p:spPr>
                <a:xfrm>
                  <a:off x="-1385384" y="-5640108"/>
                  <a:ext cx="543151" cy="1615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5" h="112284" extrusionOk="0">
                      <a:moveTo>
                        <a:pt x="17089" y="112285"/>
                      </a:moveTo>
                      <a:cubicBezTo>
                        <a:pt x="14750" y="111355"/>
                        <a:pt x="13553" y="108555"/>
                        <a:pt x="12098" y="106511"/>
                      </a:cubicBezTo>
                      <a:cubicBezTo>
                        <a:pt x="7484" y="100028"/>
                        <a:pt x="2364" y="91408"/>
                        <a:pt x="1572" y="82530"/>
                      </a:cubicBezTo>
                      <a:cubicBezTo>
                        <a:pt x="-196" y="76443"/>
                        <a:pt x="-233" y="70927"/>
                        <a:pt x="301" y="63035"/>
                      </a:cubicBezTo>
                      <a:cubicBezTo>
                        <a:pt x="485" y="59618"/>
                        <a:pt x="559" y="56165"/>
                        <a:pt x="1167" y="52905"/>
                      </a:cubicBezTo>
                      <a:cubicBezTo>
                        <a:pt x="4040" y="38870"/>
                        <a:pt x="10256" y="26493"/>
                        <a:pt x="18774" y="14945"/>
                      </a:cubicBezTo>
                      <a:cubicBezTo>
                        <a:pt x="19668" y="13776"/>
                        <a:pt x="20626" y="12504"/>
                        <a:pt x="21712" y="11280"/>
                      </a:cubicBezTo>
                      <a:cubicBezTo>
                        <a:pt x="24134" y="8388"/>
                        <a:pt x="27008" y="4852"/>
                        <a:pt x="29678" y="2503"/>
                      </a:cubicBezTo>
                      <a:cubicBezTo>
                        <a:pt x="32606" y="-84"/>
                        <a:pt x="36060" y="-646"/>
                        <a:pt x="37745" y="726"/>
                      </a:cubicBezTo>
                      <a:cubicBezTo>
                        <a:pt x="37432" y="4263"/>
                        <a:pt x="32726" y="8333"/>
                        <a:pt x="28951" y="13020"/>
                      </a:cubicBezTo>
                      <a:cubicBezTo>
                        <a:pt x="22440" y="20737"/>
                        <a:pt x="14778" y="32442"/>
                        <a:pt x="11232" y="41384"/>
                      </a:cubicBezTo>
                      <a:cubicBezTo>
                        <a:pt x="8350" y="48171"/>
                        <a:pt x="6508" y="55419"/>
                        <a:pt x="5541" y="62408"/>
                      </a:cubicBezTo>
                      <a:cubicBezTo>
                        <a:pt x="4510" y="69619"/>
                        <a:pt x="4896" y="76766"/>
                        <a:pt x="5891" y="83672"/>
                      </a:cubicBezTo>
                      <a:cubicBezTo>
                        <a:pt x="6637" y="88701"/>
                        <a:pt x="7503" y="93664"/>
                        <a:pt x="9353" y="98305"/>
                      </a:cubicBezTo>
                      <a:cubicBezTo>
                        <a:pt x="11324" y="103242"/>
                        <a:pt x="13894" y="107938"/>
                        <a:pt x="17089" y="11228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3" name="Google Shape;1593;p29"/>
                <p:cNvSpPr/>
                <p:nvPr/>
              </p:nvSpPr>
              <p:spPr>
                <a:xfrm>
                  <a:off x="-837256" y="-6221286"/>
                  <a:ext cx="322868" cy="69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7" h="48631" extrusionOk="0">
                      <a:moveTo>
                        <a:pt x="19619" y="45029"/>
                      </a:moveTo>
                      <a:cubicBezTo>
                        <a:pt x="19002" y="46751"/>
                        <a:pt x="16948" y="46871"/>
                        <a:pt x="15493" y="47387"/>
                      </a:cubicBezTo>
                      <a:cubicBezTo>
                        <a:pt x="13173" y="48252"/>
                        <a:pt x="10373" y="49063"/>
                        <a:pt x="7389" y="48372"/>
                      </a:cubicBezTo>
                      <a:cubicBezTo>
                        <a:pt x="4488" y="47709"/>
                        <a:pt x="1633" y="45351"/>
                        <a:pt x="1100" y="42193"/>
                      </a:cubicBezTo>
                      <a:cubicBezTo>
                        <a:pt x="123" y="40103"/>
                        <a:pt x="529" y="37625"/>
                        <a:pt x="1698" y="35728"/>
                      </a:cubicBezTo>
                      <a:cubicBezTo>
                        <a:pt x="2269" y="34761"/>
                        <a:pt x="3006" y="33905"/>
                        <a:pt x="3835" y="33085"/>
                      </a:cubicBezTo>
                      <a:cubicBezTo>
                        <a:pt x="4626" y="32330"/>
                        <a:pt x="4866" y="32136"/>
                        <a:pt x="5428" y="31657"/>
                      </a:cubicBezTo>
                      <a:cubicBezTo>
                        <a:pt x="5888" y="31262"/>
                        <a:pt x="6312" y="30921"/>
                        <a:pt x="5115" y="30884"/>
                      </a:cubicBezTo>
                      <a:cubicBezTo>
                        <a:pt x="4498" y="30773"/>
                        <a:pt x="4056" y="30645"/>
                        <a:pt x="3798" y="30488"/>
                      </a:cubicBezTo>
                      <a:cubicBezTo>
                        <a:pt x="3798" y="30553"/>
                        <a:pt x="3162" y="29954"/>
                        <a:pt x="2711" y="29420"/>
                      </a:cubicBezTo>
                      <a:cubicBezTo>
                        <a:pt x="2269" y="28886"/>
                        <a:pt x="1855" y="28315"/>
                        <a:pt x="1523" y="27716"/>
                      </a:cubicBezTo>
                      <a:cubicBezTo>
                        <a:pt x="833" y="26519"/>
                        <a:pt x="354" y="25184"/>
                        <a:pt x="132" y="23784"/>
                      </a:cubicBezTo>
                      <a:cubicBezTo>
                        <a:pt x="-300" y="20947"/>
                        <a:pt x="363" y="18176"/>
                        <a:pt x="1597" y="15818"/>
                      </a:cubicBezTo>
                      <a:cubicBezTo>
                        <a:pt x="4065" y="11020"/>
                        <a:pt x="9093" y="8036"/>
                        <a:pt x="14020" y="6996"/>
                      </a:cubicBezTo>
                      <a:lnTo>
                        <a:pt x="15235" y="6765"/>
                      </a:lnTo>
                      <a:lnTo>
                        <a:pt x="15282" y="6784"/>
                      </a:lnTo>
                      <a:lnTo>
                        <a:pt x="15318" y="6784"/>
                      </a:lnTo>
                      <a:cubicBezTo>
                        <a:pt x="15300" y="6729"/>
                        <a:pt x="15226" y="6692"/>
                        <a:pt x="15226" y="6692"/>
                      </a:cubicBezTo>
                      <a:cubicBezTo>
                        <a:pt x="15226" y="5974"/>
                        <a:pt x="15327" y="4537"/>
                        <a:pt x="15567" y="3653"/>
                      </a:cubicBezTo>
                      <a:cubicBezTo>
                        <a:pt x="16230" y="909"/>
                        <a:pt x="18735" y="-436"/>
                        <a:pt x="20825" y="126"/>
                      </a:cubicBezTo>
                      <a:cubicBezTo>
                        <a:pt x="21700" y="1267"/>
                        <a:pt x="21848" y="2612"/>
                        <a:pt x="21857" y="4132"/>
                      </a:cubicBezTo>
                      <a:cubicBezTo>
                        <a:pt x="21857" y="5154"/>
                        <a:pt x="21857" y="5835"/>
                        <a:pt x="21839" y="6526"/>
                      </a:cubicBezTo>
                      <a:cubicBezTo>
                        <a:pt x="21802" y="7493"/>
                        <a:pt x="22013" y="9896"/>
                        <a:pt x="22262" y="11656"/>
                      </a:cubicBezTo>
                      <a:cubicBezTo>
                        <a:pt x="22317" y="12079"/>
                        <a:pt x="22363" y="12494"/>
                        <a:pt x="22437" y="13027"/>
                      </a:cubicBezTo>
                      <a:cubicBezTo>
                        <a:pt x="14600" y="13368"/>
                        <a:pt x="13458" y="14114"/>
                        <a:pt x="10603" y="15652"/>
                      </a:cubicBezTo>
                      <a:cubicBezTo>
                        <a:pt x="8218" y="17126"/>
                        <a:pt x="6680" y="19640"/>
                        <a:pt x="6441" y="21555"/>
                      </a:cubicBezTo>
                      <a:cubicBezTo>
                        <a:pt x="6247" y="22826"/>
                        <a:pt x="6478" y="23894"/>
                        <a:pt x="7086" y="24981"/>
                      </a:cubicBezTo>
                      <a:cubicBezTo>
                        <a:pt x="7242" y="25239"/>
                        <a:pt x="7408" y="25478"/>
                        <a:pt x="7583" y="25708"/>
                      </a:cubicBezTo>
                      <a:cubicBezTo>
                        <a:pt x="7877" y="25939"/>
                        <a:pt x="7619" y="26012"/>
                        <a:pt x="8789" y="26740"/>
                      </a:cubicBezTo>
                      <a:cubicBezTo>
                        <a:pt x="10585" y="27642"/>
                        <a:pt x="14969" y="28250"/>
                        <a:pt x="18532" y="29171"/>
                      </a:cubicBezTo>
                      <a:cubicBezTo>
                        <a:pt x="16994" y="30138"/>
                        <a:pt x="15512" y="31087"/>
                        <a:pt x="13965" y="32063"/>
                      </a:cubicBezTo>
                      <a:cubicBezTo>
                        <a:pt x="11754" y="33472"/>
                        <a:pt x="9498" y="34779"/>
                        <a:pt x="7748" y="36253"/>
                      </a:cubicBezTo>
                      <a:cubicBezTo>
                        <a:pt x="6800" y="37073"/>
                        <a:pt x="6349" y="37579"/>
                        <a:pt x="5888" y="38242"/>
                      </a:cubicBezTo>
                      <a:cubicBezTo>
                        <a:pt x="5096" y="39513"/>
                        <a:pt x="4893" y="40554"/>
                        <a:pt x="5290" y="41824"/>
                      </a:cubicBezTo>
                      <a:cubicBezTo>
                        <a:pt x="5851" y="43721"/>
                        <a:pt x="7730" y="45996"/>
                        <a:pt x="10382" y="46457"/>
                      </a:cubicBezTo>
                      <a:cubicBezTo>
                        <a:pt x="13228" y="47009"/>
                        <a:pt x="16515" y="46309"/>
                        <a:pt x="19619" y="450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4" name="Google Shape;1594;p29"/>
                <p:cNvSpPr/>
                <p:nvPr/>
              </p:nvSpPr>
              <p:spPr>
                <a:xfrm>
                  <a:off x="-678553" y="-5519280"/>
                  <a:ext cx="844549" cy="32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90" h="22578" extrusionOk="0">
                      <a:moveTo>
                        <a:pt x="3037" y="0"/>
                      </a:moveTo>
                      <a:cubicBezTo>
                        <a:pt x="2973" y="1787"/>
                        <a:pt x="1592" y="2882"/>
                        <a:pt x="1389" y="4568"/>
                      </a:cubicBezTo>
                      <a:cubicBezTo>
                        <a:pt x="1113" y="7091"/>
                        <a:pt x="2227" y="9780"/>
                        <a:pt x="3977" y="11604"/>
                      </a:cubicBezTo>
                      <a:cubicBezTo>
                        <a:pt x="5727" y="13454"/>
                        <a:pt x="8047" y="14375"/>
                        <a:pt x="10331" y="15075"/>
                      </a:cubicBezTo>
                      <a:cubicBezTo>
                        <a:pt x="13950" y="14790"/>
                        <a:pt x="16280" y="14698"/>
                        <a:pt x="20590" y="12064"/>
                      </a:cubicBezTo>
                      <a:cubicBezTo>
                        <a:pt x="21409" y="11686"/>
                        <a:pt x="22441" y="11291"/>
                        <a:pt x="23620" y="11300"/>
                      </a:cubicBezTo>
                      <a:cubicBezTo>
                        <a:pt x="25618" y="11336"/>
                        <a:pt x="27119" y="12285"/>
                        <a:pt x="28096" y="12930"/>
                      </a:cubicBezTo>
                      <a:cubicBezTo>
                        <a:pt x="34109" y="17102"/>
                        <a:pt x="42102" y="17018"/>
                        <a:pt x="47425" y="12773"/>
                      </a:cubicBezTo>
                      <a:cubicBezTo>
                        <a:pt x="47968" y="12331"/>
                        <a:pt x="48576" y="11871"/>
                        <a:pt x="49147" y="11336"/>
                      </a:cubicBezTo>
                      <a:cubicBezTo>
                        <a:pt x="50529" y="10121"/>
                        <a:pt x="51551" y="8169"/>
                        <a:pt x="52481" y="6769"/>
                      </a:cubicBezTo>
                      <a:cubicBezTo>
                        <a:pt x="53531" y="5295"/>
                        <a:pt x="55631" y="4319"/>
                        <a:pt x="57831" y="4531"/>
                      </a:cubicBezTo>
                      <a:cubicBezTo>
                        <a:pt x="59857" y="6704"/>
                        <a:pt x="58007" y="11134"/>
                        <a:pt x="55345" y="14422"/>
                      </a:cubicBezTo>
                      <a:cubicBezTo>
                        <a:pt x="53199" y="17295"/>
                        <a:pt x="49663" y="20113"/>
                        <a:pt x="45454" y="21485"/>
                      </a:cubicBezTo>
                      <a:cubicBezTo>
                        <a:pt x="41273" y="22912"/>
                        <a:pt x="36826" y="22792"/>
                        <a:pt x="33400" y="21982"/>
                      </a:cubicBezTo>
                      <a:cubicBezTo>
                        <a:pt x="31061" y="21448"/>
                        <a:pt x="28758" y="20564"/>
                        <a:pt x="26677" y="19284"/>
                      </a:cubicBezTo>
                      <a:cubicBezTo>
                        <a:pt x="24485" y="17866"/>
                        <a:pt x="22782" y="16457"/>
                        <a:pt x="23021" y="16742"/>
                      </a:cubicBezTo>
                      <a:cubicBezTo>
                        <a:pt x="23021" y="16742"/>
                        <a:pt x="23021" y="16696"/>
                        <a:pt x="22828" y="16742"/>
                      </a:cubicBezTo>
                      <a:cubicBezTo>
                        <a:pt x="22100" y="16807"/>
                        <a:pt x="18988" y="18814"/>
                        <a:pt x="16345" y="19201"/>
                      </a:cubicBezTo>
                      <a:cubicBezTo>
                        <a:pt x="13637" y="19754"/>
                        <a:pt x="10801" y="19670"/>
                        <a:pt x="8167" y="18768"/>
                      </a:cubicBezTo>
                      <a:cubicBezTo>
                        <a:pt x="4281" y="17497"/>
                        <a:pt x="1408" y="13943"/>
                        <a:pt x="487" y="10443"/>
                      </a:cubicBezTo>
                      <a:cubicBezTo>
                        <a:pt x="-655" y="6732"/>
                        <a:pt x="220" y="2394"/>
                        <a:pt x="3037" y="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5" name="Google Shape;1595;p29"/>
                <p:cNvSpPr/>
                <p:nvPr/>
              </p:nvSpPr>
              <p:spPr>
                <a:xfrm>
                  <a:off x="98370" y="-5455750"/>
                  <a:ext cx="828475" cy="1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73" h="8082" extrusionOk="0">
                      <a:moveTo>
                        <a:pt x="57574" y="6590"/>
                      </a:moveTo>
                      <a:cubicBezTo>
                        <a:pt x="56515" y="7713"/>
                        <a:pt x="55216" y="6857"/>
                        <a:pt x="54056" y="6885"/>
                      </a:cubicBezTo>
                      <a:cubicBezTo>
                        <a:pt x="50363" y="6967"/>
                        <a:pt x="45970" y="8321"/>
                        <a:pt x="42057" y="7538"/>
                      </a:cubicBezTo>
                      <a:cubicBezTo>
                        <a:pt x="39184" y="8183"/>
                        <a:pt x="36798" y="7658"/>
                        <a:pt x="33235" y="7631"/>
                      </a:cubicBezTo>
                      <a:cubicBezTo>
                        <a:pt x="31696" y="7631"/>
                        <a:pt x="30140" y="8082"/>
                        <a:pt x="28676" y="8082"/>
                      </a:cubicBezTo>
                      <a:cubicBezTo>
                        <a:pt x="22303" y="8064"/>
                        <a:pt x="16317" y="7732"/>
                        <a:pt x="9917" y="7244"/>
                      </a:cubicBezTo>
                      <a:cubicBezTo>
                        <a:pt x="9263" y="7189"/>
                        <a:pt x="8563" y="7096"/>
                        <a:pt x="7836" y="6986"/>
                      </a:cubicBezTo>
                      <a:cubicBezTo>
                        <a:pt x="6169" y="6728"/>
                        <a:pt x="4115" y="6765"/>
                        <a:pt x="2578" y="6305"/>
                      </a:cubicBezTo>
                      <a:cubicBezTo>
                        <a:pt x="892" y="5789"/>
                        <a:pt x="-148" y="3754"/>
                        <a:pt x="17" y="1571"/>
                      </a:cubicBezTo>
                      <a:cubicBezTo>
                        <a:pt x="1546" y="-621"/>
                        <a:pt x="4355" y="79"/>
                        <a:pt x="7145" y="208"/>
                      </a:cubicBezTo>
                      <a:cubicBezTo>
                        <a:pt x="11833" y="438"/>
                        <a:pt x="18279" y="1157"/>
                        <a:pt x="22782" y="1553"/>
                      </a:cubicBezTo>
                      <a:cubicBezTo>
                        <a:pt x="26236" y="1875"/>
                        <a:pt x="29744" y="2013"/>
                        <a:pt x="33087" y="2446"/>
                      </a:cubicBezTo>
                      <a:cubicBezTo>
                        <a:pt x="36513" y="2879"/>
                        <a:pt x="39874" y="3017"/>
                        <a:pt x="43171" y="3523"/>
                      </a:cubicBezTo>
                      <a:cubicBezTo>
                        <a:pt x="45575" y="3883"/>
                        <a:pt x="47877" y="4702"/>
                        <a:pt x="50198" y="5089"/>
                      </a:cubicBezTo>
                      <a:cubicBezTo>
                        <a:pt x="52656" y="5522"/>
                        <a:pt x="55106" y="5992"/>
                        <a:pt x="57574" y="659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6" name="Google Shape;1596;p29"/>
                <p:cNvSpPr/>
                <p:nvPr/>
              </p:nvSpPr>
              <p:spPr>
                <a:xfrm>
                  <a:off x="-1456757" y="-6195327"/>
                  <a:ext cx="568937" cy="595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7" h="41403" extrusionOk="0">
                      <a:moveTo>
                        <a:pt x="36057" y="264"/>
                      </a:moveTo>
                      <a:cubicBezTo>
                        <a:pt x="34501" y="1434"/>
                        <a:pt x="32530" y="725"/>
                        <a:pt x="30780" y="1093"/>
                      </a:cubicBezTo>
                      <a:cubicBezTo>
                        <a:pt x="25162" y="2152"/>
                        <a:pt x="19923" y="6140"/>
                        <a:pt x="15207" y="9234"/>
                      </a:cubicBezTo>
                      <a:cubicBezTo>
                        <a:pt x="12574" y="12429"/>
                        <a:pt x="9885" y="14667"/>
                        <a:pt x="7518" y="19171"/>
                      </a:cubicBezTo>
                      <a:cubicBezTo>
                        <a:pt x="6541" y="21104"/>
                        <a:pt x="6348" y="23269"/>
                        <a:pt x="6173" y="25064"/>
                      </a:cubicBezTo>
                      <a:cubicBezTo>
                        <a:pt x="5022" y="33445"/>
                        <a:pt x="14802" y="34439"/>
                        <a:pt x="24122" y="34347"/>
                      </a:cubicBezTo>
                      <a:cubicBezTo>
                        <a:pt x="25116" y="34412"/>
                        <a:pt x="26083" y="34467"/>
                        <a:pt x="27170" y="34541"/>
                      </a:cubicBezTo>
                      <a:cubicBezTo>
                        <a:pt x="29620" y="34743"/>
                        <a:pt x="32576" y="34623"/>
                        <a:pt x="34869" y="35020"/>
                      </a:cubicBezTo>
                      <a:cubicBezTo>
                        <a:pt x="37383" y="35462"/>
                        <a:pt x="39289" y="37460"/>
                        <a:pt x="39538" y="39652"/>
                      </a:cubicBezTo>
                      <a:cubicBezTo>
                        <a:pt x="37733" y="41917"/>
                        <a:pt x="33294" y="41355"/>
                        <a:pt x="29039" y="41309"/>
                      </a:cubicBezTo>
                      <a:cubicBezTo>
                        <a:pt x="25448" y="41273"/>
                        <a:pt x="21156" y="41107"/>
                        <a:pt x="16902" y="40876"/>
                      </a:cubicBezTo>
                      <a:cubicBezTo>
                        <a:pt x="12592" y="40361"/>
                        <a:pt x="7656" y="39348"/>
                        <a:pt x="4101" y="36124"/>
                      </a:cubicBezTo>
                      <a:cubicBezTo>
                        <a:pt x="1348" y="33767"/>
                        <a:pt x="-153" y="29770"/>
                        <a:pt x="12" y="26381"/>
                      </a:cubicBezTo>
                      <a:cubicBezTo>
                        <a:pt x="123" y="22965"/>
                        <a:pt x="1200" y="20018"/>
                        <a:pt x="2600" y="17476"/>
                      </a:cubicBezTo>
                      <a:cubicBezTo>
                        <a:pt x="5483" y="12420"/>
                        <a:pt x="9249" y="8138"/>
                        <a:pt x="13853" y="5182"/>
                      </a:cubicBezTo>
                      <a:cubicBezTo>
                        <a:pt x="17215" y="3027"/>
                        <a:pt x="20926" y="1885"/>
                        <a:pt x="24490" y="973"/>
                      </a:cubicBezTo>
                      <a:cubicBezTo>
                        <a:pt x="28312" y="7"/>
                        <a:pt x="32263" y="-260"/>
                        <a:pt x="36057" y="26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9485937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18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7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3" name="Google Shape;733;p17"/>
          <p:cNvSpPr txBox="1">
            <a:spLocks noGrp="1"/>
          </p:cNvSpPr>
          <p:nvPr>
            <p:ph type="subTitle" idx="1"/>
          </p:nvPr>
        </p:nvSpPr>
        <p:spPr>
          <a:xfrm>
            <a:off x="715100" y="3544533"/>
            <a:ext cx="1977600" cy="23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4" name="Google Shape;734;p17"/>
          <p:cNvSpPr txBox="1">
            <a:spLocks noGrp="1"/>
          </p:cNvSpPr>
          <p:nvPr>
            <p:ph type="subTitle" idx="2"/>
          </p:nvPr>
        </p:nvSpPr>
        <p:spPr>
          <a:xfrm>
            <a:off x="3109413" y="3544533"/>
            <a:ext cx="1977600" cy="23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5" name="Google Shape;735;p17"/>
          <p:cNvSpPr txBox="1">
            <a:spLocks noGrp="1"/>
          </p:cNvSpPr>
          <p:nvPr>
            <p:ph type="subTitle" idx="3"/>
          </p:nvPr>
        </p:nvSpPr>
        <p:spPr>
          <a:xfrm>
            <a:off x="5503726" y="3544533"/>
            <a:ext cx="1977600" cy="23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6" name="Google Shape;736;p17"/>
          <p:cNvSpPr txBox="1">
            <a:spLocks noGrp="1"/>
          </p:cNvSpPr>
          <p:nvPr>
            <p:ph type="subTitle" idx="4"/>
          </p:nvPr>
        </p:nvSpPr>
        <p:spPr>
          <a:xfrm>
            <a:off x="715100" y="2668608"/>
            <a:ext cx="1977600" cy="10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7" name="Google Shape;737;p17"/>
          <p:cNvSpPr txBox="1">
            <a:spLocks noGrp="1"/>
          </p:cNvSpPr>
          <p:nvPr>
            <p:ph type="subTitle" idx="5"/>
          </p:nvPr>
        </p:nvSpPr>
        <p:spPr>
          <a:xfrm>
            <a:off x="3109410" y="2668608"/>
            <a:ext cx="1977600" cy="10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8" name="Google Shape;738;p17"/>
          <p:cNvSpPr txBox="1">
            <a:spLocks noGrp="1"/>
          </p:cNvSpPr>
          <p:nvPr>
            <p:ph type="subTitle" idx="6"/>
          </p:nvPr>
        </p:nvSpPr>
        <p:spPr>
          <a:xfrm>
            <a:off x="5503730" y="2668608"/>
            <a:ext cx="1977600" cy="10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39" name="Google Shape;739;p17"/>
          <p:cNvGrpSpPr/>
          <p:nvPr/>
        </p:nvGrpSpPr>
        <p:grpSpPr>
          <a:xfrm>
            <a:off x="6918703" y="-2458302"/>
            <a:ext cx="6082749" cy="8110332"/>
            <a:chOff x="6510502" y="-2506127"/>
            <a:chExt cx="6082749" cy="6082749"/>
          </a:xfrm>
        </p:grpSpPr>
        <p:sp>
          <p:nvSpPr>
            <p:cNvPr id="740" name="Google Shape;740;p17"/>
            <p:cNvSpPr/>
            <p:nvPr/>
          </p:nvSpPr>
          <p:spPr>
            <a:xfrm rot="10530609">
              <a:off x="7015819" y="-1936217"/>
              <a:ext cx="5072803" cy="4942437"/>
            </a:xfrm>
            <a:custGeom>
              <a:avLst/>
              <a:gdLst/>
              <a:ahLst/>
              <a:cxnLst/>
              <a:rect l="l" t="t" r="r" b="b"/>
              <a:pathLst>
                <a:path w="412583" h="401980" extrusionOk="0">
                  <a:moveTo>
                    <a:pt x="400691" y="291987"/>
                  </a:moveTo>
                  <a:cubicBezTo>
                    <a:pt x="385966" y="322092"/>
                    <a:pt x="360291" y="345566"/>
                    <a:pt x="332434" y="364177"/>
                  </a:cubicBezTo>
                  <a:cubicBezTo>
                    <a:pt x="302624" y="384115"/>
                    <a:pt x="268762" y="399577"/>
                    <a:pt x="232966" y="401723"/>
                  </a:cubicBezTo>
                  <a:cubicBezTo>
                    <a:pt x="191664" y="404209"/>
                    <a:pt x="150545" y="388517"/>
                    <a:pt x="117641" y="363441"/>
                  </a:cubicBezTo>
                  <a:cubicBezTo>
                    <a:pt x="84737" y="338365"/>
                    <a:pt x="59467" y="304411"/>
                    <a:pt x="39465" y="268191"/>
                  </a:cubicBezTo>
                  <a:cubicBezTo>
                    <a:pt x="17539" y="228500"/>
                    <a:pt x="1284" y="184683"/>
                    <a:pt x="69" y="139356"/>
                  </a:cubicBezTo>
                  <a:cubicBezTo>
                    <a:pt x="-723" y="109942"/>
                    <a:pt x="5244" y="79617"/>
                    <a:pt x="21774" y="55259"/>
                  </a:cubicBezTo>
                  <a:cubicBezTo>
                    <a:pt x="50396" y="13137"/>
                    <a:pt x="106111" y="-3688"/>
                    <a:pt x="156853" y="667"/>
                  </a:cubicBezTo>
                  <a:cubicBezTo>
                    <a:pt x="194325" y="3891"/>
                    <a:pt x="229928" y="16728"/>
                    <a:pt x="264554" y="31941"/>
                  </a:cubicBezTo>
                  <a:cubicBezTo>
                    <a:pt x="275227" y="33654"/>
                    <a:pt x="286177" y="34649"/>
                    <a:pt x="296795" y="36297"/>
                  </a:cubicBezTo>
                  <a:cubicBezTo>
                    <a:pt x="320462" y="39972"/>
                    <a:pt x="346275" y="49586"/>
                    <a:pt x="355880" y="71522"/>
                  </a:cubicBezTo>
                  <a:cubicBezTo>
                    <a:pt x="364997" y="92344"/>
                    <a:pt x="356276" y="117070"/>
                    <a:pt x="362520" y="138923"/>
                  </a:cubicBezTo>
                  <a:cubicBezTo>
                    <a:pt x="368810" y="160905"/>
                    <a:pt x="388821" y="175898"/>
                    <a:pt x="400526" y="195541"/>
                  </a:cubicBezTo>
                  <a:cubicBezTo>
                    <a:pt x="417692" y="224319"/>
                    <a:pt x="415426" y="261883"/>
                    <a:pt x="400691" y="291987"/>
                  </a:cubicBezTo>
                  <a:close/>
                </a:path>
              </a:pathLst>
            </a:custGeom>
            <a:solidFill>
              <a:srgbClr val="7CD2DA">
                <a:alpha val="82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17"/>
            <p:cNvSpPr/>
            <p:nvPr/>
          </p:nvSpPr>
          <p:spPr>
            <a:xfrm rot="8100000">
              <a:off x="7373306" y="-1587335"/>
              <a:ext cx="4357140" cy="4245166"/>
            </a:xfrm>
            <a:custGeom>
              <a:avLst/>
              <a:gdLst/>
              <a:ahLst/>
              <a:cxnLst/>
              <a:rect l="l" t="t" r="r" b="b"/>
              <a:pathLst>
                <a:path w="412583" h="401980" extrusionOk="0">
                  <a:moveTo>
                    <a:pt x="400691" y="291987"/>
                  </a:moveTo>
                  <a:cubicBezTo>
                    <a:pt x="385966" y="322092"/>
                    <a:pt x="360291" y="345566"/>
                    <a:pt x="332434" y="364177"/>
                  </a:cubicBezTo>
                  <a:cubicBezTo>
                    <a:pt x="302624" y="384115"/>
                    <a:pt x="268762" y="399577"/>
                    <a:pt x="232966" y="401723"/>
                  </a:cubicBezTo>
                  <a:cubicBezTo>
                    <a:pt x="191664" y="404209"/>
                    <a:pt x="150545" y="388517"/>
                    <a:pt x="117641" y="363441"/>
                  </a:cubicBezTo>
                  <a:cubicBezTo>
                    <a:pt x="84737" y="338365"/>
                    <a:pt x="59467" y="304411"/>
                    <a:pt x="39465" y="268191"/>
                  </a:cubicBezTo>
                  <a:cubicBezTo>
                    <a:pt x="17539" y="228500"/>
                    <a:pt x="1284" y="184683"/>
                    <a:pt x="69" y="139356"/>
                  </a:cubicBezTo>
                  <a:cubicBezTo>
                    <a:pt x="-723" y="109942"/>
                    <a:pt x="5244" y="79617"/>
                    <a:pt x="21774" y="55259"/>
                  </a:cubicBezTo>
                  <a:cubicBezTo>
                    <a:pt x="50396" y="13137"/>
                    <a:pt x="106111" y="-3688"/>
                    <a:pt x="156853" y="667"/>
                  </a:cubicBezTo>
                  <a:cubicBezTo>
                    <a:pt x="194325" y="3891"/>
                    <a:pt x="229928" y="16728"/>
                    <a:pt x="264554" y="31941"/>
                  </a:cubicBezTo>
                  <a:cubicBezTo>
                    <a:pt x="275227" y="33654"/>
                    <a:pt x="286177" y="34649"/>
                    <a:pt x="296795" y="36297"/>
                  </a:cubicBezTo>
                  <a:cubicBezTo>
                    <a:pt x="320462" y="39972"/>
                    <a:pt x="346275" y="49586"/>
                    <a:pt x="355880" y="71522"/>
                  </a:cubicBezTo>
                  <a:cubicBezTo>
                    <a:pt x="364997" y="92344"/>
                    <a:pt x="356276" y="117070"/>
                    <a:pt x="362520" y="138923"/>
                  </a:cubicBezTo>
                  <a:cubicBezTo>
                    <a:pt x="368810" y="160905"/>
                    <a:pt x="388821" y="175898"/>
                    <a:pt x="400526" y="195541"/>
                  </a:cubicBezTo>
                  <a:cubicBezTo>
                    <a:pt x="417692" y="224319"/>
                    <a:pt x="415426" y="261883"/>
                    <a:pt x="400691" y="291987"/>
                  </a:cubicBezTo>
                  <a:close/>
                </a:path>
              </a:pathLst>
            </a:custGeom>
            <a:solidFill>
              <a:srgbClr val="7CD2DA">
                <a:alpha val="183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17"/>
            <p:cNvSpPr/>
            <p:nvPr/>
          </p:nvSpPr>
          <p:spPr>
            <a:xfrm rot="-8100000">
              <a:off x="7737166" y="-1232755"/>
              <a:ext cx="3629249" cy="3535980"/>
            </a:xfrm>
            <a:custGeom>
              <a:avLst/>
              <a:gdLst/>
              <a:ahLst/>
              <a:cxnLst/>
              <a:rect l="l" t="t" r="r" b="b"/>
              <a:pathLst>
                <a:path w="412583" h="401980" extrusionOk="0">
                  <a:moveTo>
                    <a:pt x="400691" y="291987"/>
                  </a:moveTo>
                  <a:cubicBezTo>
                    <a:pt x="385966" y="322092"/>
                    <a:pt x="360291" y="345566"/>
                    <a:pt x="332434" y="364177"/>
                  </a:cubicBezTo>
                  <a:cubicBezTo>
                    <a:pt x="302624" y="384115"/>
                    <a:pt x="268762" y="399577"/>
                    <a:pt x="232966" y="401723"/>
                  </a:cubicBezTo>
                  <a:cubicBezTo>
                    <a:pt x="191664" y="404209"/>
                    <a:pt x="150545" y="388517"/>
                    <a:pt x="117641" y="363441"/>
                  </a:cubicBezTo>
                  <a:cubicBezTo>
                    <a:pt x="84737" y="338365"/>
                    <a:pt x="59467" y="304411"/>
                    <a:pt x="39465" y="268191"/>
                  </a:cubicBezTo>
                  <a:cubicBezTo>
                    <a:pt x="17539" y="228500"/>
                    <a:pt x="1284" y="184683"/>
                    <a:pt x="69" y="139356"/>
                  </a:cubicBezTo>
                  <a:cubicBezTo>
                    <a:pt x="-723" y="109942"/>
                    <a:pt x="5244" y="79617"/>
                    <a:pt x="21774" y="55259"/>
                  </a:cubicBezTo>
                  <a:cubicBezTo>
                    <a:pt x="50396" y="13137"/>
                    <a:pt x="106111" y="-3688"/>
                    <a:pt x="156853" y="667"/>
                  </a:cubicBezTo>
                  <a:cubicBezTo>
                    <a:pt x="194325" y="3891"/>
                    <a:pt x="229928" y="16728"/>
                    <a:pt x="264554" y="31941"/>
                  </a:cubicBezTo>
                  <a:cubicBezTo>
                    <a:pt x="275227" y="33654"/>
                    <a:pt x="286177" y="34649"/>
                    <a:pt x="296795" y="36297"/>
                  </a:cubicBezTo>
                  <a:cubicBezTo>
                    <a:pt x="320462" y="39972"/>
                    <a:pt x="346275" y="49586"/>
                    <a:pt x="355880" y="71522"/>
                  </a:cubicBezTo>
                  <a:cubicBezTo>
                    <a:pt x="364997" y="92344"/>
                    <a:pt x="356276" y="117070"/>
                    <a:pt x="362520" y="138923"/>
                  </a:cubicBezTo>
                  <a:cubicBezTo>
                    <a:pt x="368810" y="160905"/>
                    <a:pt x="388821" y="175898"/>
                    <a:pt x="400526" y="195541"/>
                  </a:cubicBezTo>
                  <a:cubicBezTo>
                    <a:pt x="417692" y="224319"/>
                    <a:pt x="415426" y="261883"/>
                    <a:pt x="400691" y="291987"/>
                  </a:cubicBezTo>
                  <a:close/>
                </a:path>
              </a:pathLst>
            </a:custGeom>
            <a:solidFill>
              <a:srgbClr val="7CD2DA">
                <a:alpha val="53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3" name="Google Shape;743;p17"/>
          <p:cNvGrpSpPr/>
          <p:nvPr/>
        </p:nvGrpSpPr>
        <p:grpSpPr>
          <a:xfrm>
            <a:off x="-337102" y="1115007"/>
            <a:ext cx="9535251" cy="5029663"/>
            <a:chOff x="-337102" y="836255"/>
            <a:chExt cx="9535251" cy="3772247"/>
          </a:xfrm>
        </p:grpSpPr>
        <p:grpSp>
          <p:nvGrpSpPr>
            <p:cNvPr id="744" name="Google Shape;744;p17"/>
            <p:cNvGrpSpPr/>
            <p:nvPr/>
          </p:nvGrpSpPr>
          <p:grpSpPr>
            <a:xfrm>
              <a:off x="-337102" y="4075928"/>
              <a:ext cx="635499" cy="532573"/>
              <a:chOff x="6830153" y="-6796676"/>
              <a:chExt cx="1391807" cy="1166390"/>
            </a:xfrm>
          </p:grpSpPr>
          <p:sp>
            <p:nvSpPr>
              <p:cNvPr id="745" name="Google Shape;745;p17"/>
              <p:cNvSpPr/>
              <p:nvPr/>
            </p:nvSpPr>
            <p:spPr>
              <a:xfrm>
                <a:off x="6853686" y="-6762114"/>
                <a:ext cx="1368274" cy="1122816"/>
              </a:xfrm>
              <a:custGeom>
                <a:avLst/>
                <a:gdLst/>
                <a:ahLst/>
                <a:cxnLst/>
                <a:rect l="l" t="t" r="r" b="b"/>
                <a:pathLst>
                  <a:path w="111287" h="91323" extrusionOk="0">
                    <a:moveTo>
                      <a:pt x="88445" y="13418"/>
                    </a:moveTo>
                    <a:cubicBezTo>
                      <a:pt x="76418" y="3739"/>
                      <a:pt x="60615" y="-903"/>
                      <a:pt x="45245" y="166"/>
                    </a:cubicBezTo>
                    <a:cubicBezTo>
                      <a:pt x="37243" y="-332"/>
                      <a:pt x="29185" y="285"/>
                      <a:pt x="21367" y="2100"/>
                    </a:cubicBezTo>
                    <a:cubicBezTo>
                      <a:pt x="15694" y="3426"/>
                      <a:pt x="9984" y="5442"/>
                      <a:pt x="5693" y="9384"/>
                    </a:cubicBezTo>
                    <a:cubicBezTo>
                      <a:pt x="1401" y="13325"/>
                      <a:pt x="-1178" y="19560"/>
                      <a:pt x="535" y="25131"/>
                    </a:cubicBezTo>
                    <a:cubicBezTo>
                      <a:pt x="3270" y="34009"/>
                      <a:pt x="14202" y="36634"/>
                      <a:pt x="23135" y="39212"/>
                    </a:cubicBezTo>
                    <a:cubicBezTo>
                      <a:pt x="43505" y="45069"/>
                      <a:pt x="61730" y="58136"/>
                      <a:pt x="73812" y="75560"/>
                    </a:cubicBezTo>
                    <a:cubicBezTo>
                      <a:pt x="78463" y="82264"/>
                      <a:pt x="83399" y="90359"/>
                      <a:pt x="91512" y="91253"/>
                    </a:cubicBezTo>
                    <a:cubicBezTo>
                      <a:pt x="96761" y="91823"/>
                      <a:pt x="101955" y="88904"/>
                      <a:pt x="105187" y="84733"/>
                    </a:cubicBezTo>
                    <a:cubicBezTo>
                      <a:pt x="108420" y="80552"/>
                      <a:pt x="109921" y="75293"/>
                      <a:pt x="110685" y="70072"/>
                    </a:cubicBezTo>
                    <a:cubicBezTo>
                      <a:pt x="113742" y="49056"/>
                      <a:pt x="104975" y="26724"/>
                      <a:pt x="88445" y="134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7"/>
              <p:cNvSpPr/>
              <p:nvPr/>
            </p:nvSpPr>
            <p:spPr>
              <a:xfrm>
                <a:off x="7491623" y="-6788955"/>
                <a:ext cx="706409" cy="575738"/>
              </a:xfrm>
              <a:custGeom>
                <a:avLst/>
                <a:gdLst/>
                <a:ahLst/>
                <a:cxnLst/>
                <a:rect l="l" t="t" r="r" b="b"/>
                <a:pathLst>
                  <a:path w="57455" h="46827" extrusionOk="0">
                    <a:moveTo>
                      <a:pt x="57456" y="46828"/>
                    </a:moveTo>
                    <a:cubicBezTo>
                      <a:pt x="56313" y="45603"/>
                      <a:pt x="56553" y="43725"/>
                      <a:pt x="56093" y="42186"/>
                    </a:cubicBezTo>
                    <a:cubicBezTo>
                      <a:pt x="54592" y="37287"/>
                      <a:pt x="51175" y="32407"/>
                      <a:pt x="48680" y="27765"/>
                    </a:cubicBezTo>
                    <a:cubicBezTo>
                      <a:pt x="46082" y="24938"/>
                      <a:pt x="44425" y="22157"/>
                      <a:pt x="40944" y="18924"/>
                    </a:cubicBezTo>
                    <a:cubicBezTo>
                      <a:pt x="39461" y="17515"/>
                      <a:pt x="37619" y="16567"/>
                      <a:pt x="36081" y="15425"/>
                    </a:cubicBezTo>
                    <a:cubicBezTo>
                      <a:pt x="29304" y="10618"/>
                      <a:pt x="21955" y="7514"/>
                      <a:pt x="13805" y="6050"/>
                    </a:cubicBezTo>
                    <a:cubicBezTo>
                      <a:pt x="12921" y="5894"/>
                      <a:pt x="12101" y="5755"/>
                      <a:pt x="11143" y="5590"/>
                    </a:cubicBezTo>
                    <a:cubicBezTo>
                      <a:pt x="8997" y="5193"/>
                      <a:pt x="6373" y="5267"/>
                      <a:pt x="4347" y="5028"/>
                    </a:cubicBezTo>
                    <a:cubicBezTo>
                      <a:pt x="2137" y="4761"/>
                      <a:pt x="341" y="3453"/>
                      <a:pt x="0" y="1740"/>
                    </a:cubicBezTo>
                    <a:cubicBezTo>
                      <a:pt x="1538" y="-231"/>
                      <a:pt x="5765" y="-129"/>
                      <a:pt x="9734" y="156"/>
                    </a:cubicBezTo>
                    <a:cubicBezTo>
                      <a:pt x="16484" y="432"/>
                      <a:pt x="25565" y="3370"/>
                      <a:pt x="31228" y="6630"/>
                    </a:cubicBezTo>
                    <a:cubicBezTo>
                      <a:pt x="35630" y="9006"/>
                      <a:pt x="39839" y="12008"/>
                      <a:pt x="43227" y="15517"/>
                    </a:cubicBezTo>
                    <a:cubicBezTo>
                      <a:pt x="46709" y="19081"/>
                      <a:pt x="49747" y="22921"/>
                      <a:pt x="52022" y="27120"/>
                    </a:cubicBezTo>
                    <a:cubicBezTo>
                      <a:pt x="53671" y="30187"/>
                      <a:pt x="54629" y="33456"/>
                      <a:pt x="55586" y="36588"/>
                    </a:cubicBezTo>
                    <a:cubicBezTo>
                      <a:pt x="56627" y="39949"/>
                      <a:pt x="57262" y="43393"/>
                      <a:pt x="57456" y="4682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17"/>
              <p:cNvSpPr/>
              <p:nvPr/>
            </p:nvSpPr>
            <p:spPr>
              <a:xfrm>
                <a:off x="6889244" y="-6796676"/>
                <a:ext cx="485001" cy="230876"/>
              </a:xfrm>
              <a:custGeom>
                <a:avLst/>
                <a:gdLst/>
                <a:ahLst/>
                <a:cxnLst/>
                <a:rect l="l" t="t" r="r" b="b"/>
                <a:pathLst>
                  <a:path w="39447" h="18778" extrusionOk="0">
                    <a:moveTo>
                      <a:pt x="10" y="18779"/>
                    </a:moveTo>
                    <a:cubicBezTo>
                      <a:pt x="-119" y="17609"/>
                      <a:pt x="1050" y="17305"/>
                      <a:pt x="1621" y="16633"/>
                    </a:cubicBezTo>
                    <a:cubicBezTo>
                      <a:pt x="3491" y="14570"/>
                      <a:pt x="5342" y="11476"/>
                      <a:pt x="8178" y="10131"/>
                    </a:cubicBezTo>
                    <a:cubicBezTo>
                      <a:pt x="9679" y="8400"/>
                      <a:pt x="11466" y="7663"/>
                      <a:pt x="13897" y="6318"/>
                    </a:cubicBezTo>
                    <a:cubicBezTo>
                      <a:pt x="14929" y="5692"/>
                      <a:pt x="15877" y="4873"/>
                      <a:pt x="16899" y="4320"/>
                    </a:cubicBezTo>
                    <a:cubicBezTo>
                      <a:pt x="21449" y="2156"/>
                      <a:pt x="26127" y="821"/>
                      <a:pt x="31256" y="195"/>
                    </a:cubicBezTo>
                    <a:cubicBezTo>
                      <a:pt x="31873" y="158"/>
                      <a:pt x="32306" y="139"/>
                      <a:pt x="32942" y="112"/>
                    </a:cubicBezTo>
                    <a:cubicBezTo>
                      <a:pt x="34295" y="56"/>
                      <a:pt x="35944" y="-109"/>
                      <a:pt x="37214" y="112"/>
                    </a:cubicBezTo>
                    <a:cubicBezTo>
                      <a:pt x="38614" y="434"/>
                      <a:pt x="39517" y="1972"/>
                      <a:pt x="39443" y="3675"/>
                    </a:cubicBezTo>
                    <a:cubicBezTo>
                      <a:pt x="38347" y="5462"/>
                      <a:pt x="36303" y="5048"/>
                      <a:pt x="34258" y="5260"/>
                    </a:cubicBezTo>
                    <a:cubicBezTo>
                      <a:pt x="30851" y="5536"/>
                      <a:pt x="26182" y="6273"/>
                      <a:pt x="23033" y="7203"/>
                    </a:cubicBezTo>
                    <a:cubicBezTo>
                      <a:pt x="20592" y="7847"/>
                      <a:pt x="18262" y="8915"/>
                      <a:pt x="15978" y="9790"/>
                    </a:cubicBezTo>
                    <a:cubicBezTo>
                      <a:pt x="13640" y="10721"/>
                      <a:pt x="11558" y="12010"/>
                      <a:pt x="9394" y="13133"/>
                    </a:cubicBezTo>
                    <a:cubicBezTo>
                      <a:pt x="7847" y="13990"/>
                      <a:pt x="6134" y="14598"/>
                      <a:pt x="4670" y="15555"/>
                    </a:cubicBezTo>
                    <a:cubicBezTo>
                      <a:pt x="3426" y="16412"/>
                      <a:pt x="1925" y="17443"/>
                      <a:pt x="10" y="187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7"/>
              <p:cNvSpPr/>
              <p:nvPr/>
            </p:nvSpPr>
            <p:spPr>
              <a:xfrm>
                <a:off x="6830153" y="-6524571"/>
                <a:ext cx="757421" cy="492636"/>
              </a:xfrm>
              <a:custGeom>
                <a:avLst/>
                <a:gdLst/>
                <a:ahLst/>
                <a:cxnLst/>
                <a:rect l="l" t="t" r="r" b="b"/>
                <a:pathLst>
                  <a:path w="61604" h="40068" extrusionOk="0">
                    <a:moveTo>
                      <a:pt x="0" y="0"/>
                    </a:moveTo>
                    <a:cubicBezTo>
                      <a:pt x="1391" y="829"/>
                      <a:pt x="1612" y="2579"/>
                      <a:pt x="2505" y="3822"/>
                    </a:cubicBezTo>
                    <a:cubicBezTo>
                      <a:pt x="5378" y="7763"/>
                      <a:pt x="10286" y="10471"/>
                      <a:pt x="14274" y="13372"/>
                    </a:cubicBezTo>
                    <a:cubicBezTo>
                      <a:pt x="17635" y="14689"/>
                      <a:pt x="20177" y="16328"/>
                      <a:pt x="24395" y="17921"/>
                    </a:cubicBezTo>
                    <a:cubicBezTo>
                      <a:pt x="26209" y="18612"/>
                      <a:pt x="28161" y="18870"/>
                      <a:pt x="29921" y="19441"/>
                    </a:cubicBezTo>
                    <a:cubicBezTo>
                      <a:pt x="37591" y="21908"/>
                      <a:pt x="45069" y="24165"/>
                      <a:pt x="52547" y="28465"/>
                    </a:cubicBezTo>
                    <a:cubicBezTo>
                      <a:pt x="53293" y="28935"/>
                      <a:pt x="54122" y="29423"/>
                      <a:pt x="54905" y="30031"/>
                    </a:cubicBezTo>
                    <a:cubicBezTo>
                      <a:pt x="56765" y="31329"/>
                      <a:pt x="59039" y="32987"/>
                      <a:pt x="60449" y="34682"/>
                    </a:cubicBezTo>
                    <a:cubicBezTo>
                      <a:pt x="62014" y="36560"/>
                      <a:pt x="61894" y="38936"/>
                      <a:pt x="60660" y="40069"/>
                    </a:cubicBezTo>
                    <a:cubicBezTo>
                      <a:pt x="58266" y="40014"/>
                      <a:pt x="56231" y="37306"/>
                      <a:pt x="53413" y="35381"/>
                    </a:cubicBezTo>
                    <a:cubicBezTo>
                      <a:pt x="48845" y="32038"/>
                      <a:pt x="41422" y="28741"/>
                      <a:pt x="36017" y="26716"/>
                    </a:cubicBezTo>
                    <a:cubicBezTo>
                      <a:pt x="31909" y="25123"/>
                      <a:pt x="27544" y="23769"/>
                      <a:pt x="23474" y="21908"/>
                    </a:cubicBezTo>
                    <a:cubicBezTo>
                      <a:pt x="19321" y="20030"/>
                      <a:pt x="15232" y="18087"/>
                      <a:pt x="11594" y="15435"/>
                    </a:cubicBezTo>
                    <a:cubicBezTo>
                      <a:pt x="8942" y="13491"/>
                      <a:pt x="6787" y="11069"/>
                      <a:pt x="4789" y="8647"/>
                    </a:cubicBezTo>
                    <a:cubicBezTo>
                      <a:pt x="2643" y="6078"/>
                      <a:pt x="958" y="3122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17"/>
              <p:cNvSpPr/>
              <p:nvPr/>
            </p:nvSpPr>
            <p:spPr>
              <a:xfrm>
                <a:off x="7594964" y="-6053320"/>
                <a:ext cx="589385" cy="423034"/>
              </a:xfrm>
              <a:custGeom>
                <a:avLst/>
                <a:gdLst/>
                <a:ahLst/>
                <a:cxnLst/>
                <a:rect l="l" t="t" r="r" b="b"/>
                <a:pathLst>
                  <a:path w="47937" h="34407" extrusionOk="0">
                    <a:moveTo>
                      <a:pt x="47394" y="17378"/>
                    </a:moveTo>
                    <a:cubicBezTo>
                      <a:pt x="48434" y="18556"/>
                      <a:pt x="47707" y="20269"/>
                      <a:pt x="47449" y="21623"/>
                    </a:cubicBezTo>
                    <a:cubicBezTo>
                      <a:pt x="47062" y="23842"/>
                      <a:pt x="46334" y="26310"/>
                      <a:pt x="44843" y="28493"/>
                    </a:cubicBezTo>
                    <a:cubicBezTo>
                      <a:pt x="43397" y="30684"/>
                      <a:pt x="41076" y="32480"/>
                      <a:pt x="38544" y="33097"/>
                    </a:cubicBezTo>
                    <a:cubicBezTo>
                      <a:pt x="35210" y="34810"/>
                      <a:pt x="31591" y="34847"/>
                      <a:pt x="27124" y="33190"/>
                    </a:cubicBezTo>
                    <a:cubicBezTo>
                      <a:pt x="25209" y="32453"/>
                      <a:pt x="23247" y="31633"/>
                      <a:pt x="21700" y="30408"/>
                    </a:cubicBezTo>
                    <a:cubicBezTo>
                      <a:pt x="18376" y="27728"/>
                      <a:pt x="15954" y="24542"/>
                      <a:pt x="13550" y="21604"/>
                    </a:cubicBezTo>
                    <a:cubicBezTo>
                      <a:pt x="11091" y="18556"/>
                      <a:pt x="8706" y="15582"/>
                      <a:pt x="6256" y="12524"/>
                    </a:cubicBezTo>
                    <a:cubicBezTo>
                      <a:pt x="5732" y="11834"/>
                      <a:pt x="5253" y="11198"/>
                      <a:pt x="4691" y="10452"/>
                    </a:cubicBezTo>
                    <a:cubicBezTo>
                      <a:pt x="3466" y="8758"/>
                      <a:pt x="1763" y="6907"/>
                      <a:pt x="740" y="5212"/>
                    </a:cubicBezTo>
                    <a:cubicBezTo>
                      <a:pt x="-383" y="3361"/>
                      <a:pt x="-190" y="1179"/>
                      <a:pt x="1063" y="0"/>
                    </a:cubicBezTo>
                    <a:cubicBezTo>
                      <a:pt x="3457" y="74"/>
                      <a:pt x="5446" y="3113"/>
                      <a:pt x="7684" y="5793"/>
                    </a:cubicBezTo>
                    <a:cubicBezTo>
                      <a:pt x="11441" y="10286"/>
                      <a:pt x="16368" y="16825"/>
                      <a:pt x="19785" y="21291"/>
                    </a:cubicBezTo>
                    <a:cubicBezTo>
                      <a:pt x="22372" y="24671"/>
                      <a:pt x="25172" y="27637"/>
                      <a:pt x="28230" y="29266"/>
                    </a:cubicBezTo>
                    <a:cubicBezTo>
                      <a:pt x="31314" y="30961"/>
                      <a:pt x="35100" y="30915"/>
                      <a:pt x="38350" y="29764"/>
                    </a:cubicBezTo>
                    <a:cubicBezTo>
                      <a:pt x="40717" y="28963"/>
                      <a:pt x="43010" y="27637"/>
                      <a:pt x="44594" y="25472"/>
                    </a:cubicBezTo>
                    <a:cubicBezTo>
                      <a:pt x="46233" y="23170"/>
                      <a:pt x="47274" y="20371"/>
                      <a:pt x="47394" y="173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0" name="Google Shape;750;p17"/>
            <p:cNvGrpSpPr/>
            <p:nvPr/>
          </p:nvGrpSpPr>
          <p:grpSpPr>
            <a:xfrm>
              <a:off x="422730" y="3916456"/>
              <a:ext cx="168048" cy="159469"/>
              <a:chOff x="6138069" y="-6839869"/>
              <a:chExt cx="368042" cy="349253"/>
            </a:xfrm>
          </p:grpSpPr>
          <p:sp>
            <p:nvSpPr>
              <p:cNvPr id="751" name="Google Shape;751;p17"/>
              <p:cNvSpPr/>
              <p:nvPr/>
            </p:nvSpPr>
            <p:spPr>
              <a:xfrm>
                <a:off x="6205434" y="-6799492"/>
                <a:ext cx="291084" cy="294084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1" y="23907"/>
                    </a:cubicBezTo>
                    <a:cubicBezTo>
                      <a:pt x="16930" y="24183"/>
                      <a:pt x="22492" y="19735"/>
                      <a:pt x="23506" y="14108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17"/>
              <p:cNvSpPr/>
              <p:nvPr/>
            </p:nvSpPr>
            <p:spPr>
              <a:xfrm>
                <a:off x="6138069" y="-6792188"/>
                <a:ext cx="259203" cy="301572"/>
              </a:xfrm>
              <a:custGeom>
                <a:avLst/>
                <a:gdLst/>
                <a:ahLst/>
                <a:cxnLst/>
                <a:rect l="l" t="t" r="r" b="b"/>
                <a:pathLst>
                  <a:path w="21082" h="24528" extrusionOk="0">
                    <a:moveTo>
                      <a:pt x="10289" y="23"/>
                    </a:moveTo>
                    <a:cubicBezTo>
                      <a:pt x="9746" y="1027"/>
                      <a:pt x="8807" y="622"/>
                      <a:pt x="8070" y="1018"/>
                    </a:cubicBezTo>
                    <a:cubicBezTo>
                      <a:pt x="5731" y="2307"/>
                      <a:pt x="4903" y="5199"/>
                      <a:pt x="3825" y="7216"/>
                    </a:cubicBezTo>
                    <a:cubicBezTo>
                      <a:pt x="3945" y="8984"/>
                      <a:pt x="3540" y="10319"/>
                      <a:pt x="4230" y="12336"/>
                    </a:cubicBezTo>
                    <a:cubicBezTo>
                      <a:pt x="4543" y="13192"/>
                      <a:pt x="5308" y="13800"/>
                      <a:pt x="5796" y="14454"/>
                    </a:cubicBezTo>
                    <a:cubicBezTo>
                      <a:pt x="7914" y="17327"/>
                      <a:pt x="10953" y="18847"/>
                      <a:pt x="14434" y="19114"/>
                    </a:cubicBezTo>
                    <a:cubicBezTo>
                      <a:pt x="14867" y="19160"/>
                      <a:pt x="15124" y="19188"/>
                      <a:pt x="15567" y="19225"/>
                    </a:cubicBezTo>
                    <a:cubicBezTo>
                      <a:pt x="16497" y="19326"/>
                      <a:pt x="17592" y="19013"/>
                      <a:pt x="18476" y="19086"/>
                    </a:cubicBezTo>
                    <a:cubicBezTo>
                      <a:pt x="19434" y="19178"/>
                      <a:pt x="20521" y="20394"/>
                      <a:pt x="21083" y="22015"/>
                    </a:cubicBezTo>
                    <a:cubicBezTo>
                      <a:pt x="20770" y="24041"/>
                      <a:pt x="18513" y="24280"/>
                      <a:pt x="16432" y="24446"/>
                    </a:cubicBezTo>
                    <a:cubicBezTo>
                      <a:pt x="12896" y="24915"/>
                      <a:pt x="7730" y="23341"/>
                      <a:pt x="5004" y="20762"/>
                    </a:cubicBezTo>
                    <a:cubicBezTo>
                      <a:pt x="2886" y="18957"/>
                      <a:pt x="1154" y="16545"/>
                      <a:pt x="473" y="13828"/>
                    </a:cubicBezTo>
                    <a:cubicBezTo>
                      <a:pt x="-246" y="11120"/>
                      <a:pt x="-218" y="8017"/>
                      <a:pt x="1062" y="5540"/>
                    </a:cubicBezTo>
                    <a:cubicBezTo>
                      <a:pt x="1992" y="3735"/>
                      <a:pt x="3558" y="2519"/>
                      <a:pt x="5022" y="1524"/>
                    </a:cubicBezTo>
                    <a:cubicBezTo>
                      <a:pt x="6597" y="429"/>
                      <a:pt x="8503" y="-124"/>
                      <a:pt x="10289" y="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17"/>
              <p:cNvSpPr/>
              <p:nvPr/>
            </p:nvSpPr>
            <p:spPr>
              <a:xfrm>
                <a:off x="6332579" y="-6839869"/>
                <a:ext cx="173532" cy="241351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19630" extrusionOk="0">
                    <a:moveTo>
                      <a:pt x="11847" y="19631"/>
                    </a:moveTo>
                    <a:cubicBezTo>
                      <a:pt x="11166" y="18894"/>
                      <a:pt x="11930" y="18608"/>
                      <a:pt x="11985" y="18083"/>
                    </a:cubicBezTo>
                    <a:cubicBezTo>
                      <a:pt x="12151" y="16426"/>
                      <a:pt x="10807" y="14842"/>
                      <a:pt x="10926" y="13285"/>
                    </a:cubicBezTo>
                    <a:cubicBezTo>
                      <a:pt x="10070" y="12337"/>
                      <a:pt x="10116" y="11342"/>
                      <a:pt x="9462" y="10099"/>
                    </a:cubicBezTo>
                    <a:cubicBezTo>
                      <a:pt x="9177" y="9565"/>
                      <a:pt x="8523" y="9224"/>
                      <a:pt x="8210" y="8800"/>
                    </a:cubicBezTo>
                    <a:cubicBezTo>
                      <a:pt x="6819" y="6913"/>
                      <a:pt x="5318" y="5734"/>
                      <a:pt x="3596" y="5384"/>
                    </a:cubicBezTo>
                    <a:cubicBezTo>
                      <a:pt x="3421" y="5347"/>
                      <a:pt x="3246" y="5292"/>
                      <a:pt x="3071" y="5237"/>
                    </a:cubicBezTo>
                    <a:cubicBezTo>
                      <a:pt x="2638" y="5089"/>
                      <a:pt x="2169" y="5320"/>
                      <a:pt x="1819" y="5163"/>
                    </a:cubicBezTo>
                    <a:cubicBezTo>
                      <a:pt x="1469" y="4970"/>
                      <a:pt x="714" y="3690"/>
                      <a:pt x="5" y="2115"/>
                    </a:cubicBezTo>
                    <a:cubicBezTo>
                      <a:pt x="-106" y="135"/>
                      <a:pt x="1828" y="-68"/>
                      <a:pt x="3347" y="15"/>
                    </a:cubicBezTo>
                    <a:cubicBezTo>
                      <a:pt x="6055" y="-77"/>
                      <a:pt x="9296" y="2069"/>
                      <a:pt x="10659" y="3984"/>
                    </a:cubicBezTo>
                    <a:cubicBezTo>
                      <a:pt x="11792" y="5384"/>
                      <a:pt x="12685" y="6922"/>
                      <a:pt x="13136" y="8460"/>
                    </a:cubicBezTo>
                    <a:cubicBezTo>
                      <a:pt x="13588" y="10035"/>
                      <a:pt x="14057" y="11453"/>
                      <a:pt x="14113" y="13055"/>
                    </a:cubicBezTo>
                    <a:cubicBezTo>
                      <a:pt x="14150" y="14216"/>
                      <a:pt x="13708" y="15394"/>
                      <a:pt x="13440" y="16472"/>
                    </a:cubicBezTo>
                    <a:cubicBezTo>
                      <a:pt x="13173" y="17641"/>
                      <a:pt x="12640" y="18765"/>
                      <a:pt x="11847" y="196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4" name="Google Shape;754;p17"/>
            <p:cNvGrpSpPr/>
            <p:nvPr/>
          </p:nvGrpSpPr>
          <p:grpSpPr>
            <a:xfrm>
              <a:off x="129587" y="3621813"/>
              <a:ext cx="168811" cy="163376"/>
              <a:chOff x="2928985" y="-4961789"/>
              <a:chExt cx="369713" cy="357809"/>
            </a:xfrm>
          </p:grpSpPr>
          <p:sp>
            <p:nvSpPr>
              <p:cNvPr id="755" name="Google Shape;755;p17"/>
              <p:cNvSpPr/>
              <p:nvPr/>
            </p:nvSpPr>
            <p:spPr>
              <a:xfrm>
                <a:off x="2975842" y="-4932367"/>
                <a:ext cx="291084" cy="294084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40"/>
                      <a:pt x="5511" y="23631"/>
                      <a:pt x="11221" y="23907"/>
                    </a:cubicBezTo>
                    <a:cubicBezTo>
                      <a:pt x="16930" y="24184"/>
                      <a:pt x="22492" y="19735"/>
                      <a:pt x="23506" y="14108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17"/>
              <p:cNvSpPr/>
              <p:nvPr/>
            </p:nvSpPr>
            <p:spPr>
              <a:xfrm>
                <a:off x="2928985" y="-4944601"/>
                <a:ext cx="274486" cy="340621"/>
              </a:xfrm>
              <a:custGeom>
                <a:avLst/>
                <a:gdLst/>
                <a:ahLst/>
                <a:cxnLst/>
                <a:rect l="l" t="t" r="r" b="b"/>
                <a:pathLst>
                  <a:path w="22325" h="27704" extrusionOk="0">
                    <a:moveTo>
                      <a:pt x="8714" y="0"/>
                    </a:moveTo>
                    <a:cubicBezTo>
                      <a:pt x="8973" y="1133"/>
                      <a:pt x="7895" y="1465"/>
                      <a:pt x="7435" y="2164"/>
                    </a:cubicBezTo>
                    <a:cubicBezTo>
                      <a:pt x="5961" y="4393"/>
                      <a:pt x="5344" y="7533"/>
                      <a:pt x="4110" y="9844"/>
                    </a:cubicBezTo>
                    <a:cubicBezTo>
                      <a:pt x="4128" y="11806"/>
                      <a:pt x="3557" y="13289"/>
                      <a:pt x="4110" y="15481"/>
                    </a:cubicBezTo>
                    <a:cubicBezTo>
                      <a:pt x="4377" y="16411"/>
                      <a:pt x="5132" y="17102"/>
                      <a:pt x="5611" y="17783"/>
                    </a:cubicBezTo>
                    <a:cubicBezTo>
                      <a:pt x="7794" y="20868"/>
                      <a:pt x="11220" y="22433"/>
                      <a:pt x="14903" y="22323"/>
                    </a:cubicBezTo>
                    <a:cubicBezTo>
                      <a:pt x="15354" y="22323"/>
                      <a:pt x="15649" y="22323"/>
                      <a:pt x="16119" y="22305"/>
                    </a:cubicBezTo>
                    <a:cubicBezTo>
                      <a:pt x="17113" y="22286"/>
                      <a:pt x="18246" y="21853"/>
                      <a:pt x="19204" y="21789"/>
                    </a:cubicBezTo>
                    <a:cubicBezTo>
                      <a:pt x="20235" y="21734"/>
                      <a:pt x="21524" y="22765"/>
                      <a:pt x="22326" y="24293"/>
                    </a:cubicBezTo>
                    <a:cubicBezTo>
                      <a:pt x="22234" y="26375"/>
                      <a:pt x="19867" y="26964"/>
                      <a:pt x="17666" y="27379"/>
                    </a:cubicBezTo>
                    <a:cubicBezTo>
                      <a:pt x="13964" y="28364"/>
                      <a:pt x="8079" y="27047"/>
                      <a:pt x="5114" y="24312"/>
                    </a:cubicBezTo>
                    <a:cubicBezTo>
                      <a:pt x="2775" y="22443"/>
                      <a:pt x="831" y="19772"/>
                      <a:pt x="251" y="16714"/>
                    </a:cubicBezTo>
                    <a:cubicBezTo>
                      <a:pt x="-338" y="13630"/>
                      <a:pt x="141" y="10545"/>
                      <a:pt x="1357" y="8123"/>
                    </a:cubicBezTo>
                    <a:cubicBezTo>
                      <a:pt x="2250" y="6345"/>
                      <a:pt x="3622" y="5047"/>
                      <a:pt x="4755" y="3739"/>
                    </a:cubicBezTo>
                    <a:cubicBezTo>
                      <a:pt x="5961" y="2349"/>
                      <a:pt x="7296" y="1124"/>
                      <a:pt x="87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7"/>
              <p:cNvSpPr/>
              <p:nvPr/>
            </p:nvSpPr>
            <p:spPr>
              <a:xfrm>
                <a:off x="3062806" y="-4961789"/>
                <a:ext cx="235892" cy="281912"/>
              </a:xfrm>
              <a:custGeom>
                <a:avLst/>
                <a:gdLst/>
                <a:ahLst/>
                <a:cxnLst/>
                <a:rect l="l" t="t" r="r" b="b"/>
                <a:pathLst>
                  <a:path w="19186" h="22929" extrusionOk="0">
                    <a:moveTo>
                      <a:pt x="13477" y="22929"/>
                    </a:moveTo>
                    <a:cubicBezTo>
                      <a:pt x="13265" y="21870"/>
                      <a:pt x="14195" y="21778"/>
                      <a:pt x="14563" y="21180"/>
                    </a:cubicBezTo>
                    <a:cubicBezTo>
                      <a:pt x="15705" y="19264"/>
                      <a:pt x="15309" y="16713"/>
                      <a:pt x="15816" y="14761"/>
                    </a:cubicBezTo>
                    <a:cubicBezTo>
                      <a:pt x="15245" y="13288"/>
                      <a:pt x="15466" y="12044"/>
                      <a:pt x="14692" y="10405"/>
                    </a:cubicBezTo>
                    <a:cubicBezTo>
                      <a:pt x="14370" y="9696"/>
                      <a:pt x="13597" y="9273"/>
                      <a:pt x="13182" y="8766"/>
                    </a:cubicBezTo>
                    <a:cubicBezTo>
                      <a:pt x="11248" y="6611"/>
                      <a:pt x="8550" y="5450"/>
                      <a:pt x="5760" y="5368"/>
                    </a:cubicBezTo>
                    <a:cubicBezTo>
                      <a:pt x="5401" y="5349"/>
                      <a:pt x="5226" y="5349"/>
                      <a:pt x="4857" y="5331"/>
                    </a:cubicBezTo>
                    <a:cubicBezTo>
                      <a:pt x="4120" y="5257"/>
                      <a:pt x="3319" y="5644"/>
                      <a:pt x="2647" y="5607"/>
                    </a:cubicBezTo>
                    <a:cubicBezTo>
                      <a:pt x="1929" y="5552"/>
                      <a:pt x="833" y="4465"/>
                      <a:pt x="4" y="2946"/>
                    </a:cubicBezTo>
                    <a:cubicBezTo>
                      <a:pt x="-106" y="938"/>
                      <a:pt x="1993" y="432"/>
                      <a:pt x="3844" y="165"/>
                    </a:cubicBezTo>
                    <a:cubicBezTo>
                      <a:pt x="7049" y="-489"/>
                      <a:pt x="11525" y="883"/>
                      <a:pt x="13993" y="2899"/>
                    </a:cubicBezTo>
                    <a:cubicBezTo>
                      <a:pt x="15936" y="4309"/>
                      <a:pt x="17639" y="6399"/>
                      <a:pt x="18367" y="8674"/>
                    </a:cubicBezTo>
                    <a:cubicBezTo>
                      <a:pt x="19140" y="10976"/>
                      <a:pt x="19426" y="13333"/>
                      <a:pt x="18966" y="15543"/>
                    </a:cubicBezTo>
                    <a:cubicBezTo>
                      <a:pt x="18616" y="17165"/>
                      <a:pt x="17667" y="18518"/>
                      <a:pt x="16857" y="19752"/>
                    </a:cubicBezTo>
                    <a:cubicBezTo>
                      <a:pt x="15982" y="21097"/>
                      <a:pt x="14812" y="22211"/>
                      <a:pt x="13477" y="2292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7"/>
            <p:cNvGrpSpPr/>
            <p:nvPr/>
          </p:nvGrpSpPr>
          <p:grpSpPr>
            <a:xfrm>
              <a:off x="8428890" y="836255"/>
              <a:ext cx="769259" cy="1490124"/>
              <a:chOff x="8428890" y="836255"/>
              <a:chExt cx="769259" cy="1490124"/>
            </a:xfrm>
          </p:grpSpPr>
          <p:grpSp>
            <p:nvGrpSpPr>
              <p:cNvPr id="759" name="Google Shape;759;p17"/>
              <p:cNvGrpSpPr/>
              <p:nvPr/>
            </p:nvGrpSpPr>
            <p:grpSpPr>
              <a:xfrm>
                <a:off x="8675748" y="1017715"/>
                <a:ext cx="522402" cy="836109"/>
                <a:chOff x="7956603" y="-3532141"/>
                <a:chExt cx="1144112" cy="1831163"/>
              </a:xfrm>
            </p:grpSpPr>
            <p:sp>
              <p:nvSpPr>
                <p:cNvPr id="760" name="Google Shape;760;p17"/>
                <p:cNvSpPr/>
                <p:nvPr/>
              </p:nvSpPr>
              <p:spPr>
                <a:xfrm>
                  <a:off x="7971910" y="-3508915"/>
                  <a:ext cx="1107644" cy="1760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89" h="143157" extrusionOk="0">
                      <a:moveTo>
                        <a:pt x="83814" y="77093"/>
                      </a:moveTo>
                      <a:cubicBezTo>
                        <a:pt x="78077" y="100807"/>
                        <a:pt x="62909" y="122107"/>
                        <a:pt x="42382" y="135295"/>
                      </a:cubicBezTo>
                      <a:cubicBezTo>
                        <a:pt x="35393" y="139779"/>
                        <a:pt x="27455" y="143436"/>
                        <a:pt x="19157" y="143141"/>
                      </a:cubicBezTo>
                      <a:cubicBezTo>
                        <a:pt x="10860" y="142837"/>
                        <a:pt x="2323" y="137597"/>
                        <a:pt x="417" y="129520"/>
                      </a:cubicBezTo>
                      <a:cubicBezTo>
                        <a:pt x="-1379" y="121859"/>
                        <a:pt x="2940" y="114187"/>
                        <a:pt x="7425" y="107714"/>
                      </a:cubicBezTo>
                      <a:cubicBezTo>
                        <a:pt x="25631" y="81366"/>
                        <a:pt x="50100" y="57303"/>
                        <a:pt x="55883" y="25808"/>
                      </a:cubicBezTo>
                      <a:cubicBezTo>
                        <a:pt x="56868" y="20467"/>
                        <a:pt x="57292" y="14941"/>
                        <a:pt x="59419" y="9950"/>
                      </a:cubicBezTo>
                      <a:cubicBezTo>
                        <a:pt x="61547" y="4959"/>
                        <a:pt x="65893" y="437"/>
                        <a:pt x="71308" y="32"/>
                      </a:cubicBezTo>
                      <a:cubicBezTo>
                        <a:pt x="80739" y="-668"/>
                        <a:pt x="86337" y="10355"/>
                        <a:pt x="88133" y="19638"/>
                      </a:cubicBezTo>
                      <a:cubicBezTo>
                        <a:pt x="96882" y="64836"/>
                        <a:pt x="75664" y="114362"/>
                        <a:pt x="36903" y="139199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17"/>
                <p:cNvSpPr/>
                <p:nvPr/>
              </p:nvSpPr>
              <p:spPr>
                <a:xfrm>
                  <a:off x="7956603" y="-3090718"/>
                  <a:ext cx="680073" cy="1389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13" h="113033" extrusionOk="0">
                      <a:moveTo>
                        <a:pt x="55313" y="0"/>
                      </a:moveTo>
                      <a:cubicBezTo>
                        <a:pt x="55166" y="2901"/>
                        <a:pt x="53260" y="5977"/>
                        <a:pt x="52044" y="8850"/>
                      </a:cubicBezTo>
                      <a:cubicBezTo>
                        <a:pt x="48278" y="17995"/>
                        <a:pt x="43820" y="28926"/>
                        <a:pt x="37568" y="37592"/>
                      </a:cubicBezTo>
                      <a:cubicBezTo>
                        <a:pt x="33856" y="44287"/>
                        <a:pt x="29813" y="49453"/>
                        <a:pt x="23754" y="56875"/>
                      </a:cubicBezTo>
                      <a:cubicBezTo>
                        <a:pt x="21599" y="59620"/>
                        <a:pt x="18348" y="63736"/>
                        <a:pt x="16267" y="66398"/>
                      </a:cubicBezTo>
                      <a:cubicBezTo>
                        <a:pt x="11018" y="72862"/>
                        <a:pt x="6404" y="79668"/>
                        <a:pt x="5465" y="87256"/>
                      </a:cubicBezTo>
                      <a:cubicBezTo>
                        <a:pt x="4286" y="94743"/>
                        <a:pt x="6929" y="102819"/>
                        <a:pt x="13661" y="105960"/>
                      </a:cubicBezTo>
                      <a:cubicBezTo>
                        <a:pt x="14987" y="106623"/>
                        <a:pt x="16515" y="107175"/>
                        <a:pt x="18210" y="107479"/>
                      </a:cubicBezTo>
                      <a:cubicBezTo>
                        <a:pt x="22106" y="108354"/>
                        <a:pt x="27115" y="107461"/>
                        <a:pt x="30900" y="106512"/>
                      </a:cubicBezTo>
                      <a:cubicBezTo>
                        <a:pt x="35063" y="105490"/>
                        <a:pt x="38636" y="105094"/>
                        <a:pt x="39870" y="106393"/>
                      </a:cubicBezTo>
                      <a:cubicBezTo>
                        <a:pt x="37936" y="109625"/>
                        <a:pt x="30007" y="113106"/>
                        <a:pt x="21755" y="113032"/>
                      </a:cubicBezTo>
                      <a:cubicBezTo>
                        <a:pt x="18320" y="113069"/>
                        <a:pt x="14361" y="112452"/>
                        <a:pt x="10677" y="110445"/>
                      </a:cubicBezTo>
                      <a:cubicBezTo>
                        <a:pt x="6993" y="108529"/>
                        <a:pt x="3798" y="105149"/>
                        <a:pt x="2076" y="101189"/>
                      </a:cubicBezTo>
                      <a:cubicBezTo>
                        <a:pt x="-1461" y="93168"/>
                        <a:pt x="59" y="84530"/>
                        <a:pt x="2647" y="78480"/>
                      </a:cubicBezTo>
                      <a:cubicBezTo>
                        <a:pt x="6717" y="69105"/>
                        <a:pt x="13826" y="62042"/>
                        <a:pt x="19739" y="55356"/>
                      </a:cubicBezTo>
                      <a:cubicBezTo>
                        <a:pt x="25854" y="48467"/>
                        <a:pt x="31204" y="41220"/>
                        <a:pt x="36168" y="33871"/>
                      </a:cubicBezTo>
                      <a:cubicBezTo>
                        <a:pt x="39796" y="28530"/>
                        <a:pt x="43388" y="23345"/>
                        <a:pt x="46399" y="17866"/>
                      </a:cubicBezTo>
                      <a:cubicBezTo>
                        <a:pt x="49613" y="12027"/>
                        <a:pt x="52578" y="6078"/>
                        <a:pt x="553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17"/>
                <p:cNvSpPr/>
                <p:nvPr/>
              </p:nvSpPr>
              <p:spPr>
                <a:xfrm>
                  <a:off x="8761926" y="-3532141"/>
                  <a:ext cx="338789" cy="1314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55" h="106895" extrusionOk="0">
                      <a:moveTo>
                        <a:pt x="2579" y="106895"/>
                      </a:moveTo>
                      <a:cubicBezTo>
                        <a:pt x="3251" y="104574"/>
                        <a:pt x="5636" y="102898"/>
                        <a:pt x="7008" y="100807"/>
                      </a:cubicBezTo>
                      <a:cubicBezTo>
                        <a:pt x="11622" y="94315"/>
                        <a:pt x="14900" y="85649"/>
                        <a:pt x="18142" y="77997"/>
                      </a:cubicBezTo>
                      <a:cubicBezTo>
                        <a:pt x="19606" y="72186"/>
                        <a:pt x="21291" y="67379"/>
                        <a:pt x="22314" y="59965"/>
                      </a:cubicBezTo>
                      <a:cubicBezTo>
                        <a:pt x="22820" y="56779"/>
                        <a:pt x="22581" y="53556"/>
                        <a:pt x="22710" y="50517"/>
                      </a:cubicBezTo>
                      <a:cubicBezTo>
                        <a:pt x="23014" y="37385"/>
                        <a:pt x="20886" y="24667"/>
                        <a:pt x="15766" y="12842"/>
                      </a:cubicBezTo>
                      <a:cubicBezTo>
                        <a:pt x="15213" y="11701"/>
                        <a:pt x="14560" y="10531"/>
                        <a:pt x="13805" y="9435"/>
                      </a:cubicBezTo>
                      <a:cubicBezTo>
                        <a:pt x="12064" y="6792"/>
                        <a:pt x="9080" y="5245"/>
                        <a:pt x="6539" y="4969"/>
                      </a:cubicBezTo>
                      <a:cubicBezTo>
                        <a:pt x="3942" y="4462"/>
                        <a:pt x="1584" y="4656"/>
                        <a:pt x="0" y="3772"/>
                      </a:cubicBezTo>
                      <a:cubicBezTo>
                        <a:pt x="313" y="2132"/>
                        <a:pt x="2791" y="125"/>
                        <a:pt x="6032" y="23"/>
                      </a:cubicBezTo>
                      <a:cubicBezTo>
                        <a:pt x="9209" y="-197"/>
                        <a:pt x="12884" y="1156"/>
                        <a:pt x="15527" y="3569"/>
                      </a:cubicBezTo>
                      <a:cubicBezTo>
                        <a:pt x="20067" y="7557"/>
                        <a:pt x="22268" y="13892"/>
                        <a:pt x="23925" y="19648"/>
                      </a:cubicBezTo>
                      <a:cubicBezTo>
                        <a:pt x="25629" y="25551"/>
                        <a:pt x="26743" y="31583"/>
                        <a:pt x="27121" y="36574"/>
                      </a:cubicBezTo>
                      <a:cubicBezTo>
                        <a:pt x="27839" y="44209"/>
                        <a:pt x="27692" y="52064"/>
                        <a:pt x="26495" y="59404"/>
                      </a:cubicBezTo>
                      <a:cubicBezTo>
                        <a:pt x="25270" y="66927"/>
                        <a:pt x="23400" y="74184"/>
                        <a:pt x="20472" y="80898"/>
                      </a:cubicBezTo>
                      <a:cubicBezTo>
                        <a:pt x="18326" y="85787"/>
                        <a:pt x="15600" y="90199"/>
                        <a:pt x="12773" y="94416"/>
                      </a:cubicBezTo>
                      <a:cubicBezTo>
                        <a:pt x="9872" y="99012"/>
                        <a:pt x="6281" y="103064"/>
                        <a:pt x="2579" y="1068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3" name="Google Shape;763;p17"/>
              <p:cNvGrpSpPr/>
              <p:nvPr/>
            </p:nvGrpSpPr>
            <p:grpSpPr>
              <a:xfrm>
                <a:off x="8806827" y="2001441"/>
                <a:ext cx="373351" cy="324939"/>
                <a:chOff x="7905418" y="-1550646"/>
                <a:chExt cx="817676" cy="711648"/>
              </a:xfrm>
            </p:grpSpPr>
            <p:sp>
              <p:nvSpPr>
                <p:cNvPr id="764" name="Google Shape;764;p17"/>
                <p:cNvSpPr/>
                <p:nvPr/>
              </p:nvSpPr>
              <p:spPr>
                <a:xfrm>
                  <a:off x="7916447" y="-1519133"/>
                  <a:ext cx="801327" cy="647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5" h="52686" extrusionOk="0">
                      <a:moveTo>
                        <a:pt x="56277" y="1382"/>
                      </a:moveTo>
                      <a:cubicBezTo>
                        <a:pt x="41119" y="-396"/>
                        <a:pt x="25363" y="3454"/>
                        <a:pt x="12747" y="12028"/>
                      </a:cubicBezTo>
                      <a:cubicBezTo>
                        <a:pt x="6199" y="16475"/>
                        <a:pt x="84" y="23032"/>
                        <a:pt x="1" y="30943"/>
                      </a:cubicBezTo>
                      <a:cubicBezTo>
                        <a:pt x="-91" y="39296"/>
                        <a:pt x="6751" y="46349"/>
                        <a:pt x="14404" y="49711"/>
                      </a:cubicBezTo>
                      <a:cubicBezTo>
                        <a:pt x="24939" y="54325"/>
                        <a:pt x="37694" y="53533"/>
                        <a:pt x="47566" y="47621"/>
                      </a:cubicBezTo>
                      <a:cubicBezTo>
                        <a:pt x="57438" y="41708"/>
                        <a:pt x="64179" y="30860"/>
                        <a:pt x="65091" y="19395"/>
                      </a:cubicBezTo>
                      <a:cubicBezTo>
                        <a:pt x="65634" y="12608"/>
                        <a:pt x="63617" y="4835"/>
                        <a:pt x="57613" y="1621"/>
                      </a:cubicBezTo>
                      <a:cubicBezTo>
                        <a:pt x="53690" y="-478"/>
                        <a:pt x="48938" y="-174"/>
                        <a:pt x="44545" y="516"/>
                      </a:cubicBezTo>
                      <a:cubicBezTo>
                        <a:pt x="33909" y="2201"/>
                        <a:pt x="23576" y="5848"/>
                        <a:pt x="14248" y="1122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17"/>
                <p:cNvSpPr/>
                <p:nvPr/>
              </p:nvSpPr>
              <p:spPr>
                <a:xfrm>
                  <a:off x="7905418" y="-1472584"/>
                  <a:ext cx="586558" cy="633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7" h="51532" extrusionOk="0">
                      <a:moveTo>
                        <a:pt x="32310" y="0"/>
                      </a:moveTo>
                      <a:cubicBezTo>
                        <a:pt x="31030" y="1538"/>
                        <a:pt x="28682" y="1851"/>
                        <a:pt x="26858" y="2726"/>
                      </a:cubicBezTo>
                      <a:cubicBezTo>
                        <a:pt x="21047" y="5516"/>
                        <a:pt x="15080" y="10130"/>
                        <a:pt x="10319" y="14735"/>
                      </a:cubicBezTo>
                      <a:cubicBezTo>
                        <a:pt x="7676" y="18648"/>
                        <a:pt x="5033" y="21954"/>
                        <a:pt x="4269" y="27728"/>
                      </a:cubicBezTo>
                      <a:cubicBezTo>
                        <a:pt x="4002" y="30224"/>
                        <a:pt x="4637" y="32655"/>
                        <a:pt x="5300" y="34783"/>
                      </a:cubicBezTo>
                      <a:cubicBezTo>
                        <a:pt x="6709" y="39544"/>
                        <a:pt x="10374" y="42739"/>
                        <a:pt x="14933" y="44323"/>
                      </a:cubicBezTo>
                      <a:cubicBezTo>
                        <a:pt x="19464" y="45907"/>
                        <a:pt x="24704" y="46349"/>
                        <a:pt x="29870" y="46101"/>
                      </a:cubicBezTo>
                      <a:cubicBezTo>
                        <a:pt x="30966" y="46018"/>
                        <a:pt x="32043" y="45935"/>
                        <a:pt x="33240" y="45852"/>
                      </a:cubicBezTo>
                      <a:cubicBezTo>
                        <a:pt x="35957" y="45594"/>
                        <a:pt x="39051" y="44627"/>
                        <a:pt x="41446" y="43918"/>
                      </a:cubicBezTo>
                      <a:cubicBezTo>
                        <a:pt x="44070" y="43209"/>
                        <a:pt x="46566" y="43375"/>
                        <a:pt x="47708" y="44710"/>
                      </a:cubicBezTo>
                      <a:cubicBezTo>
                        <a:pt x="46833" y="47454"/>
                        <a:pt x="41648" y="49628"/>
                        <a:pt x="36629" y="50604"/>
                      </a:cubicBezTo>
                      <a:cubicBezTo>
                        <a:pt x="28221" y="52391"/>
                        <a:pt x="15900" y="51884"/>
                        <a:pt x="8155" y="46543"/>
                      </a:cubicBezTo>
                      <a:cubicBezTo>
                        <a:pt x="2104" y="42601"/>
                        <a:pt x="-732" y="34755"/>
                        <a:pt x="161" y="28263"/>
                      </a:cubicBezTo>
                      <a:cubicBezTo>
                        <a:pt x="916" y="21383"/>
                        <a:pt x="4582" y="15526"/>
                        <a:pt x="9140" y="11410"/>
                      </a:cubicBezTo>
                      <a:cubicBezTo>
                        <a:pt x="12501" y="8362"/>
                        <a:pt x="16397" y="6446"/>
                        <a:pt x="20117" y="4660"/>
                      </a:cubicBezTo>
                      <a:cubicBezTo>
                        <a:pt x="24114" y="2726"/>
                        <a:pt x="28212" y="1308"/>
                        <a:pt x="323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17"/>
                <p:cNvSpPr/>
                <p:nvPr/>
              </p:nvSpPr>
              <p:spPr>
                <a:xfrm>
                  <a:off x="8481460" y="-1550646"/>
                  <a:ext cx="241634" cy="527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53" h="42917" extrusionOk="0">
                      <a:moveTo>
                        <a:pt x="8712" y="42917"/>
                      </a:moveTo>
                      <a:cubicBezTo>
                        <a:pt x="8518" y="41637"/>
                        <a:pt x="9716" y="41039"/>
                        <a:pt x="10250" y="40127"/>
                      </a:cubicBezTo>
                      <a:cubicBezTo>
                        <a:pt x="11981" y="37226"/>
                        <a:pt x="12755" y="33303"/>
                        <a:pt x="14311" y="30236"/>
                      </a:cubicBezTo>
                      <a:cubicBezTo>
                        <a:pt x="14523" y="27695"/>
                        <a:pt x="15388" y="25788"/>
                        <a:pt x="15481" y="22722"/>
                      </a:cubicBezTo>
                      <a:cubicBezTo>
                        <a:pt x="15517" y="21405"/>
                        <a:pt x="15048" y="20125"/>
                        <a:pt x="14864" y="18937"/>
                      </a:cubicBezTo>
                      <a:cubicBezTo>
                        <a:pt x="14053" y="13761"/>
                        <a:pt x="11595" y="9396"/>
                        <a:pt x="7450" y="6901"/>
                      </a:cubicBezTo>
                      <a:cubicBezTo>
                        <a:pt x="6981" y="6624"/>
                        <a:pt x="6612" y="6403"/>
                        <a:pt x="6115" y="6109"/>
                      </a:cubicBezTo>
                      <a:cubicBezTo>
                        <a:pt x="5019" y="5483"/>
                        <a:pt x="3546" y="5271"/>
                        <a:pt x="2487" y="4930"/>
                      </a:cubicBezTo>
                      <a:cubicBezTo>
                        <a:pt x="1354" y="4525"/>
                        <a:pt x="322" y="3143"/>
                        <a:pt x="0" y="1440"/>
                      </a:cubicBezTo>
                      <a:cubicBezTo>
                        <a:pt x="1004" y="-559"/>
                        <a:pt x="4337" y="-190"/>
                        <a:pt x="7036" y="823"/>
                      </a:cubicBezTo>
                      <a:cubicBezTo>
                        <a:pt x="11871" y="2176"/>
                        <a:pt x="16807" y="7665"/>
                        <a:pt x="18161" y="12178"/>
                      </a:cubicBezTo>
                      <a:cubicBezTo>
                        <a:pt x="19413" y="15539"/>
                        <a:pt x="19892" y="19167"/>
                        <a:pt x="19542" y="22510"/>
                      </a:cubicBezTo>
                      <a:cubicBezTo>
                        <a:pt x="19192" y="25936"/>
                        <a:pt x="18409" y="29223"/>
                        <a:pt x="17018" y="32124"/>
                      </a:cubicBezTo>
                      <a:cubicBezTo>
                        <a:pt x="15996" y="34243"/>
                        <a:pt x="14504" y="35983"/>
                        <a:pt x="13243" y="37742"/>
                      </a:cubicBezTo>
                      <a:cubicBezTo>
                        <a:pt x="11862" y="39620"/>
                        <a:pt x="10342" y="41343"/>
                        <a:pt x="8712" y="4291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7" name="Google Shape;767;p17"/>
              <p:cNvGrpSpPr/>
              <p:nvPr/>
            </p:nvGrpSpPr>
            <p:grpSpPr>
              <a:xfrm>
                <a:off x="8428890" y="836255"/>
                <a:ext cx="377926" cy="312313"/>
                <a:chOff x="3248746" y="-1414391"/>
                <a:chExt cx="827696" cy="683996"/>
              </a:xfrm>
            </p:grpSpPr>
            <p:sp>
              <p:nvSpPr>
                <p:cNvPr id="768" name="Google Shape;768;p17"/>
                <p:cNvSpPr/>
                <p:nvPr/>
              </p:nvSpPr>
              <p:spPr>
                <a:xfrm>
                  <a:off x="3274689" y="-1406350"/>
                  <a:ext cx="801327" cy="647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5" h="52690" extrusionOk="0">
                      <a:moveTo>
                        <a:pt x="56277" y="1382"/>
                      </a:moveTo>
                      <a:cubicBezTo>
                        <a:pt x="41119" y="-396"/>
                        <a:pt x="25363" y="3454"/>
                        <a:pt x="12746" y="12028"/>
                      </a:cubicBezTo>
                      <a:cubicBezTo>
                        <a:pt x="6199" y="16475"/>
                        <a:pt x="84" y="23032"/>
                        <a:pt x="1" y="30943"/>
                      </a:cubicBezTo>
                      <a:cubicBezTo>
                        <a:pt x="-91" y="39296"/>
                        <a:pt x="6751" y="46350"/>
                        <a:pt x="14404" y="49711"/>
                      </a:cubicBezTo>
                      <a:cubicBezTo>
                        <a:pt x="24939" y="54334"/>
                        <a:pt x="37693" y="53533"/>
                        <a:pt x="47566" y="47621"/>
                      </a:cubicBezTo>
                      <a:cubicBezTo>
                        <a:pt x="57438" y="41717"/>
                        <a:pt x="64179" y="30860"/>
                        <a:pt x="65090" y="19395"/>
                      </a:cubicBezTo>
                      <a:cubicBezTo>
                        <a:pt x="65634" y="12608"/>
                        <a:pt x="63617" y="4835"/>
                        <a:pt x="57613" y="1621"/>
                      </a:cubicBezTo>
                      <a:cubicBezTo>
                        <a:pt x="53690" y="-478"/>
                        <a:pt x="48938" y="-174"/>
                        <a:pt x="44545" y="516"/>
                      </a:cubicBezTo>
                      <a:cubicBezTo>
                        <a:pt x="33909" y="2201"/>
                        <a:pt x="23576" y="5848"/>
                        <a:pt x="14247" y="11217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17"/>
                <p:cNvSpPr/>
                <p:nvPr/>
              </p:nvSpPr>
              <p:spPr>
                <a:xfrm>
                  <a:off x="3248746" y="-1414391"/>
                  <a:ext cx="616422" cy="67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36" h="54543" extrusionOk="0">
                      <a:moveTo>
                        <a:pt x="50137" y="0"/>
                      </a:moveTo>
                      <a:cubicBezTo>
                        <a:pt x="48552" y="1363"/>
                        <a:pt x="46038" y="1289"/>
                        <a:pt x="43985" y="1768"/>
                      </a:cubicBezTo>
                      <a:cubicBezTo>
                        <a:pt x="37409" y="3333"/>
                        <a:pt x="29840" y="5765"/>
                        <a:pt x="23108" y="7892"/>
                      </a:cubicBezTo>
                      <a:cubicBezTo>
                        <a:pt x="18669" y="10342"/>
                        <a:pt x="14571" y="11981"/>
                        <a:pt x="10252" y="16493"/>
                      </a:cubicBezTo>
                      <a:cubicBezTo>
                        <a:pt x="8466" y="18473"/>
                        <a:pt x="7379" y="20904"/>
                        <a:pt x="6458" y="23151"/>
                      </a:cubicBezTo>
                      <a:cubicBezTo>
                        <a:pt x="4395" y="28051"/>
                        <a:pt x="4358" y="33456"/>
                        <a:pt x="6789" y="37647"/>
                      </a:cubicBezTo>
                      <a:cubicBezTo>
                        <a:pt x="9165" y="41901"/>
                        <a:pt x="13549" y="45078"/>
                        <a:pt x="18503" y="46874"/>
                      </a:cubicBezTo>
                      <a:cubicBezTo>
                        <a:pt x="19535" y="47252"/>
                        <a:pt x="20658" y="47620"/>
                        <a:pt x="21856" y="47970"/>
                      </a:cubicBezTo>
                      <a:cubicBezTo>
                        <a:pt x="24609" y="48780"/>
                        <a:pt x="28127" y="49075"/>
                        <a:pt x="30899" y="49572"/>
                      </a:cubicBezTo>
                      <a:cubicBezTo>
                        <a:pt x="33929" y="50125"/>
                        <a:pt x="36203" y="51755"/>
                        <a:pt x="36332" y="53486"/>
                      </a:cubicBezTo>
                      <a:cubicBezTo>
                        <a:pt x="33993" y="55134"/>
                        <a:pt x="28652" y="54582"/>
                        <a:pt x="23366" y="53670"/>
                      </a:cubicBezTo>
                      <a:cubicBezTo>
                        <a:pt x="18973" y="52943"/>
                        <a:pt x="13494" y="51230"/>
                        <a:pt x="8963" y="47786"/>
                      </a:cubicBezTo>
                      <a:cubicBezTo>
                        <a:pt x="4404" y="44471"/>
                        <a:pt x="997" y="39221"/>
                        <a:pt x="297" y="34350"/>
                      </a:cubicBezTo>
                      <a:cubicBezTo>
                        <a:pt x="-974" y="26918"/>
                        <a:pt x="1964" y="19523"/>
                        <a:pt x="6614" y="14513"/>
                      </a:cubicBezTo>
                      <a:cubicBezTo>
                        <a:pt x="11440" y="9356"/>
                        <a:pt x="17509" y="6207"/>
                        <a:pt x="23568" y="4346"/>
                      </a:cubicBezTo>
                      <a:cubicBezTo>
                        <a:pt x="28016" y="2993"/>
                        <a:pt x="32437" y="2597"/>
                        <a:pt x="36682" y="1952"/>
                      </a:cubicBezTo>
                      <a:cubicBezTo>
                        <a:pt x="41213" y="1271"/>
                        <a:pt x="45689" y="764"/>
                        <a:pt x="5013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17"/>
                <p:cNvSpPr/>
                <p:nvPr/>
              </p:nvSpPr>
              <p:spPr>
                <a:xfrm>
                  <a:off x="3769042" y="-1379288"/>
                  <a:ext cx="307400" cy="648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02" h="52777" extrusionOk="0">
                      <a:moveTo>
                        <a:pt x="0" y="52777"/>
                      </a:moveTo>
                      <a:cubicBezTo>
                        <a:pt x="470" y="51451"/>
                        <a:pt x="1962" y="51267"/>
                        <a:pt x="2947" y="50521"/>
                      </a:cubicBezTo>
                      <a:cubicBezTo>
                        <a:pt x="6078" y="48136"/>
                        <a:pt x="8546" y="44259"/>
                        <a:pt x="11401" y="41432"/>
                      </a:cubicBezTo>
                      <a:cubicBezTo>
                        <a:pt x="12718" y="38789"/>
                        <a:pt x="14394" y="36984"/>
                        <a:pt x="15941" y="33705"/>
                      </a:cubicBezTo>
                      <a:cubicBezTo>
                        <a:pt x="16613" y="32306"/>
                        <a:pt x="16816" y="30712"/>
                        <a:pt x="17285" y="29340"/>
                      </a:cubicBezTo>
                      <a:cubicBezTo>
                        <a:pt x="19247" y="23336"/>
                        <a:pt x="20011" y="17369"/>
                        <a:pt x="19542" y="11125"/>
                      </a:cubicBezTo>
                      <a:cubicBezTo>
                        <a:pt x="19496" y="10434"/>
                        <a:pt x="19450" y="9835"/>
                        <a:pt x="19404" y="9080"/>
                      </a:cubicBezTo>
                      <a:cubicBezTo>
                        <a:pt x="19321" y="7432"/>
                        <a:pt x="18750" y="5525"/>
                        <a:pt x="18630" y="3979"/>
                      </a:cubicBezTo>
                      <a:cubicBezTo>
                        <a:pt x="18501" y="2293"/>
                        <a:pt x="19523" y="654"/>
                        <a:pt x="21126" y="0"/>
                      </a:cubicBezTo>
                      <a:cubicBezTo>
                        <a:pt x="23271" y="700"/>
                        <a:pt x="23870" y="3923"/>
                        <a:pt x="24404" y="6935"/>
                      </a:cubicBezTo>
                      <a:cubicBezTo>
                        <a:pt x="25463" y="12037"/>
                        <a:pt x="25030" y="19376"/>
                        <a:pt x="23778" y="24257"/>
                      </a:cubicBezTo>
                      <a:cubicBezTo>
                        <a:pt x="22922" y="28014"/>
                        <a:pt x="21623" y="31790"/>
                        <a:pt x="19772" y="35068"/>
                      </a:cubicBezTo>
                      <a:cubicBezTo>
                        <a:pt x="17893" y="38420"/>
                        <a:pt x="15803" y="41561"/>
                        <a:pt x="13225" y="44204"/>
                      </a:cubicBezTo>
                      <a:cubicBezTo>
                        <a:pt x="11336" y="46119"/>
                        <a:pt x="9108" y="47537"/>
                        <a:pt x="7045" y="48983"/>
                      </a:cubicBezTo>
                      <a:cubicBezTo>
                        <a:pt x="4835" y="50530"/>
                        <a:pt x="2477" y="51811"/>
                        <a:pt x="0" y="527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771" name="Google Shape;771;p17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772" name="Google Shape;772;p17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3" name="Google Shape;773;p17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75875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8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6" name="Google Shape;776;p18"/>
          <p:cNvSpPr txBox="1">
            <a:spLocks noGrp="1"/>
          </p:cNvSpPr>
          <p:nvPr>
            <p:ph type="subTitle" idx="1"/>
          </p:nvPr>
        </p:nvSpPr>
        <p:spPr>
          <a:xfrm>
            <a:off x="1440650" y="1741967"/>
            <a:ext cx="2477400" cy="7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7" name="Google Shape;777;p18"/>
          <p:cNvSpPr txBox="1">
            <a:spLocks noGrp="1"/>
          </p:cNvSpPr>
          <p:nvPr>
            <p:ph type="subTitle" idx="2"/>
          </p:nvPr>
        </p:nvSpPr>
        <p:spPr>
          <a:xfrm>
            <a:off x="1440651" y="2239967"/>
            <a:ext cx="2477400" cy="13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8" name="Google Shape;778;p18"/>
          <p:cNvSpPr txBox="1">
            <a:spLocks noGrp="1"/>
          </p:cNvSpPr>
          <p:nvPr>
            <p:ph type="subTitle" idx="3"/>
          </p:nvPr>
        </p:nvSpPr>
        <p:spPr>
          <a:xfrm>
            <a:off x="5187970" y="2239967"/>
            <a:ext cx="2477400" cy="13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9" name="Google Shape;779;p18"/>
          <p:cNvSpPr txBox="1">
            <a:spLocks noGrp="1"/>
          </p:cNvSpPr>
          <p:nvPr>
            <p:ph type="subTitle" idx="4"/>
          </p:nvPr>
        </p:nvSpPr>
        <p:spPr>
          <a:xfrm>
            <a:off x="1440651" y="4367867"/>
            <a:ext cx="2477400" cy="13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0" name="Google Shape;780;p18"/>
          <p:cNvSpPr txBox="1">
            <a:spLocks noGrp="1"/>
          </p:cNvSpPr>
          <p:nvPr>
            <p:ph type="subTitle" idx="5"/>
          </p:nvPr>
        </p:nvSpPr>
        <p:spPr>
          <a:xfrm>
            <a:off x="5187970" y="4367867"/>
            <a:ext cx="2477400" cy="13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1" name="Google Shape;781;p18"/>
          <p:cNvSpPr txBox="1">
            <a:spLocks noGrp="1"/>
          </p:cNvSpPr>
          <p:nvPr>
            <p:ph type="subTitle" idx="6"/>
          </p:nvPr>
        </p:nvSpPr>
        <p:spPr>
          <a:xfrm>
            <a:off x="1440650" y="3869867"/>
            <a:ext cx="2477400" cy="7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2" name="Google Shape;782;p18"/>
          <p:cNvSpPr txBox="1">
            <a:spLocks noGrp="1"/>
          </p:cNvSpPr>
          <p:nvPr>
            <p:ph type="subTitle" idx="7"/>
          </p:nvPr>
        </p:nvSpPr>
        <p:spPr>
          <a:xfrm>
            <a:off x="5187968" y="1741967"/>
            <a:ext cx="2477400" cy="7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3" name="Google Shape;783;p18"/>
          <p:cNvSpPr txBox="1">
            <a:spLocks noGrp="1"/>
          </p:cNvSpPr>
          <p:nvPr>
            <p:ph type="subTitle" idx="8"/>
          </p:nvPr>
        </p:nvSpPr>
        <p:spPr>
          <a:xfrm>
            <a:off x="5187968" y="3869867"/>
            <a:ext cx="2477400" cy="7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84" name="Google Shape;784;p18"/>
          <p:cNvGrpSpPr/>
          <p:nvPr/>
        </p:nvGrpSpPr>
        <p:grpSpPr>
          <a:xfrm>
            <a:off x="-3778407" y="-2348357"/>
            <a:ext cx="15382674" cy="10610465"/>
            <a:chOff x="-3778407" y="-1761268"/>
            <a:chExt cx="15382674" cy="7957849"/>
          </a:xfrm>
        </p:grpSpPr>
        <p:grpSp>
          <p:nvGrpSpPr>
            <p:cNvPr id="785" name="Google Shape;785;p18"/>
            <p:cNvGrpSpPr/>
            <p:nvPr/>
          </p:nvGrpSpPr>
          <p:grpSpPr>
            <a:xfrm rot="-4635415">
              <a:off x="7234823" y="1848539"/>
              <a:ext cx="4057086" cy="3882523"/>
              <a:chOff x="8988983" y="3242852"/>
              <a:chExt cx="3541396" cy="3389021"/>
            </a:xfrm>
          </p:grpSpPr>
          <p:sp>
            <p:nvSpPr>
              <p:cNvPr id="786" name="Google Shape;786;p18"/>
              <p:cNvSpPr/>
              <p:nvPr/>
            </p:nvSpPr>
            <p:spPr>
              <a:xfrm>
                <a:off x="9143999" y="3563450"/>
                <a:ext cx="3229493" cy="2594781"/>
              </a:xfrm>
              <a:custGeom>
                <a:avLst/>
                <a:gdLst/>
                <a:ahLst/>
                <a:cxnLst/>
                <a:rect l="l" t="t" r="r" b="b"/>
                <a:pathLst>
                  <a:path w="412583" h="401980" extrusionOk="0">
                    <a:moveTo>
                      <a:pt x="400691" y="291978"/>
                    </a:moveTo>
                    <a:cubicBezTo>
                      <a:pt x="385966" y="322083"/>
                      <a:pt x="360291" y="345556"/>
                      <a:pt x="332434" y="364177"/>
                    </a:cubicBezTo>
                    <a:cubicBezTo>
                      <a:pt x="302615" y="384115"/>
                      <a:pt x="268753" y="399577"/>
                      <a:pt x="232966" y="401723"/>
                    </a:cubicBezTo>
                    <a:cubicBezTo>
                      <a:pt x="191664" y="404209"/>
                      <a:pt x="150545" y="388517"/>
                      <a:pt x="117641" y="363441"/>
                    </a:cubicBezTo>
                    <a:cubicBezTo>
                      <a:pt x="84737" y="338365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8" y="16728"/>
                      <a:pt x="264553" y="31941"/>
                    </a:cubicBezTo>
                    <a:cubicBezTo>
                      <a:pt x="275227" y="33654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10" y="160896"/>
                      <a:pt x="388821" y="175889"/>
                      <a:pt x="400526" y="195532"/>
                    </a:cubicBezTo>
                    <a:cubicBezTo>
                      <a:pt x="417691" y="224310"/>
                      <a:pt x="415426" y="261874"/>
                      <a:pt x="400691" y="291978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18"/>
              <p:cNvSpPr/>
              <p:nvPr/>
            </p:nvSpPr>
            <p:spPr>
              <a:xfrm rot="-2022469">
                <a:off x="9374078" y="3824421"/>
                <a:ext cx="2771207" cy="2225882"/>
              </a:xfrm>
              <a:custGeom>
                <a:avLst/>
                <a:gdLst/>
                <a:ahLst/>
                <a:cxnLst/>
                <a:rect l="l" t="t" r="r" b="b"/>
                <a:pathLst>
                  <a:path w="412583" h="401980" extrusionOk="0">
                    <a:moveTo>
                      <a:pt x="400691" y="291978"/>
                    </a:moveTo>
                    <a:cubicBezTo>
                      <a:pt x="385966" y="322083"/>
                      <a:pt x="360291" y="345556"/>
                      <a:pt x="332434" y="364177"/>
                    </a:cubicBezTo>
                    <a:cubicBezTo>
                      <a:pt x="302615" y="384115"/>
                      <a:pt x="268753" y="399577"/>
                      <a:pt x="232966" y="401723"/>
                    </a:cubicBezTo>
                    <a:cubicBezTo>
                      <a:pt x="191664" y="404209"/>
                      <a:pt x="150545" y="388517"/>
                      <a:pt x="117641" y="363441"/>
                    </a:cubicBezTo>
                    <a:cubicBezTo>
                      <a:pt x="84737" y="338365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8" y="16728"/>
                      <a:pt x="264553" y="31941"/>
                    </a:cubicBezTo>
                    <a:cubicBezTo>
                      <a:pt x="275227" y="33654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10" y="160896"/>
                      <a:pt x="388821" y="175889"/>
                      <a:pt x="400526" y="195532"/>
                    </a:cubicBezTo>
                    <a:cubicBezTo>
                      <a:pt x="417691" y="224310"/>
                      <a:pt x="415426" y="261874"/>
                      <a:pt x="400691" y="291978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18"/>
              <p:cNvSpPr/>
              <p:nvPr/>
            </p:nvSpPr>
            <p:spPr>
              <a:xfrm rot="-8942958">
                <a:off x="9595571" y="4002343"/>
                <a:ext cx="2328449" cy="1870143"/>
              </a:xfrm>
              <a:custGeom>
                <a:avLst/>
                <a:gdLst/>
                <a:ahLst/>
                <a:cxnLst/>
                <a:rect l="l" t="t" r="r" b="b"/>
                <a:pathLst>
                  <a:path w="412583" h="401980" extrusionOk="0">
                    <a:moveTo>
                      <a:pt x="400691" y="291978"/>
                    </a:moveTo>
                    <a:cubicBezTo>
                      <a:pt x="385966" y="322083"/>
                      <a:pt x="360291" y="345556"/>
                      <a:pt x="332434" y="364177"/>
                    </a:cubicBezTo>
                    <a:cubicBezTo>
                      <a:pt x="302615" y="384115"/>
                      <a:pt x="268753" y="399577"/>
                      <a:pt x="232966" y="401723"/>
                    </a:cubicBezTo>
                    <a:cubicBezTo>
                      <a:pt x="191664" y="404209"/>
                      <a:pt x="150545" y="388517"/>
                      <a:pt x="117641" y="363441"/>
                    </a:cubicBezTo>
                    <a:cubicBezTo>
                      <a:pt x="84737" y="338365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8" y="16728"/>
                      <a:pt x="264553" y="31941"/>
                    </a:cubicBezTo>
                    <a:cubicBezTo>
                      <a:pt x="275227" y="33654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10" y="160896"/>
                      <a:pt x="388821" y="175889"/>
                      <a:pt x="400526" y="195532"/>
                    </a:cubicBezTo>
                    <a:cubicBezTo>
                      <a:pt x="417691" y="224310"/>
                      <a:pt x="415426" y="261874"/>
                      <a:pt x="400691" y="291978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8"/>
            <p:cNvGrpSpPr/>
            <p:nvPr/>
          </p:nvGrpSpPr>
          <p:grpSpPr>
            <a:xfrm rot="1800028">
              <a:off x="-3079565" y="-1007092"/>
              <a:ext cx="4056966" cy="3882408"/>
              <a:chOff x="8988983" y="3242852"/>
              <a:chExt cx="3541396" cy="3389021"/>
            </a:xfrm>
          </p:grpSpPr>
          <p:sp>
            <p:nvSpPr>
              <p:cNvPr id="790" name="Google Shape;790;p18"/>
              <p:cNvSpPr/>
              <p:nvPr/>
            </p:nvSpPr>
            <p:spPr>
              <a:xfrm>
                <a:off x="9143999" y="3563450"/>
                <a:ext cx="3229493" cy="2594781"/>
              </a:xfrm>
              <a:custGeom>
                <a:avLst/>
                <a:gdLst/>
                <a:ahLst/>
                <a:cxnLst/>
                <a:rect l="l" t="t" r="r" b="b"/>
                <a:pathLst>
                  <a:path w="412583" h="401980" extrusionOk="0">
                    <a:moveTo>
                      <a:pt x="400691" y="291978"/>
                    </a:moveTo>
                    <a:cubicBezTo>
                      <a:pt x="385966" y="322083"/>
                      <a:pt x="360291" y="345556"/>
                      <a:pt x="332434" y="364177"/>
                    </a:cubicBezTo>
                    <a:cubicBezTo>
                      <a:pt x="302615" y="384115"/>
                      <a:pt x="268753" y="399577"/>
                      <a:pt x="232966" y="401723"/>
                    </a:cubicBezTo>
                    <a:cubicBezTo>
                      <a:pt x="191664" y="404209"/>
                      <a:pt x="150545" y="388517"/>
                      <a:pt x="117641" y="363441"/>
                    </a:cubicBezTo>
                    <a:cubicBezTo>
                      <a:pt x="84737" y="338365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8" y="16728"/>
                      <a:pt x="264553" y="31941"/>
                    </a:cubicBezTo>
                    <a:cubicBezTo>
                      <a:pt x="275227" y="33654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10" y="160896"/>
                      <a:pt x="388821" y="175889"/>
                      <a:pt x="400526" y="195532"/>
                    </a:cubicBezTo>
                    <a:cubicBezTo>
                      <a:pt x="417691" y="224310"/>
                      <a:pt x="415426" y="261874"/>
                      <a:pt x="400691" y="291978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18"/>
              <p:cNvSpPr/>
              <p:nvPr/>
            </p:nvSpPr>
            <p:spPr>
              <a:xfrm rot="-2022469">
                <a:off x="9374078" y="3824421"/>
                <a:ext cx="2771207" cy="2225882"/>
              </a:xfrm>
              <a:custGeom>
                <a:avLst/>
                <a:gdLst/>
                <a:ahLst/>
                <a:cxnLst/>
                <a:rect l="l" t="t" r="r" b="b"/>
                <a:pathLst>
                  <a:path w="412583" h="401980" extrusionOk="0">
                    <a:moveTo>
                      <a:pt x="400691" y="291978"/>
                    </a:moveTo>
                    <a:cubicBezTo>
                      <a:pt x="385966" y="322083"/>
                      <a:pt x="360291" y="345556"/>
                      <a:pt x="332434" y="364177"/>
                    </a:cubicBezTo>
                    <a:cubicBezTo>
                      <a:pt x="302615" y="384115"/>
                      <a:pt x="268753" y="399577"/>
                      <a:pt x="232966" y="401723"/>
                    </a:cubicBezTo>
                    <a:cubicBezTo>
                      <a:pt x="191664" y="404209"/>
                      <a:pt x="150545" y="388517"/>
                      <a:pt x="117641" y="363441"/>
                    </a:cubicBezTo>
                    <a:cubicBezTo>
                      <a:pt x="84737" y="338365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8" y="16728"/>
                      <a:pt x="264553" y="31941"/>
                    </a:cubicBezTo>
                    <a:cubicBezTo>
                      <a:pt x="275227" y="33654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10" y="160896"/>
                      <a:pt x="388821" y="175889"/>
                      <a:pt x="400526" y="195532"/>
                    </a:cubicBezTo>
                    <a:cubicBezTo>
                      <a:pt x="417691" y="224310"/>
                      <a:pt x="415426" y="261874"/>
                      <a:pt x="400691" y="291978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18"/>
              <p:cNvSpPr/>
              <p:nvPr/>
            </p:nvSpPr>
            <p:spPr>
              <a:xfrm rot="-8942958">
                <a:off x="9595571" y="4002343"/>
                <a:ext cx="2328449" cy="1870143"/>
              </a:xfrm>
              <a:custGeom>
                <a:avLst/>
                <a:gdLst/>
                <a:ahLst/>
                <a:cxnLst/>
                <a:rect l="l" t="t" r="r" b="b"/>
                <a:pathLst>
                  <a:path w="412583" h="401980" extrusionOk="0">
                    <a:moveTo>
                      <a:pt x="400691" y="291978"/>
                    </a:moveTo>
                    <a:cubicBezTo>
                      <a:pt x="385966" y="322083"/>
                      <a:pt x="360291" y="345556"/>
                      <a:pt x="332434" y="364177"/>
                    </a:cubicBezTo>
                    <a:cubicBezTo>
                      <a:pt x="302615" y="384115"/>
                      <a:pt x="268753" y="399577"/>
                      <a:pt x="232966" y="401723"/>
                    </a:cubicBezTo>
                    <a:cubicBezTo>
                      <a:pt x="191664" y="404209"/>
                      <a:pt x="150545" y="388517"/>
                      <a:pt x="117641" y="363441"/>
                    </a:cubicBezTo>
                    <a:cubicBezTo>
                      <a:pt x="84737" y="338365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8" y="16728"/>
                      <a:pt x="264553" y="31941"/>
                    </a:cubicBezTo>
                    <a:cubicBezTo>
                      <a:pt x="275227" y="33654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10" y="160896"/>
                      <a:pt x="388821" y="175889"/>
                      <a:pt x="400526" y="195532"/>
                    </a:cubicBezTo>
                    <a:cubicBezTo>
                      <a:pt x="417691" y="224310"/>
                      <a:pt x="415426" y="261874"/>
                      <a:pt x="400691" y="291978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3" name="Google Shape;793;p18"/>
          <p:cNvGrpSpPr/>
          <p:nvPr/>
        </p:nvGrpSpPr>
        <p:grpSpPr>
          <a:xfrm>
            <a:off x="7832563" y="3072895"/>
            <a:ext cx="2903946" cy="3759851"/>
            <a:chOff x="7832563" y="2304671"/>
            <a:chExt cx="2903946" cy="2819888"/>
          </a:xfrm>
        </p:grpSpPr>
        <p:grpSp>
          <p:nvGrpSpPr>
            <p:cNvPr id="794" name="Google Shape;794;p18"/>
            <p:cNvGrpSpPr/>
            <p:nvPr/>
          </p:nvGrpSpPr>
          <p:grpSpPr>
            <a:xfrm rot="-4886240">
              <a:off x="8156944" y="2551215"/>
              <a:ext cx="2449308" cy="2371577"/>
              <a:chOff x="-11223347" y="-2169655"/>
              <a:chExt cx="10215128" cy="9890942"/>
            </a:xfrm>
          </p:grpSpPr>
          <p:sp>
            <p:nvSpPr>
              <p:cNvPr id="795" name="Google Shape;795;p18"/>
              <p:cNvSpPr/>
              <p:nvPr/>
            </p:nvSpPr>
            <p:spPr>
              <a:xfrm>
                <a:off x="-11176358" y="-2169655"/>
                <a:ext cx="10102046" cy="9842480"/>
              </a:xfrm>
              <a:custGeom>
                <a:avLst/>
                <a:gdLst/>
                <a:ahLst/>
                <a:cxnLst/>
                <a:rect l="l" t="t" r="r" b="b"/>
                <a:pathLst>
                  <a:path w="412581" h="401980" extrusionOk="0">
                    <a:moveTo>
                      <a:pt x="400691" y="291987"/>
                    </a:moveTo>
                    <a:cubicBezTo>
                      <a:pt x="385966" y="322092"/>
                      <a:pt x="360291" y="345566"/>
                      <a:pt x="332434" y="364177"/>
                    </a:cubicBezTo>
                    <a:cubicBezTo>
                      <a:pt x="302614" y="384115"/>
                      <a:pt x="268753" y="399577"/>
                      <a:pt x="232966" y="401723"/>
                    </a:cubicBezTo>
                    <a:cubicBezTo>
                      <a:pt x="191664" y="404209"/>
                      <a:pt x="150545" y="388517"/>
                      <a:pt x="117641" y="363440"/>
                    </a:cubicBezTo>
                    <a:cubicBezTo>
                      <a:pt x="84737" y="338364"/>
                      <a:pt x="59467" y="304411"/>
                      <a:pt x="39465" y="268191"/>
                    </a:cubicBezTo>
                    <a:cubicBezTo>
                      <a:pt x="17539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4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8" y="16728"/>
                      <a:pt x="264554" y="31941"/>
                    </a:cubicBezTo>
                    <a:cubicBezTo>
                      <a:pt x="275227" y="33654"/>
                      <a:pt x="286177" y="34649"/>
                      <a:pt x="296795" y="36297"/>
                    </a:cubicBezTo>
                    <a:cubicBezTo>
                      <a:pt x="320462" y="39971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10" y="160896"/>
                      <a:pt x="388821" y="175889"/>
                      <a:pt x="400535" y="195532"/>
                    </a:cubicBezTo>
                    <a:cubicBezTo>
                      <a:pt x="417682" y="224328"/>
                      <a:pt x="415426" y="261892"/>
                      <a:pt x="400691" y="29198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18"/>
              <p:cNvSpPr/>
              <p:nvPr/>
            </p:nvSpPr>
            <p:spPr>
              <a:xfrm>
                <a:off x="-7747139" y="-2158171"/>
                <a:ext cx="2989031" cy="764299"/>
              </a:xfrm>
              <a:custGeom>
                <a:avLst/>
                <a:gdLst/>
                <a:ahLst/>
                <a:cxnLst/>
                <a:rect l="l" t="t" r="r" b="b"/>
                <a:pathLst>
                  <a:path w="122076" h="31215" extrusionOk="0">
                    <a:moveTo>
                      <a:pt x="0" y="981"/>
                    </a:moveTo>
                    <a:cubicBezTo>
                      <a:pt x="2229" y="14"/>
                      <a:pt x="5166" y="567"/>
                      <a:pt x="7717" y="438"/>
                    </a:cubicBezTo>
                    <a:cubicBezTo>
                      <a:pt x="15830" y="199"/>
                      <a:pt x="25463" y="-584"/>
                      <a:pt x="34119" y="797"/>
                    </a:cubicBezTo>
                    <a:cubicBezTo>
                      <a:pt x="40400" y="880"/>
                      <a:pt x="45677" y="1865"/>
                      <a:pt x="53413" y="3219"/>
                    </a:cubicBezTo>
                    <a:cubicBezTo>
                      <a:pt x="56765" y="3726"/>
                      <a:pt x="60108" y="4140"/>
                      <a:pt x="63303" y="4729"/>
                    </a:cubicBezTo>
                    <a:cubicBezTo>
                      <a:pt x="77034" y="7731"/>
                      <a:pt x="89733" y="11848"/>
                      <a:pt x="102810" y="17466"/>
                    </a:cubicBezTo>
                    <a:cubicBezTo>
                      <a:pt x="104155" y="18101"/>
                      <a:pt x="105536" y="18746"/>
                      <a:pt x="107019" y="19445"/>
                    </a:cubicBezTo>
                    <a:cubicBezTo>
                      <a:pt x="110398" y="21039"/>
                      <a:pt x="114478" y="22963"/>
                      <a:pt x="117498" y="24778"/>
                    </a:cubicBezTo>
                    <a:cubicBezTo>
                      <a:pt x="120768" y="26868"/>
                      <a:pt x="122554" y="29566"/>
                      <a:pt x="121965" y="31196"/>
                    </a:cubicBezTo>
                    <a:cubicBezTo>
                      <a:pt x="118714" y="31500"/>
                      <a:pt x="113345" y="28148"/>
                      <a:pt x="107792" y="25588"/>
                    </a:cubicBezTo>
                    <a:cubicBezTo>
                      <a:pt x="98519" y="21177"/>
                      <a:pt x="85258" y="15937"/>
                      <a:pt x="75763" y="13073"/>
                    </a:cubicBezTo>
                    <a:cubicBezTo>
                      <a:pt x="68515" y="10734"/>
                      <a:pt x="60983" y="9067"/>
                      <a:pt x="53799" y="7400"/>
                    </a:cubicBezTo>
                    <a:cubicBezTo>
                      <a:pt x="46405" y="5742"/>
                      <a:pt x="39083" y="4775"/>
                      <a:pt x="31872" y="3735"/>
                    </a:cubicBezTo>
                    <a:cubicBezTo>
                      <a:pt x="26605" y="3062"/>
                      <a:pt x="21503" y="2178"/>
                      <a:pt x="16383" y="1782"/>
                    </a:cubicBezTo>
                    <a:cubicBezTo>
                      <a:pt x="10913" y="1414"/>
                      <a:pt x="5470" y="1165"/>
                      <a:pt x="0" y="9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18"/>
              <p:cNvSpPr/>
              <p:nvPr/>
            </p:nvSpPr>
            <p:spPr>
              <a:xfrm>
                <a:off x="-4689669" y="-1389329"/>
                <a:ext cx="2343704" cy="1216488"/>
              </a:xfrm>
              <a:custGeom>
                <a:avLst/>
                <a:gdLst/>
                <a:ahLst/>
                <a:cxnLst/>
                <a:rect l="l" t="t" r="r" b="b"/>
                <a:pathLst>
                  <a:path w="95720" h="49683" extrusionOk="0">
                    <a:moveTo>
                      <a:pt x="95720" y="49683"/>
                    </a:moveTo>
                    <a:cubicBezTo>
                      <a:pt x="94468" y="47823"/>
                      <a:pt x="94459" y="45170"/>
                      <a:pt x="93594" y="42988"/>
                    </a:cubicBezTo>
                    <a:cubicBezTo>
                      <a:pt x="90877" y="35998"/>
                      <a:pt x="84762" y="29828"/>
                      <a:pt x="79209" y="24597"/>
                    </a:cubicBezTo>
                    <a:cubicBezTo>
                      <a:pt x="74586" y="21568"/>
                      <a:pt x="70838" y="18741"/>
                      <a:pt x="64465" y="15996"/>
                    </a:cubicBezTo>
                    <a:cubicBezTo>
                      <a:pt x="61712" y="14827"/>
                      <a:pt x="58801" y="14210"/>
                      <a:pt x="56094" y="13408"/>
                    </a:cubicBezTo>
                    <a:cubicBezTo>
                      <a:pt x="44288" y="9927"/>
                      <a:pt x="32666" y="8675"/>
                      <a:pt x="20123" y="7220"/>
                    </a:cubicBezTo>
                    <a:cubicBezTo>
                      <a:pt x="18807" y="7045"/>
                      <a:pt x="17471" y="6861"/>
                      <a:pt x="16016" y="6668"/>
                    </a:cubicBezTo>
                    <a:cubicBezTo>
                      <a:pt x="12719" y="6179"/>
                      <a:pt x="8695" y="5820"/>
                      <a:pt x="5610" y="5092"/>
                    </a:cubicBezTo>
                    <a:cubicBezTo>
                      <a:pt x="2221" y="4292"/>
                      <a:pt x="-63" y="2312"/>
                      <a:pt x="1" y="589"/>
                    </a:cubicBezTo>
                    <a:cubicBezTo>
                      <a:pt x="2700" y="-737"/>
                      <a:pt x="8225" y="506"/>
                      <a:pt x="13714" y="1096"/>
                    </a:cubicBezTo>
                    <a:cubicBezTo>
                      <a:pt x="22914" y="2118"/>
                      <a:pt x="35871" y="3591"/>
                      <a:pt x="44877" y="5571"/>
                    </a:cubicBezTo>
                    <a:cubicBezTo>
                      <a:pt x="51766" y="7017"/>
                      <a:pt x="58774" y="8951"/>
                      <a:pt x="65091" y="11871"/>
                    </a:cubicBezTo>
                    <a:cubicBezTo>
                      <a:pt x="71547" y="14845"/>
                      <a:pt x="77671" y="18510"/>
                      <a:pt x="82616" y="23382"/>
                    </a:cubicBezTo>
                    <a:cubicBezTo>
                      <a:pt x="86217" y="26937"/>
                      <a:pt x="88943" y="31053"/>
                      <a:pt x="91227" y="35262"/>
                    </a:cubicBezTo>
                    <a:cubicBezTo>
                      <a:pt x="93713" y="39756"/>
                      <a:pt x="95269" y="44701"/>
                      <a:pt x="95720" y="496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18"/>
              <p:cNvSpPr/>
              <p:nvPr/>
            </p:nvSpPr>
            <p:spPr>
              <a:xfrm>
                <a:off x="-11223347" y="-926736"/>
                <a:ext cx="671942" cy="2393849"/>
              </a:xfrm>
              <a:custGeom>
                <a:avLst/>
                <a:gdLst/>
                <a:ahLst/>
                <a:cxnLst/>
                <a:rect l="l" t="t" r="r" b="b"/>
                <a:pathLst>
                  <a:path w="27443" h="97768" extrusionOk="0">
                    <a:moveTo>
                      <a:pt x="2780" y="97768"/>
                    </a:moveTo>
                    <a:cubicBezTo>
                      <a:pt x="1648" y="96083"/>
                      <a:pt x="1970" y="93643"/>
                      <a:pt x="1648" y="91589"/>
                    </a:cubicBezTo>
                    <a:cubicBezTo>
                      <a:pt x="810" y="85069"/>
                      <a:pt x="-608" y="77278"/>
                      <a:pt x="285" y="70178"/>
                    </a:cubicBezTo>
                    <a:cubicBezTo>
                      <a:pt x="18" y="65058"/>
                      <a:pt x="699" y="60729"/>
                      <a:pt x="1703" y="54402"/>
                    </a:cubicBezTo>
                    <a:cubicBezTo>
                      <a:pt x="2044" y="51658"/>
                      <a:pt x="2329" y="48914"/>
                      <a:pt x="2780" y="46299"/>
                    </a:cubicBezTo>
                    <a:cubicBezTo>
                      <a:pt x="5230" y="35082"/>
                      <a:pt x="8941" y="24758"/>
                      <a:pt x="14283" y="14398"/>
                    </a:cubicBezTo>
                    <a:cubicBezTo>
                      <a:pt x="14891" y="13330"/>
                      <a:pt x="15508" y="12262"/>
                      <a:pt x="16180" y="11092"/>
                    </a:cubicBezTo>
                    <a:cubicBezTo>
                      <a:pt x="17690" y="8431"/>
                      <a:pt x="19578" y="5244"/>
                      <a:pt x="21328" y="2952"/>
                    </a:cubicBezTo>
                    <a:cubicBezTo>
                      <a:pt x="23363" y="492"/>
                      <a:pt x="25923" y="-548"/>
                      <a:pt x="27433" y="281"/>
                    </a:cubicBezTo>
                    <a:cubicBezTo>
                      <a:pt x="27654" y="3145"/>
                      <a:pt x="24468" y="7096"/>
                      <a:pt x="22028" y="11396"/>
                    </a:cubicBezTo>
                    <a:cubicBezTo>
                      <a:pt x="17837" y="18533"/>
                      <a:pt x="13030" y="28976"/>
                      <a:pt x="10544" y="36565"/>
                    </a:cubicBezTo>
                    <a:cubicBezTo>
                      <a:pt x="8481" y="42339"/>
                      <a:pt x="7155" y="48417"/>
                      <a:pt x="5820" y="54200"/>
                    </a:cubicBezTo>
                    <a:cubicBezTo>
                      <a:pt x="4521" y="60158"/>
                      <a:pt x="3950" y="66089"/>
                      <a:pt x="3333" y="71928"/>
                    </a:cubicBezTo>
                    <a:cubicBezTo>
                      <a:pt x="2974" y="76191"/>
                      <a:pt x="2412" y="80335"/>
                      <a:pt x="2366" y="84498"/>
                    </a:cubicBezTo>
                    <a:cubicBezTo>
                      <a:pt x="2385" y="88927"/>
                      <a:pt x="2532" y="93329"/>
                      <a:pt x="2780" y="977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18"/>
              <p:cNvSpPr/>
              <p:nvPr/>
            </p:nvSpPr>
            <p:spPr>
              <a:xfrm>
                <a:off x="-2525114" y="1713930"/>
                <a:ext cx="1516895" cy="4575071"/>
              </a:xfrm>
              <a:custGeom>
                <a:avLst/>
                <a:gdLst/>
                <a:ahLst/>
                <a:cxnLst/>
                <a:rect l="l" t="t" r="r" b="b"/>
                <a:pathLst>
                  <a:path w="61952" h="186852" extrusionOk="0">
                    <a:moveTo>
                      <a:pt x="0" y="186852"/>
                    </a:moveTo>
                    <a:cubicBezTo>
                      <a:pt x="3057" y="184182"/>
                      <a:pt x="7699" y="182174"/>
                      <a:pt x="11364" y="179586"/>
                    </a:cubicBezTo>
                    <a:cubicBezTo>
                      <a:pt x="22967" y="171298"/>
                      <a:pt x="33724" y="158507"/>
                      <a:pt x="41782" y="145909"/>
                    </a:cubicBezTo>
                    <a:cubicBezTo>
                      <a:pt x="46736" y="136414"/>
                      <a:pt x="51166" y="128292"/>
                      <a:pt x="54435" y="115243"/>
                    </a:cubicBezTo>
                    <a:cubicBezTo>
                      <a:pt x="55927" y="109634"/>
                      <a:pt x="56277" y="103897"/>
                      <a:pt x="56792" y="98454"/>
                    </a:cubicBezTo>
                    <a:cubicBezTo>
                      <a:pt x="58441" y="74750"/>
                      <a:pt x="52519" y="52040"/>
                      <a:pt x="40004" y="31799"/>
                    </a:cubicBezTo>
                    <a:cubicBezTo>
                      <a:pt x="38632" y="29782"/>
                      <a:pt x="37343" y="27480"/>
                      <a:pt x="35694" y="25316"/>
                    </a:cubicBezTo>
                    <a:cubicBezTo>
                      <a:pt x="32195" y="20103"/>
                      <a:pt x="26946" y="14679"/>
                      <a:pt x="22885" y="10452"/>
                    </a:cubicBezTo>
                    <a:cubicBezTo>
                      <a:pt x="18446" y="5802"/>
                      <a:pt x="15342" y="1814"/>
                      <a:pt x="15959" y="0"/>
                    </a:cubicBezTo>
                    <a:cubicBezTo>
                      <a:pt x="20785" y="1326"/>
                      <a:pt x="29441" y="8960"/>
                      <a:pt x="36321" y="17488"/>
                    </a:cubicBezTo>
                    <a:cubicBezTo>
                      <a:pt x="42196" y="24579"/>
                      <a:pt x="48200" y="33936"/>
                      <a:pt x="52473" y="44029"/>
                    </a:cubicBezTo>
                    <a:cubicBezTo>
                      <a:pt x="56838" y="54066"/>
                      <a:pt x="59573" y="64684"/>
                      <a:pt x="60789" y="73535"/>
                    </a:cubicBezTo>
                    <a:cubicBezTo>
                      <a:pt x="62843" y="87072"/>
                      <a:pt x="62161" y="101290"/>
                      <a:pt x="58883" y="114183"/>
                    </a:cubicBezTo>
                    <a:cubicBezTo>
                      <a:pt x="55586" y="127426"/>
                      <a:pt x="50033" y="139711"/>
                      <a:pt x="42684" y="150513"/>
                    </a:cubicBezTo>
                    <a:cubicBezTo>
                      <a:pt x="37269" y="158368"/>
                      <a:pt x="30841" y="165026"/>
                      <a:pt x="24026" y="171031"/>
                    </a:cubicBezTo>
                    <a:cubicBezTo>
                      <a:pt x="16742" y="177422"/>
                      <a:pt x="8656" y="182791"/>
                      <a:pt x="0" y="18685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18"/>
              <p:cNvSpPr/>
              <p:nvPr/>
            </p:nvSpPr>
            <p:spPr>
              <a:xfrm>
                <a:off x="-10096051" y="4445586"/>
                <a:ext cx="7010447" cy="3275701"/>
              </a:xfrm>
              <a:custGeom>
                <a:avLst/>
                <a:gdLst/>
                <a:ahLst/>
                <a:cxnLst/>
                <a:rect l="l" t="t" r="r" b="b"/>
                <a:pathLst>
                  <a:path w="286316" h="133784" extrusionOk="0">
                    <a:moveTo>
                      <a:pt x="286316" y="84834"/>
                    </a:moveTo>
                    <a:cubicBezTo>
                      <a:pt x="282706" y="90138"/>
                      <a:pt x="276426" y="95434"/>
                      <a:pt x="270882" y="99936"/>
                    </a:cubicBezTo>
                    <a:cubicBezTo>
                      <a:pt x="262096" y="107184"/>
                      <a:pt x="251672" y="114008"/>
                      <a:pt x="240317" y="119497"/>
                    </a:cubicBezTo>
                    <a:cubicBezTo>
                      <a:pt x="228971" y="125004"/>
                      <a:pt x="216604" y="128872"/>
                      <a:pt x="204531" y="130889"/>
                    </a:cubicBezTo>
                    <a:cubicBezTo>
                      <a:pt x="187365" y="134360"/>
                      <a:pt x="172041" y="134858"/>
                      <a:pt x="150261" y="131579"/>
                    </a:cubicBezTo>
                    <a:cubicBezTo>
                      <a:pt x="140868" y="130106"/>
                      <a:pt x="131613" y="128181"/>
                      <a:pt x="122956" y="125326"/>
                    </a:cubicBezTo>
                    <a:cubicBezTo>
                      <a:pt x="85448" y="112940"/>
                      <a:pt x="54211" y="89586"/>
                      <a:pt x="29733" y="58247"/>
                    </a:cubicBezTo>
                    <a:cubicBezTo>
                      <a:pt x="27200" y="55042"/>
                      <a:pt x="24650" y="51460"/>
                      <a:pt x="22062" y="47721"/>
                    </a:cubicBezTo>
                    <a:cubicBezTo>
                      <a:pt x="16159" y="39083"/>
                      <a:pt x="9620" y="28272"/>
                      <a:pt x="5430" y="19366"/>
                    </a:cubicBezTo>
                    <a:cubicBezTo>
                      <a:pt x="770" y="9605"/>
                      <a:pt x="-813" y="1455"/>
                      <a:pt x="384" y="0"/>
                    </a:cubicBezTo>
                    <a:cubicBezTo>
                      <a:pt x="4841" y="6188"/>
                      <a:pt x="11858" y="22562"/>
                      <a:pt x="21233" y="36919"/>
                    </a:cubicBezTo>
                    <a:cubicBezTo>
                      <a:pt x="28941" y="49056"/>
                      <a:pt x="39403" y="62769"/>
                      <a:pt x="51448" y="74824"/>
                    </a:cubicBezTo>
                    <a:cubicBezTo>
                      <a:pt x="63383" y="86979"/>
                      <a:pt x="76975" y="97192"/>
                      <a:pt x="88837" y="104320"/>
                    </a:cubicBezTo>
                    <a:cubicBezTo>
                      <a:pt x="107006" y="115362"/>
                      <a:pt x="127469" y="123061"/>
                      <a:pt x="147665" y="126993"/>
                    </a:cubicBezTo>
                    <a:cubicBezTo>
                      <a:pt x="168394" y="131063"/>
                      <a:pt x="189345" y="130833"/>
                      <a:pt x="209209" y="126726"/>
                    </a:cubicBezTo>
                    <a:cubicBezTo>
                      <a:pt x="223685" y="123724"/>
                      <a:pt x="237444" y="119137"/>
                      <a:pt x="250088" y="112387"/>
                    </a:cubicBezTo>
                    <a:cubicBezTo>
                      <a:pt x="263560" y="105186"/>
                      <a:pt x="275809" y="95903"/>
                      <a:pt x="286316" y="848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1" name="Google Shape;801;p18"/>
            <p:cNvGrpSpPr/>
            <p:nvPr/>
          </p:nvGrpSpPr>
          <p:grpSpPr>
            <a:xfrm rot="-4886240">
              <a:off x="7841020" y="4829315"/>
              <a:ext cx="189014" cy="179790"/>
              <a:chOff x="-12283477" y="-2828775"/>
              <a:chExt cx="788306" cy="749835"/>
            </a:xfrm>
          </p:grpSpPr>
          <p:sp>
            <p:nvSpPr>
              <p:cNvPr id="802" name="Google Shape;802;p18"/>
              <p:cNvSpPr/>
              <p:nvPr/>
            </p:nvSpPr>
            <p:spPr>
              <a:xfrm>
                <a:off x="-12173240" y="-2728112"/>
                <a:ext cx="579682" cy="58565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8" y="645"/>
                    </a:moveTo>
                    <a:cubicBezTo>
                      <a:pt x="4083" y="1584"/>
                      <a:pt x="-355" y="7220"/>
                      <a:pt x="22" y="12930"/>
                    </a:cubicBezTo>
                    <a:cubicBezTo>
                      <a:pt x="400" y="18640"/>
                      <a:pt x="5511" y="23631"/>
                      <a:pt x="11220" y="23907"/>
                    </a:cubicBezTo>
                    <a:cubicBezTo>
                      <a:pt x="16930" y="24183"/>
                      <a:pt x="22493" y="19735"/>
                      <a:pt x="23506" y="14109"/>
                    </a:cubicBezTo>
                    <a:cubicBezTo>
                      <a:pt x="24518" y="8482"/>
                      <a:pt x="20890" y="2386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18"/>
              <p:cNvSpPr/>
              <p:nvPr/>
            </p:nvSpPr>
            <p:spPr>
              <a:xfrm>
                <a:off x="-12283477" y="-2700369"/>
                <a:ext cx="403733" cy="621429"/>
              </a:xfrm>
              <a:custGeom>
                <a:avLst/>
                <a:gdLst/>
                <a:ahLst/>
                <a:cxnLst/>
                <a:rect l="l" t="t" r="r" b="b"/>
                <a:pathLst>
                  <a:path w="16489" h="25380" extrusionOk="0">
                    <a:moveTo>
                      <a:pt x="3630" y="0"/>
                    </a:moveTo>
                    <a:cubicBezTo>
                      <a:pt x="4201" y="893"/>
                      <a:pt x="3354" y="1262"/>
                      <a:pt x="3188" y="1888"/>
                    </a:cubicBezTo>
                    <a:cubicBezTo>
                      <a:pt x="2673" y="3895"/>
                      <a:pt x="3548" y="6235"/>
                      <a:pt x="3244" y="8178"/>
                    </a:cubicBezTo>
                    <a:cubicBezTo>
                      <a:pt x="3962" y="9550"/>
                      <a:pt x="3824" y="10756"/>
                      <a:pt x="4570" y="12368"/>
                    </a:cubicBezTo>
                    <a:cubicBezTo>
                      <a:pt x="4883" y="13059"/>
                      <a:pt x="5610" y="13538"/>
                      <a:pt x="5997" y="14090"/>
                    </a:cubicBezTo>
                    <a:cubicBezTo>
                      <a:pt x="7729" y="16494"/>
                      <a:pt x="9920" y="18271"/>
                      <a:pt x="12527" y="19404"/>
                    </a:cubicBezTo>
                    <a:cubicBezTo>
                      <a:pt x="12867" y="19569"/>
                      <a:pt x="13014" y="19643"/>
                      <a:pt x="13364" y="19800"/>
                    </a:cubicBezTo>
                    <a:cubicBezTo>
                      <a:pt x="14027" y="20159"/>
                      <a:pt x="14948" y="20196"/>
                      <a:pt x="15556" y="20555"/>
                    </a:cubicBezTo>
                    <a:cubicBezTo>
                      <a:pt x="16210" y="20951"/>
                      <a:pt x="16587" y="22471"/>
                      <a:pt x="16468" y="24183"/>
                    </a:cubicBezTo>
                    <a:cubicBezTo>
                      <a:pt x="15547" y="25942"/>
                      <a:pt x="13751" y="25371"/>
                      <a:pt x="12130" y="24911"/>
                    </a:cubicBezTo>
                    <a:cubicBezTo>
                      <a:pt x="9285" y="24229"/>
                      <a:pt x="5905" y="21789"/>
                      <a:pt x="4128" y="19588"/>
                    </a:cubicBezTo>
                    <a:cubicBezTo>
                      <a:pt x="2709" y="17958"/>
                      <a:pt x="1466" y="16024"/>
                      <a:pt x="877" y="13980"/>
                    </a:cubicBezTo>
                    <a:cubicBezTo>
                      <a:pt x="269" y="11907"/>
                      <a:pt x="-145" y="9826"/>
                      <a:pt x="48" y="7782"/>
                    </a:cubicBezTo>
                    <a:cubicBezTo>
                      <a:pt x="195" y="6290"/>
                      <a:pt x="895" y="4936"/>
                      <a:pt x="1383" y="3656"/>
                    </a:cubicBezTo>
                    <a:cubicBezTo>
                      <a:pt x="1908" y="2302"/>
                      <a:pt x="2664" y="1041"/>
                      <a:pt x="36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18"/>
              <p:cNvSpPr/>
              <p:nvPr/>
            </p:nvSpPr>
            <p:spPr>
              <a:xfrm>
                <a:off x="-12041063" y="-2828775"/>
                <a:ext cx="545893" cy="723679"/>
              </a:xfrm>
              <a:custGeom>
                <a:avLst/>
                <a:gdLst/>
                <a:ahLst/>
                <a:cxnLst/>
                <a:rect l="l" t="t" r="r" b="b"/>
                <a:pathLst>
                  <a:path w="22295" h="29556" extrusionOk="0">
                    <a:moveTo>
                      <a:pt x="10905" y="29556"/>
                    </a:moveTo>
                    <a:cubicBezTo>
                      <a:pt x="11255" y="28405"/>
                      <a:pt x="12406" y="28515"/>
                      <a:pt x="13143" y="27954"/>
                    </a:cubicBezTo>
                    <a:cubicBezTo>
                      <a:pt x="15519" y="26149"/>
                      <a:pt x="16605" y="22916"/>
                      <a:pt x="17968" y="20522"/>
                    </a:cubicBezTo>
                    <a:cubicBezTo>
                      <a:pt x="18061" y="18432"/>
                      <a:pt x="18687" y="16857"/>
                      <a:pt x="18245" y="14379"/>
                    </a:cubicBezTo>
                    <a:cubicBezTo>
                      <a:pt x="18033" y="13320"/>
                      <a:pt x="17324" y="12436"/>
                      <a:pt x="16900" y="11589"/>
                    </a:cubicBezTo>
                    <a:cubicBezTo>
                      <a:pt x="15022" y="7804"/>
                      <a:pt x="11661" y="5539"/>
                      <a:pt x="7783" y="5410"/>
                    </a:cubicBezTo>
                    <a:cubicBezTo>
                      <a:pt x="7332" y="5391"/>
                      <a:pt x="7010" y="5382"/>
                      <a:pt x="6531" y="5364"/>
                    </a:cubicBezTo>
                    <a:cubicBezTo>
                      <a:pt x="5509" y="5346"/>
                      <a:pt x="4394" y="5815"/>
                      <a:pt x="3483" y="5944"/>
                    </a:cubicBezTo>
                    <a:cubicBezTo>
                      <a:pt x="2506" y="6055"/>
                      <a:pt x="1089" y="5244"/>
                      <a:pt x="11" y="3890"/>
                    </a:cubicBezTo>
                    <a:cubicBezTo>
                      <a:pt x="-192" y="1754"/>
                      <a:pt x="2516" y="658"/>
                      <a:pt x="4993" y="271"/>
                    </a:cubicBezTo>
                    <a:cubicBezTo>
                      <a:pt x="9220" y="-806"/>
                      <a:pt x="15519" y="1450"/>
                      <a:pt x="18208" y="4876"/>
                    </a:cubicBezTo>
                    <a:cubicBezTo>
                      <a:pt x="20381" y="7270"/>
                      <a:pt x="21836" y="10318"/>
                      <a:pt x="22177" y="13403"/>
                    </a:cubicBezTo>
                    <a:cubicBezTo>
                      <a:pt x="22536" y="16534"/>
                      <a:pt x="22094" y="19794"/>
                      <a:pt x="20639" y="22410"/>
                    </a:cubicBezTo>
                    <a:cubicBezTo>
                      <a:pt x="19571" y="24325"/>
                      <a:pt x="17923" y="25688"/>
                      <a:pt x="16403" y="26904"/>
                    </a:cubicBezTo>
                    <a:cubicBezTo>
                      <a:pt x="14764" y="28211"/>
                      <a:pt x="12867" y="29123"/>
                      <a:pt x="10905" y="295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8"/>
            <p:cNvGrpSpPr/>
            <p:nvPr/>
          </p:nvGrpSpPr>
          <p:grpSpPr>
            <a:xfrm>
              <a:off x="8940072" y="2304671"/>
              <a:ext cx="306661" cy="253421"/>
              <a:chOff x="3248746" y="-1414391"/>
              <a:chExt cx="827696" cy="683996"/>
            </a:xfrm>
          </p:grpSpPr>
          <p:sp>
            <p:nvSpPr>
              <p:cNvPr id="806" name="Google Shape;806;p18"/>
              <p:cNvSpPr/>
              <p:nvPr/>
            </p:nvSpPr>
            <p:spPr>
              <a:xfrm>
                <a:off x="3274689" y="-1406350"/>
                <a:ext cx="801327" cy="647824"/>
              </a:xfrm>
              <a:custGeom>
                <a:avLst/>
                <a:gdLst/>
                <a:ahLst/>
                <a:cxnLst/>
                <a:rect l="l" t="t" r="r" b="b"/>
                <a:pathLst>
                  <a:path w="65175" h="52690" extrusionOk="0">
                    <a:moveTo>
                      <a:pt x="56277" y="1382"/>
                    </a:moveTo>
                    <a:cubicBezTo>
                      <a:pt x="41119" y="-396"/>
                      <a:pt x="25363" y="3454"/>
                      <a:pt x="12746" y="12028"/>
                    </a:cubicBezTo>
                    <a:cubicBezTo>
                      <a:pt x="6199" y="16475"/>
                      <a:pt x="84" y="23032"/>
                      <a:pt x="1" y="30943"/>
                    </a:cubicBezTo>
                    <a:cubicBezTo>
                      <a:pt x="-91" y="39296"/>
                      <a:pt x="6751" y="46350"/>
                      <a:pt x="14404" y="49711"/>
                    </a:cubicBezTo>
                    <a:cubicBezTo>
                      <a:pt x="24939" y="54334"/>
                      <a:pt x="37693" y="53533"/>
                      <a:pt x="47566" y="47621"/>
                    </a:cubicBezTo>
                    <a:cubicBezTo>
                      <a:pt x="57438" y="41717"/>
                      <a:pt x="64179" y="30860"/>
                      <a:pt x="65090" y="19395"/>
                    </a:cubicBezTo>
                    <a:cubicBezTo>
                      <a:pt x="65634" y="12608"/>
                      <a:pt x="63617" y="4835"/>
                      <a:pt x="57613" y="1621"/>
                    </a:cubicBezTo>
                    <a:cubicBezTo>
                      <a:pt x="53690" y="-478"/>
                      <a:pt x="48938" y="-174"/>
                      <a:pt x="44545" y="516"/>
                    </a:cubicBezTo>
                    <a:cubicBezTo>
                      <a:pt x="33909" y="2201"/>
                      <a:pt x="23576" y="5848"/>
                      <a:pt x="14247" y="1121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18"/>
              <p:cNvSpPr/>
              <p:nvPr/>
            </p:nvSpPr>
            <p:spPr>
              <a:xfrm>
                <a:off x="3248746" y="-1414391"/>
                <a:ext cx="616422" cy="670606"/>
              </a:xfrm>
              <a:custGeom>
                <a:avLst/>
                <a:gdLst/>
                <a:ahLst/>
                <a:cxnLst/>
                <a:rect l="l" t="t" r="r" b="b"/>
                <a:pathLst>
                  <a:path w="50136" h="54543" extrusionOk="0">
                    <a:moveTo>
                      <a:pt x="50137" y="0"/>
                    </a:moveTo>
                    <a:cubicBezTo>
                      <a:pt x="48552" y="1363"/>
                      <a:pt x="46038" y="1289"/>
                      <a:pt x="43985" y="1768"/>
                    </a:cubicBezTo>
                    <a:cubicBezTo>
                      <a:pt x="37409" y="3333"/>
                      <a:pt x="29840" y="5765"/>
                      <a:pt x="23108" y="7892"/>
                    </a:cubicBezTo>
                    <a:cubicBezTo>
                      <a:pt x="18669" y="10342"/>
                      <a:pt x="14571" y="11981"/>
                      <a:pt x="10252" y="16493"/>
                    </a:cubicBezTo>
                    <a:cubicBezTo>
                      <a:pt x="8466" y="18473"/>
                      <a:pt x="7379" y="20904"/>
                      <a:pt x="6458" y="23151"/>
                    </a:cubicBezTo>
                    <a:cubicBezTo>
                      <a:pt x="4395" y="28051"/>
                      <a:pt x="4358" y="33456"/>
                      <a:pt x="6789" y="37647"/>
                    </a:cubicBezTo>
                    <a:cubicBezTo>
                      <a:pt x="9165" y="41901"/>
                      <a:pt x="13549" y="45078"/>
                      <a:pt x="18503" y="46874"/>
                    </a:cubicBezTo>
                    <a:cubicBezTo>
                      <a:pt x="19535" y="47252"/>
                      <a:pt x="20658" y="47620"/>
                      <a:pt x="21856" y="47970"/>
                    </a:cubicBezTo>
                    <a:cubicBezTo>
                      <a:pt x="24609" y="48780"/>
                      <a:pt x="28127" y="49075"/>
                      <a:pt x="30899" y="49572"/>
                    </a:cubicBezTo>
                    <a:cubicBezTo>
                      <a:pt x="33929" y="50125"/>
                      <a:pt x="36203" y="51755"/>
                      <a:pt x="36332" y="53486"/>
                    </a:cubicBezTo>
                    <a:cubicBezTo>
                      <a:pt x="33993" y="55134"/>
                      <a:pt x="28652" y="54582"/>
                      <a:pt x="23366" y="53670"/>
                    </a:cubicBezTo>
                    <a:cubicBezTo>
                      <a:pt x="18973" y="52943"/>
                      <a:pt x="13494" y="51230"/>
                      <a:pt x="8963" y="47786"/>
                    </a:cubicBezTo>
                    <a:cubicBezTo>
                      <a:pt x="4404" y="44471"/>
                      <a:pt x="997" y="39221"/>
                      <a:pt x="297" y="34350"/>
                    </a:cubicBezTo>
                    <a:cubicBezTo>
                      <a:pt x="-974" y="26918"/>
                      <a:pt x="1964" y="19523"/>
                      <a:pt x="6614" y="14513"/>
                    </a:cubicBezTo>
                    <a:cubicBezTo>
                      <a:pt x="11440" y="9356"/>
                      <a:pt x="17509" y="6207"/>
                      <a:pt x="23568" y="4346"/>
                    </a:cubicBezTo>
                    <a:cubicBezTo>
                      <a:pt x="28016" y="2993"/>
                      <a:pt x="32437" y="2597"/>
                      <a:pt x="36682" y="1952"/>
                    </a:cubicBezTo>
                    <a:cubicBezTo>
                      <a:pt x="41213" y="1271"/>
                      <a:pt x="45689" y="764"/>
                      <a:pt x="501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18"/>
              <p:cNvSpPr/>
              <p:nvPr/>
            </p:nvSpPr>
            <p:spPr>
              <a:xfrm>
                <a:off x="3769042" y="-1379288"/>
                <a:ext cx="307400" cy="648893"/>
              </a:xfrm>
              <a:custGeom>
                <a:avLst/>
                <a:gdLst/>
                <a:ahLst/>
                <a:cxnLst/>
                <a:rect l="l" t="t" r="r" b="b"/>
                <a:pathLst>
                  <a:path w="25002" h="52777" extrusionOk="0">
                    <a:moveTo>
                      <a:pt x="0" y="52777"/>
                    </a:moveTo>
                    <a:cubicBezTo>
                      <a:pt x="470" y="51451"/>
                      <a:pt x="1962" y="51267"/>
                      <a:pt x="2947" y="50521"/>
                    </a:cubicBezTo>
                    <a:cubicBezTo>
                      <a:pt x="6078" y="48136"/>
                      <a:pt x="8546" y="44259"/>
                      <a:pt x="11401" y="41432"/>
                    </a:cubicBezTo>
                    <a:cubicBezTo>
                      <a:pt x="12718" y="38789"/>
                      <a:pt x="14394" y="36984"/>
                      <a:pt x="15941" y="33705"/>
                    </a:cubicBezTo>
                    <a:cubicBezTo>
                      <a:pt x="16613" y="32306"/>
                      <a:pt x="16816" y="30712"/>
                      <a:pt x="17285" y="29340"/>
                    </a:cubicBezTo>
                    <a:cubicBezTo>
                      <a:pt x="19247" y="23336"/>
                      <a:pt x="20011" y="17369"/>
                      <a:pt x="19542" y="11125"/>
                    </a:cubicBezTo>
                    <a:cubicBezTo>
                      <a:pt x="19496" y="10434"/>
                      <a:pt x="19450" y="9835"/>
                      <a:pt x="19404" y="9080"/>
                    </a:cubicBezTo>
                    <a:cubicBezTo>
                      <a:pt x="19321" y="7432"/>
                      <a:pt x="18750" y="5525"/>
                      <a:pt x="18630" y="3979"/>
                    </a:cubicBezTo>
                    <a:cubicBezTo>
                      <a:pt x="18501" y="2293"/>
                      <a:pt x="19523" y="654"/>
                      <a:pt x="21126" y="0"/>
                    </a:cubicBezTo>
                    <a:cubicBezTo>
                      <a:pt x="23271" y="700"/>
                      <a:pt x="23870" y="3923"/>
                      <a:pt x="24404" y="6935"/>
                    </a:cubicBezTo>
                    <a:cubicBezTo>
                      <a:pt x="25463" y="12037"/>
                      <a:pt x="25030" y="19376"/>
                      <a:pt x="23778" y="24257"/>
                    </a:cubicBezTo>
                    <a:cubicBezTo>
                      <a:pt x="22922" y="28014"/>
                      <a:pt x="21623" y="31790"/>
                      <a:pt x="19772" y="35068"/>
                    </a:cubicBezTo>
                    <a:cubicBezTo>
                      <a:pt x="17893" y="38420"/>
                      <a:pt x="15803" y="41561"/>
                      <a:pt x="13225" y="44204"/>
                    </a:cubicBezTo>
                    <a:cubicBezTo>
                      <a:pt x="11336" y="46119"/>
                      <a:pt x="9108" y="47537"/>
                      <a:pt x="7045" y="48983"/>
                    </a:cubicBezTo>
                    <a:cubicBezTo>
                      <a:pt x="4835" y="50530"/>
                      <a:pt x="2477" y="51811"/>
                      <a:pt x="0" y="52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9" name="Google Shape;809;p18"/>
          <p:cNvGrpSpPr/>
          <p:nvPr/>
        </p:nvGrpSpPr>
        <p:grpSpPr>
          <a:xfrm rot="-657451">
            <a:off x="8326895" y="4026129"/>
            <a:ext cx="1380571" cy="2053815"/>
            <a:chOff x="9829153" y="-37327"/>
            <a:chExt cx="3280255" cy="3661790"/>
          </a:xfrm>
        </p:grpSpPr>
        <p:sp>
          <p:nvSpPr>
            <p:cNvPr id="810" name="Google Shape;810;p18"/>
            <p:cNvSpPr/>
            <p:nvPr/>
          </p:nvSpPr>
          <p:spPr>
            <a:xfrm>
              <a:off x="9850174" y="-29246"/>
              <a:ext cx="3250809" cy="3625962"/>
            </a:xfrm>
            <a:custGeom>
              <a:avLst/>
              <a:gdLst/>
              <a:ahLst/>
              <a:cxnLst/>
              <a:rect l="l" t="t" r="r" b="b"/>
              <a:pathLst>
                <a:path w="389435" h="434377" extrusionOk="0">
                  <a:moveTo>
                    <a:pt x="131832" y="198777"/>
                  </a:moveTo>
                  <a:cubicBezTo>
                    <a:pt x="131832" y="198777"/>
                    <a:pt x="84930" y="186538"/>
                    <a:pt x="77765" y="164998"/>
                  </a:cubicBezTo>
                  <a:cubicBezTo>
                    <a:pt x="70601" y="143449"/>
                    <a:pt x="99739" y="65733"/>
                    <a:pt x="136667" y="37378"/>
                  </a:cubicBezTo>
                  <a:cubicBezTo>
                    <a:pt x="173595" y="9024"/>
                    <a:pt x="254470" y="-16062"/>
                    <a:pt x="299216" y="12799"/>
                  </a:cubicBezTo>
                  <a:cubicBezTo>
                    <a:pt x="343963" y="41661"/>
                    <a:pt x="339939" y="85302"/>
                    <a:pt x="339939" y="85302"/>
                  </a:cubicBezTo>
                  <a:cubicBezTo>
                    <a:pt x="339939" y="85302"/>
                    <a:pt x="392836" y="121872"/>
                    <a:pt x="389263" y="181372"/>
                  </a:cubicBezTo>
                  <a:cubicBezTo>
                    <a:pt x="385690" y="240872"/>
                    <a:pt x="363284" y="340274"/>
                    <a:pt x="302394" y="365000"/>
                  </a:cubicBezTo>
                  <a:cubicBezTo>
                    <a:pt x="241494" y="389727"/>
                    <a:pt x="212964" y="388318"/>
                    <a:pt x="183200" y="412704"/>
                  </a:cubicBezTo>
                  <a:cubicBezTo>
                    <a:pt x="153446" y="437089"/>
                    <a:pt x="99628" y="446888"/>
                    <a:pt x="52892" y="409812"/>
                  </a:cubicBezTo>
                  <a:cubicBezTo>
                    <a:pt x="6156" y="372736"/>
                    <a:pt x="-13846" y="307214"/>
                    <a:pt x="10282" y="264539"/>
                  </a:cubicBezTo>
                  <a:cubicBezTo>
                    <a:pt x="34419" y="221873"/>
                    <a:pt x="71264" y="198519"/>
                    <a:pt x="89737" y="206116"/>
                  </a:cubicBezTo>
                  <a:cubicBezTo>
                    <a:pt x="108211" y="213714"/>
                    <a:pt x="78226" y="245522"/>
                    <a:pt x="115974" y="261058"/>
                  </a:cubicBezTo>
                  <a:cubicBezTo>
                    <a:pt x="115974" y="261058"/>
                    <a:pt x="126012" y="244159"/>
                    <a:pt x="138914" y="240236"/>
                  </a:cubicBezTo>
                  <a:cubicBezTo>
                    <a:pt x="138914" y="240236"/>
                    <a:pt x="110264" y="232556"/>
                    <a:pt x="111241" y="222693"/>
                  </a:cubicBezTo>
                  <a:cubicBezTo>
                    <a:pt x="112226" y="212839"/>
                    <a:pt x="119473" y="201328"/>
                    <a:pt x="131832" y="198777"/>
                  </a:cubicBezTo>
                  <a:close/>
                </a:path>
              </a:pathLst>
            </a:custGeom>
            <a:solidFill>
              <a:srgbClr val="BE61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10811970" y="40110"/>
              <a:ext cx="1621861" cy="583799"/>
            </a:xfrm>
            <a:custGeom>
              <a:avLst/>
              <a:gdLst/>
              <a:ahLst/>
              <a:cxnLst/>
              <a:rect l="l" t="t" r="r" b="b"/>
              <a:pathLst>
                <a:path w="194293" h="69937" extrusionOk="0">
                  <a:moveTo>
                    <a:pt x="194293" y="17237"/>
                  </a:moveTo>
                  <a:cubicBezTo>
                    <a:pt x="190260" y="16739"/>
                    <a:pt x="186051" y="14041"/>
                    <a:pt x="181898" y="12595"/>
                  </a:cubicBezTo>
                  <a:cubicBezTo>
                    <a:pt x="168683" y="8046"/>
                    <a:pt x="152511" y="6149"/>
                    <a:pt x="137915" y="4814"/>
                  </a:cubicBezTo>
                  <a:cubicBezTo>
                    <a:pt x="127389" y="5127"/>
                    <a:pt x="118383" y="4740"/>
                    <a:pt x="105370" y="6913"/>
                  </a:cubicBezTo>
                  <a:cubicBezTo>
                    <a:pt x="99753" y="7788"/>
                    <a:pt x="94421" y="9658"/>
                    <a:pt x="89245" y="11094"/>
                  </a:cubicBezTo>
                  <a:cubicBezTo>
                    <a:pt x="66876" y="17697"/>
                    <a:pt x="47215" y="28499"/>
                    <a:pt x="29598" y="43860"/>
                  </a:cubicBezTo>
                  <a:cubicBezTo>
                    <a:pt x="27839" y="45490"/>
                    <a:pt x="25832" y="47111"/>
                    <a:pt x="23925" y="48980"/>
                  </a:cubicBezTo>
                  <a:cubicBezTo>
                    <a:pt x="19349" y="53097"/>
                    <a:pt x="14652" y="58816"/>
                    <a:pt x="10784" y="63098"/>
                  </a:cubicBezTo>
                  <a:cubicBezTo>
                    <a:pt x="6539" y="67776"/>
                    <a:pt x="2284" y="70649"/>
                    <a:pt x="0" y="69784"/>
                  </a:cubicBezTo>
                  <a:cubicBezTo>
                    <a:pt x="543" y="64617"/>
                    <a:pt x="7524" y="55777"/>
                    <a:pt x="14919" y="48023"/>
                  </a:cubicBezTo>
                  <a:cubicBezTo>
                    <a:pt x="21089" y="41438"/>
                    <a:pt x="29184" y="34218"/>
                    <a:pt x="38015" y="28122"/>
                  </a:cubicBezTo>
                  <a:cubicBezTo>
                    <a:pt x="46801" y="21961"/>
                    <a:pt x="56203" y="16868"/>
                    <a:pt x="64206" y="13323"/>
                  </a:cubicBezTo>
                  <a:cubicBezTo>
                    <a:pt x="76417" y="7779"/>
                    <a:pt x="89605" y="3782"/>
                    <a:pt x="102497" y="1876"/>
                  </a:cubicBezTo>
                  <a:cubicBezTo>
                    <a:pt x="115703" y="-123"/>
                    <a:pt x="128807" y="-574"/>
                    <a:pt x="141544" y="761"/>
                  </a:cubicBezTo>
                  <a:cubicBezTo>
                    <a:pt x="150836" y="1775"/>
                    <a:pt x="159612" y="4040"/>
                    <a:pt x="168139" y="6554"/>
                  </a:cubicBezTo>
                  <a:cubicBezTo>
                    <a:pt x="177266" y="9234"/>
                    <a:pt x="186042" y="12798"/>
                    <a:pt x="194293" y="17237"/>
                  </a:cubicBezTo>
                  <a:close/>
                </a:path>
              </a:pathLst>
            </a:custGeom>
            <a:solidFill>
              <a:srgbClr val="DA8A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10597780" y="600961"/>
              <a:ext cx="250291" cy="876663"/>
            </a:xfrm>
            <a:custGeom>
              <a:avLst/>
              <a:gdLst/>
              <a:ahLst/>
              <a:cxnLst/>
              <a:rect l="l" t="t" r="r" b="b"/>
              <a:pathLst>
                <a:path w="29984" h="105021" extrusionOk="0">
                  <a:moveTo>
                    <a:pt x="15793" y="105005"/>
                  </a:moveTo>
                  <a:cubicBezTo>
                    <a:pt x="13390" y="105236"/>
                    <a:pt x="11576" y="102924"/>
                    <a:pt x="9955" y="101386"/>
                  </a:cubicBezTo>
                  <a:cubicBezTo>
                    <a:pt x="4503" y="96616"/>
                    <a:pt x="-249" y="87978"/>
                    <a:pt x="350" y="79699"/>
                  </a:cubicBezTo>
                  <a:cubicBezTo>
                    <a:pt x="-580" y="73869"/>
                    <a:pt x="506" y="68887"/>
                    <a:pt x="1713" y="61824"/>
                  </a:cubicBezTo>
                  <a:cubicBezTo>
                    <a:pt x="2247" y="58767"/>
                    <a:pt x="2339" y="55626"/>
                    <a:pt x="2983" y="52716"/>
                  </a:cubicBezTo>
                  <a:cubicBezTo>
                    <a:pt x="5756" y="40100"/>
                    <a:pt x="9762" y="28487"/>
                    <a:pt x="15306" y="16626"/>
                  </a:cubicBezTo>
                  <a:cubicBezTo>
                    <a:pt x="15931" y="15401"/>
                    <a:pt x="16567" y="14158"/>
                    <a:pt x="17258" y="12813"/>
                  </a:cubicBezTo>
                  <a:cubicBezTo>
                    <a:pt x="18934" y="9811"/>
                    <a:pt x="20656" y="6017"/>
                    <a:pt x="22581" y="3402"/>
                  </a:cubicBezTo>
                  <a:cubicBezTo>
                    <a:pt x="24653" y="492"/>
                    <a:pt x="27811" y="-641"/>
                    <a:pt x="29865" y="353"/>
                  </a:cubicBezTo>
                  <a:cubicBezTo>
                    <a:pt x="30657" y="3752"/>
                    <a:pt x="27323" y="8411"/>
                    <a:pt x="24883" y="13403"/>
                  </a:cubicBezTo>
                  <a:cubicBezTo>
                    <a:pt x="20656" y="21700"/>
                    <a:pt x="15489" y="33543"/>
                    <a:pt x="12727" y="42089"/>
                  </a:cubicBezTo>
                  <a:cubicBezTo>
                    <a:pt x="10508" y="48618"/>
                    <a:pt x="8831" y="55396"/>
                    <a:pt x="7248" y="61879"/>
                  </a:cubicBezTo>
                  <a:cubicBezTo>
                    <a:pt x="5608" y="68556"/>
                    <a:pt x="4641" y="75039"/>
                    <a:pt x="4697" y="81255"/>
                  </a:cubicBezTo>
                  <a:cubicBezTo>
                    <a:pt x="4697" y="85777"/>
                    <a:pt x="5037" y="90206"/>
                    <a:pt x="6833" y="94286"/>
                  </a:cubicBezTo>
                  <a:cubicBezTo>
                    <a:pt x="8739" y="98559"/>
                    <a:pt x="11677" y="102436"/>
                    <a:pt x="15793" y="105005"/>
                  </a:cubicBezTo>
                  <a:close/>
                </a:path>
              </a:pathLst>
            </a:custGeom>
            <a:solidFill>
              <a:srgbClr val="DA8A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10854880" y="1612675"/>
              <a:ext cx="1150152" cy="380629"/>
            </a:xfrm>
            <a:custGeom>
              <a:avLst/>
              <a:gdLst/>
              <a:ahLst/>
              <a:cxnLst/>
              <a:rect l="l" t="t" r="r" b="b"/>
              <a:pathLst>
                <a:path w="137784" h="45598" extrusionOk="0">
                  <a:moveTo>
                    <a:pt x="137785" y="45598"/>
                  </a:moveTo>
                  <a:cubicBezTo>
                    <a:pt x="134866" y="44825"/>
                    <a:pt x="132628" y="41951"/>
                    <a:pt x="130123" y="40073"/>
                  </a:cubicBezTo>
                  <a:cubicBezTo>
                    <a:pt x="122166" y="34087"/>
                    <a:pt x="111953" y="28433"/>
                    <a:pt x="103334" y="22428"/>
                  </a:cubicBezTo>
                  <a:cubicBezTo>
                    <a:pt x="96464" y="19242"/>
                    <a:pt x="91095" y="15715"/>
                    <a:pt x="82291" y="12363"/>
                  </a:cubicBezTo>
                  <a:cubicBezTo>
                    <a:pt x="78497" y="10935"/>
                    <a:pt x="74518" y="10245"/>
                    <a:pt x="70816" y="9351"/>
                  </a:cubicBezTo>
                  <a:cubicBezTo>
                    <a:pt x="54811" y="5474"/>
                    <a:pt x="38658" y="5769"/>
                    <a:pt x="23998" y="12648"/>
                  </a:cubicBezTo>
                  <a:cubicBezTo>
                    <a:pt x="22506" y="13339"/>
                    <a:pt x="20931" y="14140"/>
                    <a:pt x="19310" y="15006"/>
                  </a:cubicBezTo>
                  <a:cubicBezTo>
                    <a:pt x="15580" y="17013"/>
                    <a:pt x="11768" y="20338"/>
                    <a:pt x="8839" y="22916"/>
                  </a:cubicBezTo>
                  <a:cubicBezTo>
                    <a:pt x="5607" y="25679"/>
                    <a:pt x="2190" y="27263"/>
                    <a:pt x="8" y="26305"/>
                  </a:cubicBezTo>
                  <a:cubicBezTo>
                    <a:pt x="-241" y="22106"/>
                    <a:pt x="5588" y="15696"/>
                    <a:pt x="12155" y="11230"/>
                  </a:cubicBezTo>
                  <a:cubicBezTo>
                    <a:pt x="17597" y="7298"/>
                    <a:pt x="24946" y="3863"/>
                    <a:pt x="32645" y="1993"/>
                  </a:cubicBezTo>
                  <a:cubicBezTo>
                    <a:pt x="40344" y="4"/>
                    <a:pt x="48309" y="-254"/>
                    <a:pt x="54664" y="179"/>
                  </a:cubicBezTo>
                  <a:cubicBezTo>
                    <a:pt x="64481" y="815"/>
                    <a:pt x="74214" y="3209"/>
                    <a:pt x="82908" y="6791"/>
                  </a:cubicBezTo>
                  <a:cubicBezTo>
                    <a:pt x="91822" y="10456"/>
                    <a:pt x="100111" y="14886"/>
                    <a:pt x="107625" y="20080"/>
                  </a:cubicBezTo>
                  <a:cubicBezTo>
                    <a:pt x="113104" y="23874"/>
                    <a:pt x="117875" y="28193"/>
                    <a:pt x="122746" y="32236"/>
                  </a:cubicBezTo>
                  <a:cubicBezTo>
                    <a:pt x="127950" y="36555"/>
                    <a:pt x="132913" y="41031"/>
                    <a:pt x="137785" y="45598"/>
                  </a:cubicBezTo>
                  <a:close/>
                </a:path>
              </a:pathLst>
            </a:custGeom>
            <a:solidFill>
              <a:srgbClr val="DA8A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10815493" y="2045641"/>
              <a:ext cx="280668" cy="275893"/>
            </a:xfrm>
            <a:custGeom>
              <a:avLst/>
              <a:gdLst/>
              <a:ahLst/>
              <a:cxnLst/>
              <a:rect l="l" t="t" r="r" b="b"/>
              <a:pathLst>
                <a:path w="33623" h="33051" extrusionOk="0">
                  <a:moveTo>
                    <a:pt x="33623" y="6"/>
                  </a:moveTo>
                  <a:cubicBezTo>
                    <a:pt x="33071" y="1406"/>
                    <a:pt x="31827" y="862"/>
                    <a:pt x="30907" y="1185"/>
                  </a:cubicBezTo>
                  <a:cubicBezTo>
                    <a:pt x="27987" y="2336"/>
                    <a:pt x="25510" y="5246"/>
                    <a:pt x="22554" y="6360"/>
                  </a:cubicBezTo>
                  <a:cubicBezTo>
                    <a:pt x="21090" y="8276"/>
                    <a:pt x="19285" y="8994"/>
                    <a:pt x="17314" y="11038"/>
                  </a:cubicBezTo>
                  <a:cubicBezTo>
                    <a:pt x="16430" y="11876"/>
                    <a:pt x="16061" y="13212"/>
                    <a:pt x="15315" y="14059"/>
                  </a:cubicBezTo>
                  <a:cubicBezTo>
                    <a:pt x="12313" y="17963"/>
                    <a:pt x="9974" y="21914"/>
                    <a:pt x="8280" y="26390"/>
                  </a:cubicBezTo>
                  <a:cubicBezTo>
                    <a:pt x="8124" y="26850"/>
                    <a:pt x="7921" y="27338"/>
                    <a:pt x="7700" y="27836"/>
                  </a:cubicBezTo>
                  <a:cubicBezTo>
                    <a:pt x="7138" y="28968"/>
                    <a:pt x="7055" y="30516"/>
                    <a:pt x="6457" y="31556"/>
                  </a:cubicBezTo>
                  <a:cubicBezTo>
                    <a:pt x="5886" y="32707"/>
                    <a:pt x="3712" y="33269"/>
                    <a:pt x="1429" y="32974"/>
                  </a:cubicBezTo>
                  <a:cubicBezTo>
                    <a:pt x="-800" y="31492"/>
                    <a:pt x="93" y="28968"/>
                    <a:pt x="701" y="26556"/>
                  </a:cubicBezTo>
                  <a:cubicBezTo>
                    <a:pt x="1649" y="22421"/>
                    <a:pt x="4560" y="17236"/>
                    <a:pt x="7064" y="14040"/>
                  </a:cubicBezTo>
                  <a:cubicBezTo>
                    <a:pt x="8897" y="11517"/>
                    <a:pt x="11043" y="9151"/>
                    <a:pt x="13400" y="7244"/>
                  </a:cubicBezTo>
                  <a:cubicBezTo>
                    <a:pt x="15841" y="5329"/>
                    <a:pt x="18290" y="3533"/>
                    <a:pt x="21007" y="2280"/>
                  </a:cubicBezTo>
                  <a:cubicBezTo>
                    <a:pt x="23015" y="1415"/>
                    <a:pt x="25206" y="1175"/>
                    <a:pt x="27186" y="687"/>
                  </a:cubicBezTo>
                  <a:cubicBezTo>
                    <a:pt x="29313" y="190"/>
                    <a:pt x="31478" y="-40"/>
                    <a:pt x="33623" y="6"/>
                  </a:cubicBezTo>
                  <a:close/>
                </a:path>
              </a:pathLst>
            </a:custGeom>
            <a:solidFill>
              <a:srgbClr val="DA8A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10978107" y="2364347"/>
              <a:ext cx="247604" cy="451124"/>
            </a:xfrm>
            <a:custGeom>
              <a:avLst/>
              <a:gdLst/>
              <a:ahLst/>
              <a:cxnLst/>
              <a:rect l="l" t="t" r="r" b="b"/>
              <a:pathLst>
                <a:path w="29662" h="54043" extrusionOk="0">
                  <a:moveTo>
                    <a:pt x="29662" y="0"/>
                  </a:moveTo>
                  <a:cubicBezTo>
                    <a:pt x="29533" y="1658"/>
                    <a:pt x="27866" y="1888"/>
                    <a:pt x="26918" y="2735"/>
                  </a:cubicBezTo>
                  <a:cubicBezTo>
                    <a:pt x="23888" y="5470"/>
                    <a:pt x="21392" y="9752"/>
                    <a:pt x="18022" y="12368"/>
                  </a:cubicBezTo>
                  <a:cubicBezTo>
                    <a:pt x="16521" y="15149"/>
                    <a:pt x="14467" y="16761"/>
                    <a:pt x="12460" y="19965"/>
                  </a:cubicBezTo>
                  <a:cubicBezTo>
                    <a:pt x="11576" y="21338"/>
                    <a:pt x="11272" y="23023"/>
                    <a:pt x="10618" y="24377"/>
                  </a:cubicBezTo>
                  <a:cubicBezTo>
                    <a:pt x="7929" y="30233"/>
                    <a:pt x="6658" y="36348"/>
                    <a:pt x="7358" y="42399"/>
                  </a:cubicBezTo>
                  <a:cubicBezTo>
                    <a:pt x="7441" y="43062"/>
                    <a:pt x="7514" y="43642"/>
                    <a:pt x="7597" y="44351"/>
                  </a:cubicBezTo>
                  <a:cubicBezTo>
                    <a:pt x="7754" y="45953"/>
                    <a:pt x="8638" y="47620"/>
                    <a:pt x="8933" y="49048"/>
                  </a:cubicBezTo>
                  <a:cubicBezTo>
                    <a:pt x="9237" y="50586"/>
                    <a:pt x="8242" y="52621"/>
                    <a:pt x="6363" y="54039"/>
                  </a:cubicBezTo>
                  <a:cubicBezTo>
                    <a:pt x="3499" y="54186"/>
                    <a:pt x="1998" y="50641"/>
                    <a:pt x="1059" y="47335"/>
                  </a:cubicBezTo>
                  <a:cubicBezTo>
                    <a:pt x="-866" y="41680"/>
                    <a:pt x="73" y="33466"/>
                    <a:pt x="1961" y="28346"/>
                  </a:cubicBezTo>
                  <a:cubicBezTo>
                    <a:pt x="3269" y="24349"/>
                    <a:pt x="5249" y="20454"/>
                    <a:pt x="7680" y="17313"/>
                  </a:cubicBezTo>
                  <a:cubicBezTo>
                    <a:pt x="10176" y="14071"/>
                    <a:pt x="12745" y="11088"/>
                    <a:pt x="15683" y="8629"/>
                  </a:cubicBezTo>
                  <a:cubicBezTo>
                    <a:pt x="17829" y="6843"/>
                    <a:pt x="20296" y="5636"/>
                    <a:pt x="22470" y="4181"/>
                  </a:cubicBezTo>
                  <a:cubicBezTo>
                    <a:pt x="24791" y="2643"/>
                    <a:pt x="27185" y="1262"/>
                    <a:pt x="29662" y="0"/>
                  </a:cubicBezTo>
                  <a:close/>
                </a:path>
              </a:pathLst>
            </a:custGeom>
            <a:solidFill>
              <a:srgbClr val="DA8A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9929240" y="1729549"/>
              <a:ext cx="666189" cy="1657697"/>
            </a:xfrm>
            <a:custGeom>
              <a:avLst/>
              <a:gdLst/>
              <a:ahLst/>
              <a:cxnLst/>
              <a:rect l="l" t="t" r="r" b="b"/>
              <a:pathLst>
                <a:path w="79807" h="198586" extrusionOk="0">
                  <a:moveTo>
                    <a:pt x="45437" y="198587"/>
                  </a:moveTo>
                  <a:cubicBezTo>
                    <a:pt x="41201" y="196920"/>
                    <a:pt x="37315" y="192674"/>
                    <a:pt x="33825" y="189184"/>
                  </a:cubicBezTo>
                  <a:cubicBezTo>
                    <a:pt x="22424" y="178437"/>
                    <a:pt x="10996" y="162901"/>
                    <a:pt x="6354" y="146362"/>
                  </a:cubicBezTo>
                  <a:cubicBezTo>
                    <a:pt x="1906" y="134970"/>
                    <a:pt x="202" y="124426"/>
                    <a:pt x="0" y="109047"/>
                  </a:cubicBezTo>
                  <a:cubicBezTo>
                    <a:pt x="83" y="102416"/>
                    <a:pt x="138" y="95795"/>
                    <a:pt x="1142" y="89477"/>
                  </a:cubicBezTo>
                  <a:cubicBezTo>
                    <a:pt x="5802" y="62209"/>
                    <a:pt x="18621" y="38054"/>
                    <a:pt x="37996" y="17895"/>
                  </a:cubicBezTo>
                  <a:cubicBezTo>
                    <a:pt x="40013" y="15869"/>
                    <a:pt x="42187" y="13650"/>
                    <a:pt x="44747" y="11569"/>
                  </a:cubicBezTo>
                  <a:cubicBezTo>
                    <a:pt x="50457" y="6752"/>
                    <a:pt x="58376" y="1457"/>
                    <a:pt x="66075" y="269"/>
                  </a:cubicBezTo>
                  <a:cubicBezTo>
                    <a:pt x="70228" y="-449"/>
                    <a:pt x="74124" y="352"/>
                    <a:pt x="76528" y="1706"/>
                  </a:cubicBezTo>
                  <a:cubicBezTo>
                    <a:pt x="78986" y="3041"/>
                    <a:pt x="79963" y="4837"/>
                    <a:pt x="79788" y="5914"/>
                  </a:cubicBezTo>
                  <a:cubicBezTo>
                    <a:pt x="77015" y="6016"/>
                    <a:pt x="73184" y="5583"/>
                    <a:pt x="68598" y="6531"/>
                  </a:cubicBezTo>
                  <a:cubicBezTo>
                    <a:pt x="64031" y="7480"/>
                    <a:pt x="58800" y="9828"/>
                    <a:pt x="54196" y="13125"/>
                  </a:cubicBezTo>
                  <a:cubicBezTo>
                    <a:pt x="46506" y="18623"/>
                    <a:pt x="38374" y="27491"/>
                    <a:pt x="31375" y="36709"/>
                  </a:cubicBezTo>
                  <a:cubicBezTo>
                    <a:pt x="24293" y="45965"/>
                    <a:pt x="18805" y="56224"/>
                    <a:pt x="15094" y="64917"/>
                  </a:cubicBezTo>
                  <a:cubicBezTo>
                    <a:pt x="9476" y="78307"/>
                    <a:pt x="6124" y="92839"/>
                    <a:pt x="5507" y="106864"/>
                  </a:cubicBezTo>
                  <a:cubicBezTo>
                    <a:pt x="4734" y="121240"/>
                    <a:pt x="7164" y="135339"/>
                    <a:pt x="11604" y="148471"/>
                  </a:cubicBezTo>
                  <a:cubicBezTo>
                    <a:pt x="14845" y="158039"/>
                    <a:pt x="18759" y="167193"/>
                    <a:pt x="24266" y="175370"/>
                  </a:cubicBezTo>
                  <a:cubicBezTo>
                    <a:pt x="30197" y="184064"/>
                    <a:pt x="37269" y="191901"/>
                    <a:pt x="45437" y="198587"/>
                  </a:cubicBezTo>
                  <a:close/>
                </a:path>
              </a:pathLst>
            </a:custGeom>
            <a:solidFill>
              <a:srgbClr val="DA8A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11433402" y="1368159"/>
              <a:ext cx="686832" cy="236468"/>
            </a:xfrm>
            <a:custGeom>
              <a:avLst/>
              <a:gdLst/>
              <a:ahLst/>
              <a:cxnLst/>
              <a:rect l="l" t="t" r="r" b="b"/>
              <a:pathLst>
                <a:path w="82280" h="28328" extrusionOk="0">
                  <a:moveTo>
                    <a:pt x="82281" y="0"/>
                  </a:moveTo>
                  <a:cubicBezTo>
                    <a:pt x="81894" y="1925"/>
                    <a:pt x="79785" y="2615"/>
                    <a:pt x="78487" y="3812"/>
                  </a:cubicBezTo>
                  <a:cubicBezTo>
                    <a:pt x="74241" y="7487"/>
                    <a:pt x="69489" y="12589"/>
                    <a:pt x="63725" y="14909"/>
                  </a:cubicBezTo>
                  <a:cubicBezTo>
                    <a:pt x="60188" y="17654"/>
                    <a:pt x="56588" y="18925"/>
                    <a:pt x="51439" y="20960"/>
                  </a:cubicBezTo>
                  <a:cubicBezTo>
                    <a:pt x="49248" y="21936"/>
                    <a:pt x="47111" y="23069"/>
                    <a:pt x="44947" y="23879"/>
                  </a:cubicBezTo>
                  <a:cubicBezTo>
                    <a:pt x="35434" y="26927"/>
                    <a:pt x="25940" y="28382"/>
                    <a:pt x="15745" y="28327"/>
                  </a:cubicBezTo>
                  <a:cubicBezTo>
                    <a:pt x="14658" y="28253"/>
                    <a:pt x="13608" y="28189"/>
                    <a:pt x="12411" y="28115"/>
                  </a:cubicBezTo>
                  <a:cubicBezTo>
                    <a:pt x="9741" y="27940"/>
                    <a:pt x="6499" y="27747"/>
                    <a:pt x="4041" y="27130"/>
                  </a:cubicBezTo>
                  <a:cubicBezTo>
                    <a:pt x="1352" y="26319"/>
                    <a:pt x="-260" y="23990"/>
                    <a:pt x="35" y="21715"/>
                  </a:cubicBezTo>
                  <a:cubicBezTo>
                    <a:pt x="2374" y="19625"/>
                    <a:pt x="6490" y="20776"/>
                    <a:pt x="10662" y="20969"/>
                  </a:cubicBezTo>
                  <a:cubicBezTo>
                    <a:pt x="17633" y="21411"/>
                    <a:pt x="27321" y="20997"/>
                    <a:pt x="33961" y="19809"/>
                  </a:cubicBezTo>
                  <a:cubicBezTo>
                    <a:pt x="39081" y="19054"/>
                    <a:pt x="44091" y="17470"/>
                    <a:pt x="48898" y="16116"/>
                  </a:cubicBezTo>
                  <a:cubicBezTo>
                    <a:pt x="53843" y="14652"/>
                    <a:pt x="58383" y="12506"/>
                    <a:pt x="62932" y="10526"/>
                  </a:cubicBezTo>
                  <a:cubicBezTo>
                    <a:pt x="66211" y="9007"/>
                    <a:pt x="69590" y="7800"/>
                    <a:pt x="72676" y="6041"/>
                  </a:cubicBezTo>
                  <a:cubicBezTo>
                    <a:pt x="75917" y="4135"/>
                    <a:pt x="79085" y="2118"/>
                    <a:pt x="82281" y="0"/>
                  </a:cubicBezTo>
                  <a:close/>
                </a:path>
              </a:pathLst>
            </a:custGeom>
            <a:solidFill>
              <a:srgbClr val="924A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11698156" y="1409750"/>
              <a:ext cx="445030" cy="302947"/>
            </a:xfrm>
            <a:custGeom>
              <a:avLst/>
              <a:gdLst/>
              <a:ahLst/>
              <a:cxnLst/>
              <a:rect l="l" t="t" r="r" b="b"/>
              <a:pathLst>
                <a:path w="53313" h="36292" extrusionOk="0">
                  <a:moveTo>
                    <a:pt x="53247" y="0"/>
                  </a:moveTo>
                  <a:cubicBezTo>
                    <a:pt x="53652" y="1602"/>
                    <a:pt x="52114" y="2413"/>
                    <a:pt x="51470" y="3527"/>
                  </a:cubicBezTo>
                  <a:cubicBezTo>
                    <a:pt x="49315" y="7017"/>
                    <a:pt x="47335" y="11898"/>
                    <a:pt x="43633" y="14633"/>
                  </a:cubicBezTo>
                  <a:cubicBezTo>
                    <a:pt x="41855" y="17470"/>
                    <a:pt x="39498" y="19044"/>
                    <a:pt x="36321" y="21614"/>
                  </a:cubicBezTo>
                  <a:cubicBezTo>
                    <a:pt x="34986" y="22783"/>
                    <a:pt x="33797" y="24165"/>
                    <a:pt x="32444" y="25224"/>
                  </a:cubicBezTo>
                  <a:cubicBezTo>
                    <a:pt x="26393" y="29487"/>
                    <a:pt x="19947" y="32573"/>
                    <a:pt x="12672" y="34727"/>
                  </a:cubicBezTo>
                  <a:cubicBezTo>
                    <a:pt x="11926" y="34930"/>
                    <a:pt x="11097" y="35105"/>
                    <a:pt x="10250" y="35262"/>
                  </a:cubicBezTo>
                  <a:cubicBezTo>
                    <a:pt x="8307" y="35676"/>
                    <a:pt x="5958" y="36293"/>
                    <a:pt x="4061" y="36293"/>
                  </a:cubicBezTo>
                  <a:cubicBezTo>
                    <a:pt x="1952" y="36192"/>
                    <a:pt x="295" y="34359"/>
                    <a:pt x="0" y="32085"/>
                  </a:cubicBezTo>
                  <a:cubicBezTo>
                    <a:pt x="1179" y="29460"/>
                    <a:pt x="4264" y="29534"/>
                    <a:pt x="7192" y="28760"/>
                  </a:cubicBezTo>
                  <a:cubicBezTo>
                    <a:pt x="12101" y="27563"/>
                    <a:pt x="18722" y="25316"/>
                    <a:pt x="23087" y="23133"/>
                  </a:cubicBezTo>
                  <a:cubicBezTo>
                    <a:pt x="26486" y="21568"/>
                    <a:pt x="29607" y="19422"/>
                    <a:pt x="32702" y="17543"/>
                  </a:cubicBezTo>
                  <a:cubicBezTo>
                    <a:pt x="35860" y="15563"/>
                    <a:pt x="38559" y="13132"/>
                    <a:pt x="41377" y="10904"/>
                  </a:cubicBezTo>
                  <a:cubicBezTo>
                    <a:pt x="43384" y="9228"/>
                    <a:pt x="45640" y="7837"/>
                    <a:pt x="47491" y="6023"/>
                  </a:cubicBezTo>
                  <a:cubicBezTo>
                    <a:pt x="49434" y="4070"/>
                    <a:pt x="51322" y="2063"/>
                    <a:pt x="53247" y="0"/>
                  </a:cubicBezTo>
                  <a:close/>
                </a:path>
              </a:pathLst>
            </a:custGeom>
            <a:solidFill>
              <a:srgbClr val="924A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18"/>
            <p:cNvSpPr/>
            <p:nvPr/>
          </p:nvSpPr>
          <p:spPr>
            <a:xfrm>
              <a:off x="11743988" y="1668140"/>
              <a:ext cx="330920" cy="279115"/>
            </a:xfrm>
            <a:custGeom>
              <a:avLst/>
              <a:gdLst/>
              <a:ahLst/>
              <a:cxnLst/>
              <a:rect l="l" t="t" r="r" b="b"/>
              <a:pathLst>
                <a:path w="39643" h="33437" extrusionOk="0">
                  <a:moveTo>
                    <a:pt x="39644" y="33438"/>
                  </a:moveTo>
                  <a:cubicBezTo>
                    <a:pt x="38115" y="33309"/>
                    <a:pt x="38207" y="31882"/>
                    <a:pt x="37581" y="31044"/>
                  </a:cubicBezTo>
                  <a:cubicBezTo>
                    <a:pt x="35527" y="28419"/>
                    <a:pt x="31917" y="26467"/>
                    <a:pt x="30066" y="23538"/>
                  </a:cubicBezTo>
                  <a:cubicBezTo>
                    <a:pt x="27773" y="22295"/>
                    <a:pt x="26631" y="20509"/>
                    <a:pt x="24172" y="18621"/>
                  </a:cubicBezTo>
                  <a:cubicBezTo>
                    <a:pt x="23141" y="17783"/>
                    <a:pt x="21705" y="17442"/>
                    <a:pt x="20692" y="16714"/>
                  </a:cubicBezTo>
                  <a:cubicBezTo>
                    <a:pt x="16151" y="13712"/>
                    <a:pt x="11759" y="11152"/>
                    <a:pt x="6850" y="8914"/>
                  </a:cubicBezTo>
                  <a:cubicBezTo>
                    <a:pt x="6344" y="8693"/>
                    <a:pt x="5810" y="8426"/>
                    <a:pt x="5275" y="8131"/>
                  </a:cubicBezTo>
                  <a:cubicBezTo>
                    <a:pt x="4041" y="7432"/>
                    <a:pt x="2347" y="7072"/>
                    <a:pt x="1233" y="6290"/>
                  </a:cubicBezTo>
                  <a:cubicBezTo>
                    <a:pt x="8" y="5479"/>
                    <a:pt x="-333" y="3223"/>
                    <a:pt x="339" y="1022"/>
                  </a:cubicBezTo>
                  <a:cubicBezTo>
                    <a:pt x="2227" y="-930"/>
                    <a:pt x="4649" y="359"/>
                    <a:pt x="7071" y="1234"/>
                  </a:cubicBezTo>
                  <a:cubicBezTo>
                    <a:pt x="11215" y="2671"/>
                    <a:pt x="16474" y="5774"/>
                    <a:pt x="19899" y="8233"/>
                  </a:cubicBezTo>
                  <a:cubicBezTo>
                    <a:pt x="22570" y="10056"/>
                    <a:pt x="25204" y="12055"/>
                    <a:pt x="27442" y="14265"/>
                  </a:cubicBezTo>
                  <a:cubicBezTo>
                    <a:pt x="29716" y="16549"/>
                    <a:pt x="31963" y="18750"/>
                    <a:pt x="33787" y="21273"/>
                  </a:cubicBezTo>
                  <a:cubicBezTo>
                    <a:pt x="35085" y="23133"/>
                    <a:pt x="35868" y="25279"/>
                    <a:pt x="36909" y="27158"/>
                  </a:cubicBezTo>
                  <a:cubicBezTo>
                    <a:pt x="38014" y="29174"/>
                    <a:pt x="38925" y="31274"/>
                    <a:pt x="39644" y="33438"/>
                  </a:cubicBezTo>
                  <a:close/>
                </a:path>
              </a:pathLst>
            </a:custGeom>
            <a:solidFill>
              <a:srgbClr val="924A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18"/>
            <p:cNvSpPr/>
            <p:nvPr/>
          </p:nvSpPr>
          <p:spPr>
            <a:xfrm>
              <a:off x="11499327" y="2332524"/>
              <a:ext cx="657733" cy="218028"/>
            </a:xfrm>
            <a:custGeom>
              <a:avLst/>
              <a:gdLst/>
              <a:ahLst/>
              <a:cxnLst/>
              <a:rect l="l" t="t" r="r" b="b"/>
              <a:pathLst>
                <a:path w="78794" h="26119" extrusionOk="0">
                  <a:moveTo>
                    <a:pt x="78795" y="0"/>
                  </a:moveTo>
                  <a:cubicBezTo>
                    <a:pt x="78758" y="1971"/>
                    <a:pt x="76778" y="2956"/>
                    <a:pt x="75627" y="4255"/>
                  </a:cubicBezTo>
                  <a:cubicBezTo>
                    <a:pt x="71980" y="8390"/>
                    <a:pt x="67670" y="13906"/>
                    <a:pt x="61951" y="16346"/>
                  </a:cubicBezTo>
                  <a:cubicBezTo>
                    <a:pt x="58507" y="19183"/>
                    <a:pt x="54888" y="20453"/>
                    <a:pt x="49676" y="22258"/>
                  </a:cubicBezTo>
                  <a:cubicBezTo>
                    <a:pt x="47429" y="23069"/>
                    <a:pt x="45237" y="24155"/>
                    <a:pt x="42972" y="24699"/>
                  </a:cubicBezTo>
                  <a:cubicBezTo>
                    <a:pt x="33155" y="26881"/>
                    <a:pt x="23319" y="26522"/>
                    <a:pt x="13419" y="23806"/>
                  </a:cubicBezTo>
                  <a:cubicBezTo>
                    <a:pt x="12416" y="23492"/>
                    <a:pt x="11320" y="23179"/>
                    <a:pt x="10233" y="22719"/>
                  </a:cubicBezTo>
                  <a:cubicBezTo>
                    <a:pt x="7710" y="21770"/>
                    <a:pt x="4607" y="20684"/>
                    <a:pt x="2470" y="19265"/>
                  </a:cubicBezTo>
                  <a:cubicBezTo>
                    <a:pt x="103" y="17691"/>
                    <a:pt x="-569" y="14854"/>
                    <a:pt x="481" y="12837"/>
                  </a:cubicBezTo>
                  <a:cubicBezTo>
                    <a:pt x="3345" y="11686"/>
                    <a:pt x="6734" y="14053"/>
                    <a:pt x="10583" y="15361"/>
                  </a:cubicBezTo>
                  <a:cubicBezTo>
                    <a:pt x="16938" y="17737"/>
                    <a:pt x="26220" y="19477"/>
                    <a:pt x="32722" y="19293"/>
                  </a:cubicBezTo>
                  <a:cubicBezTo>
                    <a:pt x="37713" y="19293"/>
                    <a:pt x="42686" y="18400"/>
                    <a:pt x="47373" y="17276"/>
                  </a:cubicBezTo>
                  <a:cubicBezTo>
                    <a:pt x="52208" y="16125"/>
                    <a:pt x="56638" y="14099"/>
                    <a:pt x="60957" y="11990"/>
                  </a:cubicBezTo>
                  <a:cubicBezTo>
                    <a:pt x="64088" y="10434"/>
                    <a:pt x="67320" y="9053"/>
                    <a:pt x="70138" y="7045"/>
                  </a:cubicBezTo>
                  <a:cubicBezTo>
                    <a:pt x="73177" y="4918"/>
                    <a:pt x="76041" y="2569"/>
                    <a:pt x="78795" y="0"/>
                  </a:cubicBezTo>
                  <a:close/>
                </a:path>
              </a:pathLst>
            </a:custGeom>
            <a:solidFill>
              <a:srgbClr val="924A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18"/>
            <p:cNvSpPr/>
            <p:nvPr/>
          </p:nvSpPr>
          <p:spPr>
            <a:xfrm>
              <a:off x="11057365" y="2444188"/>
              <a:ext cx="449571" cy="380980"/>
            </a:xfrm>
            <a:custGeom>
              <a:avLst/>
              <a:gdLst/>
              <a:ahLst/>
              <a:cxnLst/>
              <a:rect l="l" t="t" r="r" b="b"/>
              <a:pathLst>
                <a:path w="53857" h="45640" extrusionOk="0">
                  <a:moveTo>
                    <a:pt x="0" y="45506"/>
                  </a:moveTo>
                  <a:cubicBezTo>
                    <a:pt x="1179" y="44180"/>
                    <a:pt x="2873" y="44834"/>
                    <a:pt x="4310" y="44493"/>
                  </a:cubicBezTo>
                  <a:cubicBezTo>
                    <a:pt x="8887" y="43388"/>
                    <a:pt x="13234" y="40027"/>
                    <a:pt x="17608" y="38176"/>
                  </a:cubicBezTo>
                  <a:cubicBezTo>
                    <a:pt x="20150" y="35745"/>
                    <a:pt x="22792" y="34502"/>
                    <a:pt x="25951" y="31555"/>
                  </a:cubicBezTo>
                  <a:cubicBezTo>
                    <a:pt x="27323" y="30302"/>
                    <a:pt x="28226" y="28599"/>
                    <a:pt x="29395" y="27309"/>
                  </a:cubicBezTo>
                  <a:cubicBezTo>
                    <a:pt x="34424" y="21609"/>
                    <a:pt x="38503" y="15697"/>
                    <a:pt x="42592" y="9084"/>
                  </a:cubicBezTo>
                  <a:cubicBezTo>
                    <a:pt x="43062" y="8375"/>
                    <a:pt x="43494" y="7731"/>
                    <a:pt x="44001" y="6966"/>
                  </a:cubicBezTo>
                  <a:cubicBezTo>
                    <a:pt x="45171" y="5281"/>
                    <a:pt x="46230" y="3016"/>
                    <a:pt x="47492" y="1524"/>
                  </a:cubicBezTo>
                  <a:cubicBezTo>
                    <a:pt x="48873" y="-125"/>
                    <a:pt x="51414" y="-447"/>
                    <a:pt x="53450" y="612"/>
                  </a:cubicBezTo>
                  <a:cubicBezTo>
                    <a:pt x="54776" y="3209"/>
                    <a:pt x="52593" y="6110"/>
                    <a:pt x="50890" y="9186"/>
                  </a:cubicBezTo>
                  <a:cubicBezTo>
                    <a:pt x="48062" y="14361"/>
                    <a:pt x="43292" y="21204"/>
                    <a:pt x="39470" y="25661"/>
                  </a:cubicBezTo>
                  <a:cubicBezTo>
                    <a:pt x="36597" y="29105"/>
                    <a:pt x="33475" y="32540"/>
                    <a:pt x="29948" y="35275"/>
                  </a:cubicBezTo>
                  <a:cubicBezTo>
                    <a:pt x="26366" y="38075"/>
                    <a:pt x="22710" y="40681"/>
                    <a:pt x="18667" y="42477"/>
                  </a:cubicBezTo>
                  <a:cubicBezTo>
                    <a:pt x="15711" y="43775"/>
                    <a:pt x="12561" y="44300"/>
                    <a:pt x="9587" y="44926"/>
                  </a:cubicBezTo>
                  <a:cubicBezTo>
                    <a:pt x="6419" y="45589"/>
                    <a:pt x="3168" y="45810"/>
                    <a:pt x="0" y="45506"/>
                  </a:cubicBezTo>
                  <a:close/>
                </a:path>
              </a:pathLst>
            </a:custGeom>
            <a:solidFill>
              <a:srgbClr val="924A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18"/>
            <p:cNvSpPr/>
            <p:nvPr/>
          </p:nvSpPr>
          <p:spPr>
            <a:xfrm>
              <a:off x="10859121" y="2342700"/>
              <a:ext cx="204297" cy="84468"/>
            </a:xfrm>
            <a:custGeom>
              <a:avLst/>
              <a:gdLst/>
              <a:ahLst/>
              <a:cxnLst/>
              <a:rect l="l" t="t" r="r" b="b"/>
              <a:pathLst>
                <a:path w="24474" h="10119" extrusionOk="0">
                  <a:moveTo>
                    <a:pt x="24474" y="7014"/>
                  </a:moveTo>
                  <a:cubicBezTo>
                    <a:pt x="24364" y="8285"/>
                    <a:pt x="23581" y="7594"/>
                    <a:pt x="23130" y="7769"/>
                  </a:cubicBezTo>
                  <a:cubicBezTo>
                    <a:pt x="21693" y="8285"/>
                    <a:pt x="19842" y="10108"/>
                    <a:pt x="18019" y="9473"/>
                  </a:cubicBezTo>
                  <a:cubicBezTo>
                    <a:pt x="16702" y="10283"/>
                    <a:pt x="15597" y="9804"/>
                    <a:pt x="13958" y="9749"/>
                  </a:cubicBezTo>
                  <a:cubicBezTo>
                    <a:pt x="13248" y="9749"/>
                    <a:pt x="12420" y="10145"/>
                    <a:pt x="11701" y="10118"/>
                  </a:cubicBezTo>
                  <a:cubicBezTo>
                    <a:pt x="8644" y="9823"/>
                    <a:pt x="5789" y="8874"/>
                    <a:pt x="2989" y="7300"/>
                  </a:cubicBezTo>
                  <a:cubicBezTo>
                    <a:pt x="2704" y="7134"/>
                    <a:pt x="2428" y="6913"/>
                    <a:pt x="2142" y="6683"/>
                  </a:cubicBezTo>
                  <a:cubicBezTo>
                    <a:pt x="1498" y="6158"/>
                    <a:pt x="522" y="5706"/>
                    <a:pt x="107" y="4979"/>
                  </a:cubicBezTo>
                  <a:cubicBezTo>
                    <a:pt x="-335" y="4132"/>
                    <a:pt x="632" y="2318"/>
                    <a:pt x="2271" y="715"/>
                  </a:cubicBezTo>
                  <a:cubicBezTo>
                    <a:pt x="4444" y="-657"/>
                    <a:pt x="4933" y="282"/>
                    <a:pt x="5900" y="761"/>
                  </a:cubicBezTo>
                  <a:cubicBezTo>
                    <a:pt x="7474" y="1572"/>
                    <a:pt x="9546" y="2723"/>
                    <a:pt x="11112" y="3303"/>
                  </a:cubicBezTo>
                  <a:cubicBezTo>
                    <a:pt x="12300" y="3791"/>
                    <a:pt x="13598" y="3957"/>
                    <a:pt x="14759" y="4399"/>
                  </a:cubicBezTo>
                  <a:cubicBezTo>
                    <a:pt x="15984" y="4832"/>
                    <a:pt x="17227" y="4850"/>
                    <a:pt x="18451" y="5228"/>
                  </a:cubicBezTo>
                  <a:cubicBezTo>
                    <a:pt x="19345" y="5467"/>
                    <a:pt x="20284" y="6167"/>
                    <a:pt x="21242" y="6351"/>
                  </a:cubicBezTo>
                  <a:cubicBezTo>
                    <a:pt x="22089" y="6517"/>
                    <a:pt x="23130" y="6738"/>
                    <a:pt x="24474" y="7014"/>
                  </a:cubicBezTo>
                  <a:close/>
                </a:path>
              </a:pathLst>
            </a:custGeom>
            <a:solidFill>
              <a:srgbClr val="924A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18"/>
            <p:cNvSpPr/>
            <p:nvPr/>
          </p:nvSpPr>
          <p:spPr>
            <a:xfrm>
              <a:off x="10856942" y="1844636"/>
              <a:ext cx="308098" cy="101723"/>
            </a:xfrm>
            <a:custGeom>
              <a:avLst/>
              <a:gdLst/>
              <a:ahLst/>
              <a:cxnLst/>
              <a:rect l="l" t="t" r="r" b="b"/>
              <a:pathLst>
                <a:path w="36909" h="12186" extrusionOk="0">
                  <a:moveTo>
                    <a:pt x="36910" y="7333"/>
                  </a:moveTo>
                  <a:cubicBezTo>
                    <a:pt x="36707" y="8686"/>
                    <a:pt x="35565" y="8180"/>
                    <a:pt x="34875" y="8493"/>
                  </a:cubicBezTo>
                  <a:cubicBezTo>
                    <a:pt x="32665" y="9405"/>
                    <a:pt x="29994" y="11578"/>
                    <a:pt x="27194" y="11173"/>
                  </a:cubicBezTo>
                  <a:cubicBezTo>
                    <a:pt x="25297" y="12130"/>
                    <a:pt x="23584" y="11771"/>
                    <a:pt x="21116" y="11771"/>
                  </a:cubicBezTo>
                  <a:cubicBezTo>
                    <a:pt x="20038" y="11818"/>
                    <a:pt x="18915" y="12204"/>
                    <a:pt x="17847" y="12186"/>
                  </a:cubicBezTo>
                  <a:cubicBezTo>
                    <a:pt x="13316" y="11863"/>
                    <a:pt x="9043" y="10657"/>
                    <a:pt x="4835" y="8548"/>
                  </a:cubicBezTo>
                  <a:cubicBezTo>
                    <a:pt x="4411" y="8318"/>
                    <a:pt x="3969" y="8032"/>
                    <a:pt x="3527" y="7729"/>
                  </a:cubicBezTo>
                  <a:cubicBezTo>
                    <a:pt x="2505" y="7047"/>
                    <a:pt x="1123" y="6375"/>
                    <a:pt x="359" y="5454"/>
                  </a:cubicBezTo>
                  <a:cubicBezTo>
                    <a:pt x="-452" y="4377"/>
                    <a:pt x="166" y="2295"/>
                    <a:pt x="1657" y="564"/>
                  </a:cubicBezTo>
                  <a:cubicBezTo>
                    <a:pt x="3941" y="-771"/>
                    <a:pt x="5000" y="582"/>
                    <a:pt x="6538" y="1365"/>
                  </a:cubicBezTo>
                  <a:cubicBezTo>
                    <a:pt x="9052" y="2700"/>
                    <a:pt x="12588" y="4340"/>
                    <a:pt x="15222" y="5086"/>
                  </a:cubicBezTo>
                  <a:cubicBezTo>
                    <a:pt x="17221" y="5730"/>
                    <a:pt x="19339" y="5924"/>
                    <a:pt x="21319" y="6366"/>
                  </a:cubicBezTo>
                  <a:cubicBezTo>
                    <a:pt x="23372" y="6780"/>
                    <a:pt x="25407" y="6688"/>
                    <a:pt x="27443" y="6891"/>
                  </a:cubicBezTo>
                  <a:cubicBezTo>
                    <a:pt x="28916" y="7001"/>
                    <a:pt x="30454" y="7517"/>
                    <a:pt x="31964" y="7498"/>
                  </a:cubicBezTo>
                  <a:cubicBezTo>
                    <a:pt x="33272" y="7452"/>
                    <a:pt x="34865" y="7397"/>
                    <a:pt x="36910" y="7333"/>
                  </a:cubicBezTo>
                  <a:close/>
                </a:path>
              </a:pathLst>
            </a:custGeom>
            <a:solidFill>
              <a:srgbClr val="924A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18"/>
            <p:cNvSpPr/>
            <p:nvPr/>
          </p:nvSpPr>
          <p:spPr>
            <a:xfrm>
              <a:off x="10942744" y="2569217"/>
              <a:ext cx="579041" cy="335486"/>
            </a:xfrm>
            <a:custGeom>
              <a:avLst/>
              <a:gdLst/>
              <a:ahLst/>
              <a:cxnLst/>
              <a:rect l="l" t="t" r="r" b="b"/>
              <a:pathLst>
                <a:path w="69367" h="40190" extrusionOk="0">
                  <a:moveTo>
                    <a:pt x="0" y="26892"/>
                  </a:moveTo>
                  <a:cubicBezTo>
                    <a:pt x="1934" y="27343"/>
                    <a:pt x="2615" y="29332"/>
                    <a:pt x="4061" y="30428"/>
                  </a:cubicBezTo>
                  <a:cubicBezTo>
                    <a:pt x="8665" y="33946"/>
                    <a:pt x="15259" y="34673"/>
                    <a:pt x="20794" y="35622"/>
                  </a:cubicBezTo>
                  <a:cubicBezTo>
                    <a:pt x="24892" y="35024"/>
                    <a:pt x="28345" y="35134"/>
                    <a:pt x="33180" y="33384"/>
                  </a:cubicBezTo>
                  <a:cubicBezTo>
                    <a:pt x="35243" y="32611"/>
                    <a:pt x="36993" y="31192"/>
                    <a:pt x="38751" y="30133"/>
                  </a:cubicBezTo>
                  <a:cubicBezTo>
                    <a:pt x="46451" y="25520"/>
                    <a:pt x="52252" y="19175"/>
                    <a:pt x="57188" y="11494"/>
                  </a:cubicBezTo>
                  <a:cubicBezTo>
                    <a:pt x="57732" y="10675"/>
                    <a:pt x="58247" y="9892"/>
                    <a:pt x="58846" y="8999"/>
                  </a:cubicBezTo>
                  <a:cubicBezTo>
                    <a:pt x="60190" y="6991"/>
                    <a:pt x="61369" y="4293"/>
                    <a:pt x="62695" y="2405"/>
                  </a:cubicBezTo>
                  <a:cubicBezTo>
                    <a:pt x="64141" y="333"/>
                    <a:pt x="66756" y="-505"/>
                    <a:pt x="68921" y="305"/>
                  </a:cubicBezTo>
                  <a:cubicBezTo>
                    <a:pt x="70357" y="3050"/>
                    <a:pt x="68046" y="6908"/>
                    <a:pt x="66001" y="10721"/>
                  </a:cubicBezTo>
                  <a:cubicBezTo>
                    <a:pt x="62695" y="17222"/>
                    <a:pt x="56212" y="25464"/>
                    <a:pt x="50373" y="29995"/>
                  </a:cubicBezTo>
                  <a:cubicBezTo>
                    <a:pt x="46036" y="33541"/>
                    <a:pt x="41036" y="36607"/>
                    <a:pt x="35694" y="38256"/>
                  </a:cubicBezTo>
                  <a:cubicBezTo>
                    <a:pt x="30279" y="39941"/>
                    <a:pt x="24505" y="40761"/>
                    <a:pt x="19017" y="39748"/>
                  </a:cubicBezTo>
                  <a:cubicBezTo>
                    <a:pt x="15020" y="39011"/>
                    <a:pt x="11502" y="37178"/>
                    <a:pt x="8307" y="35217"/>
                  </a:cubicBezTo>
                  <a:cubicBezTo>
                    <a:pt x="4862" y="33117"/>
                    <a:pt x="1961" y="30235"/>
                    <a:pt x="0" y="26892"/>
                  </a:cubicBezTo>
                  <a:close/>
                </a:path>
              </a:pathLst>
            </a:custGeom>
            <a:solidFill>
              <a:srgbClr val="924A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18"/>
            <p:cNvSpPr/>
            <p:nvPr/>
          </p:nvSpPr>
          <p:spPr>
            <a:xfrm>
              <a:off x="11483816" y="2355589"/>
              <a:ext cx="655254" cy="313090"/>
            </a:xfrm>
            <a:custGeom>
              <a:avLst/>
              <a:gdLst/>
              <a:ahLst/>
              <a:cxnLst/>
              <a:rect l="l" t="t" r="r" b="b"/>
              <a:pathLst>
                <a:path w="78497" h="37507" extrusionOk="0">
                  <a:moveTo>
                    <a:pt x="78397" y="0"/>
                  </a:moveTo>
                  <a:cubicBezTo>
                    <a:pt x="78922" y="2008"/>
                    <a:pt x="77264" y="3702"/>
                    <a:pt x="76481" y="5406"/>
                  </a:cubicBezTo>
                  <a:cubicBezTo>
                    <a:pt x="73986" y="10811"/>
                    <a:pt x="70855" y="17764"/>
                    <a:pt x="65394" y="21752"/>
                  </a:cubicBezTo>
                  <a:cubicBezTo>
                    <a:pt x="62364" y="25509"/>
                    <a:pt x="58800" y="27710"/>
                    <a:pt x="53532" y="30593"/>
                  </a:cubicBezTo>
                  <a:cubicBezTo>
                    <a:pt x="51276" y="31873"/>
                    <a:pt x="49066" y="33346"/>
                    <a:pt x="46699" y="34276"/>
                  </a:cubicBezTo>
                  <a:cubicBezTo>
                    <a:pt x="36394" y="38061"/>
                    <a:pt x="25500" y="38476"/>
                    <a:pt x="14634" y="35759"/>
                  </a:cubicBezTo>
                  <a:cubicBezTo>
                    <a:pt x="13528" y="35437"/>
                    <a:pt x="12322" y="35133"/>
                    <a:pt x="11134" y="34645"/>
                  </a:cubicBezTo>
                  <a:cubicBezTo>
                    <a:pt x="8362" y="33668"/>
                    <a:pt x="4991" y="32425"/>
                    <a:pt x="2671" y="30841"/>
                  </a:cubicBezTo>
                  <a:cubicBezTo>
                    <a:pt x="101" y="29101"/>
                    <a:pt x="-608" y="26089"/>
                    <a:pt x="516" y="24137"/>
                  </a:cubicBezTo>
                  <a:cubicBezTo>
                    <a:pt x="3546" y="23188"/>
                    <a:pt x="7100" y="25813"/>
                    <a:pt x="11244" y="27213"/>
                  </a:cubicBezTo>
                  <a:cubicBezTo>
                    <a:pt x="18059" y="29810"/>
                    <a:pt x="28189" y="31173"/>
                    <a:pt x="35133" y="30261"/>
                  </a:cubicBezTo>
                  <a:cubicBezTo>
                    <a:pt x="40465" y="29755"/>
                    <a:pt x="45649" y="28115"/>
                    <a:pt x="50392" y="26080"/>
                  </a:cubicBezTo>
                  <a:cubicBezTo>
                    <a:pt x="55300" y="23999"/>
                    <a:pt x="59555" y="20905"/>
                    <a:pt x="63561" y="17645"/>
                  </a:cubicBezTo>
                  <a:cubicBezTo>
                    <a:pt x="66462" y="15250"/>
                    <a:pt x="69428" y="12902"/>
                    <a:pt x="71767" y="10001"/>
                  </a:cubicBezTo>
                  <a:cubicBezTo>
                    <a:pt x="74262" y="6916"/>
                    <a:pt x="76481" y="3582"/>
                    <a:pt x="78397" y="0"/>
                  </a:cubicBezTo>
                  <a:close/>
                </a:path>
              </a:pathLst>
            </a:custGeom>
            <a:solidFill>
              <a:srgbClr val="924A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18"/>
            <p:cNvSpPr/>
            <p:nvPr/>
          </p:nvSpPr>
          <p:spPr>
            <a:xfrm>
              <a:off x="10604442" y="1819132"/>
              <a:ext cx="181516" cy="328816"/>
            </a:xfrm>
            <a:custGeom>
              <a:avLst/>
              <a:gdLst/>
              <a:ahLst/>
              <a:cxnLst/>
              <a:rect l="l" t="t" r="r" b="b"/>
              <a:pathLst>
                <a:path w="21745" h="39391" extrusionOk="0">
                  <a:moveTo>
                    <a:pt x="21746" y="38853"/>
                  </a:moveTo>
                  <a:cubicBezTo>
                    <a:pt x="20797" y="39995"/>
                    <a:pt x="19757" y="38991"/>
                    <a:pt x="18845" y="38825"/>
                  </a:cubicBezTo>
                  <a:cubicBezTo>
                    <a:pt x="15926" y="38411"/>
                    <a:pt x="11588" y="37960"/>
                    <a:pt x="9350" y="35031"/>
                  </a:cubicBezTo>
                  <a:cubicBezTo>
                    <a:pt x="6938" y="33880"/>
                    <a:pt x="5768" y="31854"/>
                    <a:pt x="4193" y="29027"/>
                  </a:cubicBezTo>
                  <a:cubicBezTo>
                    <a:pt x="3503" y="27793"/>
                    <a:pt x="2499" y="26614"/>
                    <a:pt x="2066" y="25297"/>
                  </a:cubicBezTo>
                  <a:cubicBezTo>
                    <a:pt x="270" y="19532"/>
                    <a:pt x="721" y="14081"/>
                    <a:pt x="408" y="9043"/>
                  </a:cubicBezTo>
                  <a:cubicBezTo>
                    <a:pt x="408" y="8463"/>
                    <a:pt x="390" y="8021"/>
                    <a:pt x="390" y="7413"/>
                  </a:cubicBezTo>
                  <a:cubicBezTo>
                    <a:pt x="408" y="6106"/>
                    <a:pt x="-43" y="4660"/>
                    <a:pt x="3" y="3527"/>
                  </a:cubicBezTo>
                  <a:cubicBezTo>
                    <a:pt x="114" y="2293"/>
                    <a:pt x="1679" y="866"/>
                    <a:pt x="3843" y="0"/>
                  </a:cubicBezTo>
                  <a:cubicBezTo>
                    <a:pt x="6560" y="276"/>
                    <a:pt x="6956" y="3251"/>
                    <a:pt x="7306" y="5765"/>
                  </a:cubicBezTo>
                  <a:cubicBezTo>
                    <a:pt x="8015" y="10139"/>
                    <a:pt x="7472" y="15729"/>
                    <a:pt x="7656" y="19192"/>
                  </a:cubicBezTo>
                  <a:cubicBezTo>
                    <a:pt x="7739" y="21908"/>
                    <a:pt x="8328" y="24349"/>
                    <a:pt x="8991" y="26476"/>
                  </a:cubicBezTo>
                  <a:cubicBezTo>
                    <a:pt x="9746" y="28695"/>
                    <a:pt x="11211" y="30556"/>
                    <a:pt x="12749" y="32342"/>
                  </a:cubicBezTo>
                  <a:cubicBezTo>
                    <a:pt x="13863" y="33641"/>
                    <a:pt x="14931" y="35206"/>
                    <a:pt x="16441" y="36201"/>
                  </a:cubicBezTo>
                  <a:cubicBezTo>
                    <a:pt x="18034" y="37260"/>
                    <a:pt x="19784" y="38162"/>
                    <a:pt x="21746" y="38853"/>
                  </a:cubicBezTo>
                  <a:close/>
                </a:path>
              </a:pathLst>
            </a:custGeom>
            <a:solidFill>
              <a:srgbClr val="924A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18"/>
            <p:cNvSpPr/>
            <p:nvPr/>
          </p:nvSpPr>
          <p:spPr>
            <a:xfrm>
              <a:off x="10233682" y="2620416"/>
              <a:ext cx="2501662" cy="938977"/>
            </a:xfrm>
            <a:custGeom>
              <a:avLst/>
              <a:gdLst/>
              <a:ahLst/>
              <a:cxnLst/>
              <a:rect l="l" t="t" r="r" b="b"/>
              <a:pathLst>
                <a:path w="299690" h="112486" extrusionOk="0">
                  <a:moveTo>
                    <a:pt x="0" y="76612"/>
                  </a:moveTo>
                  <a:cubicBezTo>
                    <a:pt x="4844" y="80424"/>
                    <a:pt x="9780" y="86392"/>
                    <a:pt x="15351" y="90444"/>
                  </a:cubicBezTo>
                  <a:cubicBezTo>
                    <a:pt x="24100" y="96909"/>
                    <a:pt x="34921" y="102020"/>
                    <a:pt x="46404" y="104976"/>
                  </a:cubicBezTo>
                  <a:cubicBezTo>
                    <a:pt x="57897" y="107950"/>
                    <a:pt x="69980" y="108632"/>
                    <a:pt x="81380" y="107803"/>
                  </a:cubicBezTo>
                  <a:cubicBezTo>
                    <a:pt x="97496" y="105132"/>
                    <a:pt x="111190" y="101108"/>
                    <a:pt x="128052" y="89201"/>
                  </a:cubicBezTo>
                  <a:cubicBezTo>
                    <a:pt x="135346" y="84099"/>
                    <a:pt x="141985" y="78178"/>
                    <a:pt x="149141" y="73260"/>
                  </a:cubicBezTo>
                  <a:cubicBezTo>
                    <a:pt x="164631" y="62264"/>
                    <a:pt x="182431" y="56112"/>
                    <a:pt x="199855" y="51407"/>
                  </a:cubicBezTo>
                  <a:cubicBezTo>
                    <a:pt x="217325" y="46544"/>
                    <a:pt x="235052" y="42953"/>
                    <a:pt x="251767" y="35659"/>
                  </a:cubicBezTo>
                  <a:cubicBezTo>
                    <a:pt x="255202" y="34204"/>
                    <a:pt x="258821" y="32454"/>
                    <a:pt x="262496" y="30566"/>
                  </a:cubicBezTo>
                  <a:cubicBezTo>
                    <a:pt x="270959" y="26155"/>
                    <a:pt x="279993" y="19138"/>
                    <a:pt x="285896" y="12701"/>
                  </a:cubicBezTo>
                  <a:cubicBezTo>
                    <a:pt x="292508" y="5822"/>
                    <a:pt x="297103" y="-109"/>
                    <a:pt x="299691" y="2"/>
                  </a:cubicBezTo>
                  <a:cubicBezTo>
                    <a:pt x="299277" y="3731"/>
                    <a:pt x="296827" y="9699"/>
                    <a:pt x="292130" y="15602"/>
                  </a:cubicBezTo>
                  <a:cubicBezTo>
                    <a:pt x="287498" y="21532"/>
                    <a:pt x="280867" y="27343"/>
                    <a:pt x="273795" y="31994"/>
                  </a:cubicBezTo>
                  <a:cubicBezTo>
                    <a:pt x="261961" y="39987"/>
                    <a:pt x="246094" y="46452"/>
                    <a:pt x="230107" y="50725"/>
                  </a:cubicBezTo>
                  <a:cubicBezTo>
                    <a:pt x="214157" y="55109"/>
                    <a:pt x="198336" y="58553"/>
                    <a:pt x="185894" y="62697"/>
                  </a:cubicBezTo>
                  <a:cubicBezTo>
                    <a:pt x="176317" y="65782"/>
                    <a:pt x="167053" y="69723"/>
                    <a:pt x="158571" y="74798"/>
                  </a:cubicBezTo>
                  <a:cubicBezTo>
                    <a:pt x="150062" y="79936"/>
                    <a:pt x="142096" y="86134"/>
                    <a:pt x="133799" y="91834"/>
                  </a:cubicBezTo>
                  <a:cubicBezTo>
                    <a:pt x="125354" y="97682"/>
                    <a:pt x="116292" y="103180"/>
                    <a:pt x="106512" y="106661"/>
                  </a:cubicBezTo>
                  <a:cubicBezTo>
                    <a:pt x="96796" y="110207"/>
                    <a:pt x="86630" y="112150"/>
                    <a:pt x="76500" y="112444"/>
                  </a:cubicBezTo>
                  <a:cubicBezTo>
                    <a:pt x="61691" y="112914"/>
                    <a:pt x="47491" y="109378"/>
                    <a:pt x="34755" y="103641"/>
                  </a:cubicBezTo>
                  <a:cubicBezTo>
                    <a:pt x="21107" y="97434"/>
                    <a:pt x="9107" y="88114"/>
                    <a:pt x="0" y="76612"/>
                  </a:cubicBezTo>
                  <a:close/>
                </a:path>
              </a:pathLst>
            </a:custGeom>
            <a:solidFill>
              <a:srgbClr val="924A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18"/>
            <p:cNvSpPr/>
            <p:nvPr/>
          </p:nvSpPr>
          <p:spPr>
            <a:xfrm>
              <a:off x="12564432" y="690402"/>
              <a:ext cx="477001" cy="2008050"/>
            </a:xfrm>
            <a:custGeom>
              <a:avLst/>
              <a:gdLst/>
              <a:ahLst/>
              <a:cxnLst/>
              <a:rect l="l" t="t" r="r" b="b"/>
              <a:pathLst>
                <a:path w="57143" h="240557" extrusionOk="0">
                  <a:moveTo>
                    <a:pt x="0" y="0"/>
                  </a:moveTo>
                  <a:cubicBezTo>
                    <a:pt x="4724" y="1289"/>
                    <a:pt x="9411" y="5360"/>
                    <a:pt x="13556" y="8694"/>
                  </a:cubicBezTo>
                  <a:cubicBezTo>
                    <a:pt x="26927" y="19090"/>
                    <a:pt x="40271" y="35105"/>
                    <a:pt x="46432" y="52565"/>
                  </a:cubicBezTo>
                  <a:cubicBezTo>
                    <a:pt x="51939" y="64547"/>
                    <a:pt x="54426" y="75782"/>
                    <a:pt x="56028" y="92211"/>
                  </a:cubicBezTo>
                  <a:cubicBezTo>
                    <a:pt x="56682" y="99320"/>
                    <a:pt x="57327" y="106393"/>
                    <a:pt x="57096" y="113226"/>
                  </a:cubicBezTo>
                  <a:cubicBezTo>
                    <a:pt x="56037" y="142897"/>
                    <a:pt x="48191" y="170156"/>
                    <a:pt x="37509" y="197738"/>
                  </a:cubicBezTo>
                  <a:cubicBezTo>
                    <a:pt x="36413" y="200574"/>
                    <a:pt x="35151" y="203594"/>
                    <a:pt x="33834" y="206707"/>
                  </a:cubicBezTo>
                  <a:cubicBezTo>
                    <a:pt x="30767" y="213862"/>
                    <a:pt x="27268" y="222538"/>
                    <a:pt x="24008" y="229067"/>
                  </a:cubicBezTo>
                  <a:cubicBezTo>
                    <a:pt x="20435" y="236231"/>
                    <a:pt x="16116" y="240873"/>
                    <a:pt x="13749" y="240541"/>
                  </a:cubicBezTo>
                  <a:cubicBezTo>
                    <a:pt x="13777" y="234426"/>
                    <a:pt x="19716" y="222381"/>
                    <a:pt x="24616" y="210483"/>
                  </a:cubicBezTo>
                  <a:cubicBezTo>
                    <a:pt x="33051" y="190554"/>
                    <a:pt x="43347" y="162365"/>
                    <a:pt x="47095" y="141986"/>
                  </a:cubicBezTo>
                  <a:cubicBezTo>
                    <a:pt x="50254" y="126431"/>
                    <a:pt x="51506" y="110334"/>
                    <a:pt x="50779" y="95075"/>
                  </a:cubicBezTo>
                  <a:cubicBezTo>
                    <a:pt x="50051" y="79410"/>
                    <a:pt x="46671" y="64362"/>
                    <a:pt x="40953" y="50503"/>
                  </a:cubicBezTo>
                  <a:cubicBezTo>
                    <a:pt x="36772" y="40410"/>
                    <a:pt x="31808" y="30878"/>
                    <a:pt x="25177" y="22562"/>
                  </a:cubicBezTo>
                  <a:cubicBezTo>
                    <a:pt x="18114" y="13694"/>
                    <a:pt x="9651" y="6032"/>
                    <a:pt x="0" y="0"/>
                  </a:cubicBezTo>
                  <a:close/>
                </a:path>
              </a:pathLst>
            </a:custGeom>
            <a:solidFill>
              <a:srgbClr val="924A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18"/>
            <p:cNvSpPr/>
            <p:nvPr/>
          </p:nvSpPr>
          <p:spPr>
            <a:xfrm>
              <a:off x="12169579" y="1087096"/>
              <a:ext cx="795200" cy="1910309"/>
            </a:xfrm>
            <a:custGeom>
              <a:avLst/>
              <a:gdLst/>
              <a:ahLst/>
              <a:cxnLst/>
              <a:rect l="l" t="t" r="r" b="b"/>
              <a:pathLst>
                <a:path w="95262" h="228848" extrusionOk="0">
                  <a:moveTo>
                    <a:pt x="86685" y="0"/>
                  </a:moveTo>
                  <a:cubicBezTo>
                    <a:pt x="88886" y="4301"/>
                    <a:pt x="89255" y="10369"/>
                    <a:pt x="90203" y="15554"/>
                  </a:cubicBezTo>
                  <a:cubicBezTo>
                    <a:pt x="93205" y="32011"/>
                    <a:pt x="96401" y="51709"/>
                    <a:pt x="94863" y="69750"/>
                  </a:cubicBezTo>
                  <a:cubicBezTo>
                    <a:pt x="95001" y="82679"/>
                    <a:pt x="93555" y="93712"/>
                    <a:pt x="90194" y="109597"/>
                  </a:cubicBezTo>
                  <a:cubicBezTo>
                    <a:pt x="88813" y="116467"/>
                    <a:pt x="87376" y="123291"/>
                    <a:pt x="85405" y="129728"/>
                  </a:cubicBezTo>
                  <a:cubicBezTo>
                    <a:pt x="76454" y="157448"/>
                    <a:pt x="62115" y="181898"/>
                    <a:pt x="41423" y="203106"/>
                  </a:cubicBezTo>
                  <a:cubicBezTo>
                    <a:pt x="39231" y="205197"/>
                    <a:pt x="36975" y="207582"/>
                    <a:pt x="34350" y="209737"/>
                  </a:cubicBezTo>
                  <a:cubicBezTo>
                    <a:pt x="28585" y="214967"/>
                    <a:pt x="21181" y="220806"/>
                    <a:pt x="14891" y="224609"/>
                  </a:cubicBezTo>
                  <a:cubicBezTo>
                    <a:pt x="7975" y="228809"/>
                    <a:pt x="1584" y="229720"/>
                    <a:pt x="0" y="228081"/>
                  </a:cubicBezTo>
                  <a:cubicBezTo>
                    <a:pt x="3647" y="223329"/>
                    <a:pt x="14993" y="217132"/>
                    <a:pt x="24496" y="208963"/>
                  </a:cubicBezTo>
                  <a:cubicBezTo>
                    <a:pt x="32517" y="202213"/>
                    <a:pt x="41450" y="193335"/>
                    <a:pt x="49122" y="183528"/>
                  </a:cubicBezTo>
                  <a:cubicBezTo>
                    <a:pt x="56866" y="173775"/>
                    <a:pt x="63432" y="163240"/>
                    <a:pt x="68101" y="154234"/>
                  </a:cubicBezTo>
                  <a:cubicBezTo>
                    <a:pt x="75386" y="140457"/>
                    <a:pt x="80616" y="125437"/>
                    <a:pt x="84346" y="110776"/>
                  </a:cubicBezTo>
                  <a:cubicBezTo>
                    <a:pt x="88214" y="95719"/>
                    <a:pt x="89936" y="80570"/>
                    <a:pt x="90765" y="65624"/>
                  </a:cubicBezTo>
                  <a:cubicBezTo>
                    <a:pt x="91327" y="54720"/>
                    <a:pt x="91640" y="44075"/>
                    <a:pt x="90885" y="33521"/>
                  </a:cubicBezTo>
                  <a:cubicBezTo>
                    <a:pt x="90083" y="22249"/>
                    <a:pt x="88656" y="11097"/>
                    <a:pt x="86685" y="0"/>
                  </a:cubicBezTo>
                  <a:close/>
                </a:path>
              </a:pathLst>
            </a:custGeom>
            <a:solidFill>
              <a:srgbClr val="924A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18"/>
            <p:cNvSpPr/>
            <p:nvPr/>
          </p:nvSpPr>
          <p:spPr>
            <a:xfrm>
              <a:off x="10918109" y="1059889"/>
              <a:ext cx="333783" cy="333716"/>
            </a:xfrm>
            <a:custGeom>
              <a:avLst/>
              <a:gdLst/>
              <a:ahLst/>
              <a:cxnLst/>
              <a:rect l="l" t="t" r="r" b="b"/>
              <a:pathLst>
                <a:path w="39986" h="39978" extrusionOk="0">
                  <a:moveTo>
                    <a:pt x="38478" y="27589"/>
                  </a:moveTo>
                  <a:cubicBezTo>
                    <a:pt x="34279" y="37802"/>
                    <a:pt x="22602" y="42665"/>
                    <a:pt x="12389" y="38475"/>
                  </a:cubicBezTo>
                  <a:cubicBezTo>
                    <a:pt x="2176" y="34275"/>
                    <a:pt x="-2686" y="22589"/>
                    <a:pt x="1504" y="12385"/>
                  </a:cubicBezTo>
                  <a:cubicBezTo>
                    <a:pt x="5703" y="2172"/>
                    <a:pt x="17390" y="-2690"/>
                    <a:pt x="27593" y="1509"/>
                  </a:cubicBezTo>
                  <a:cubicBezTo>
                    <a:pt x="37806" y="5699"/>
                    <a:pt x="42678" y="17386"/>
                    <a:pt x="38478" y="27589"/>
                  </a:cubicBezTo>
                  <a:close/>
                </a:path>
              </a:pathLst>
            </a:custGeom>
            <a:solidFill>
              <a:srgbClr val="4A04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8"/>
            <p:cNvSpPr/>
            <p:nvPr/>
          </p:nvSpPr>
          <p:spPr>
            <a:xfrm>
              <a:off x="10759593" y="1536908"/>
              <a:ext cx="1271107" cy="444655"/>
            </a:xfrm>
            <a:custGeom>
              <a:avLst/>
              <a:gdLst/>
              <a:ahLst/>
              <a:cxnLst/>
              <a:rect l="l" t="t" r="r" b="b"/>
              <a:pathLst>
                <a:path w="152274" h="53268" extrusionOk="0">
                  <a:moveTo>
                    <a:pt x="152274" y="49572"/>
                  </a:moveTo>
                  <a:cubicBezTo>
                    <a:pt x="148830" y="47657"/>
                    <a:pt x="145579" y="43918"/>
                    <a:pt x="142227" y="41155"/>
                  </a:cubicBezTo>
                  <a:cubicBezTo>
                    <a:pt x="131609" y="32314"/>
                    <a:pt x="117980" y="23639"/>
                    <a:pt x="105207" y="16567"/>
                  </a:cubicBezTo>
                  <a:cubicBezTo>
                    <a:pt x="95639" y="12358"/>
                    <a:pt x="87479" y="8546"/>
                    <a:pt x="74651" y="5967"/>
                  </a:cubicBezTo>
                  <a:cubicBezTo>
                    <a:pt x="69107" y="4917"/>
                    <a:pt x="63526" y="4696"/>
                    <a:pt x="58204" y="4641"/>
                  </a:cubicBezTo>
                  <a:cubicBezTo>
                    <a:pt x="46674" y="4503"/>
                    <a:pt x="35448" y="6529"/>
                    <a:pt x="25327" y="11069"/>
                  </a:cubicBezTo>
                  <a:cubicBezTo>
                    <a:pt x="20262" y="13362"/>
                    <a:pt x="15446" y="16079"/>
                    <a:pt x="11670" y="19928"/>
                  </a:cubicBezTo>
                  <a:cubicBezTo>
                    <a:pt x="7932" y="23695"/>
                    <a:pt x="4975" y="28557"/>
                    <a:pt x="5270" y="33447"/>
                  </a:cubicBezTo>
                  <a:cubicBezTo>
                    <a:pt x="5371" y="35436"/>
                    <a:pt x="5933" y="37527"/>
                    <a:pt x="7149" y="39442"/>
                  </a:cubicBezTo>
                  <a:cubicBezTo>
                    <a:pt x="9920" y="44111"/>
                    <a:pt x="16395" y="47021"/>
                    <a:pt x="21764" y="48034"/>
                  </a:cubicBezTo>
                  <a:cubicBezTo>
                    <a:pt x="27666" y="49287"/>
                    <a:pt x="32584" y="50705"/>
                    <a:pt x="33026" y="52464"/>
                  </a:cubicBezTo>
                  <a:cubicBezTo>
                    <a:pt x="30733" y="53228"/>
                    <a:pt x="26865" y="53541"/>
                    <a:pt x="22104" y="52989"/>
                  </a:cubicBezTo>
                  <a:cubicBezTo>
                    <a:pt x="17407" y="52455"/>
                    <a:pt x="11643" y="50714"/>
                    <a:pt x="7130" y="46984"/>
                  </a:cubicBezTo>
                  <a:cubicBezTo>
                    <a:pt x="3354" y="44047"/>
                    <a:pt x="-99" y="38825"/>
                    <a:pt x="2" y="32802"/>
                  </a:cubicBezTo>
                  <a:cubicBezTo>
                    <a:pt x="39" y="26789"/>
                    <a:pt x="3216" y="21383"/>
                    <a:pt x="7001" y="17331"/>
                  </a:cubicBezTo>
                  <a:cubicBezTo>
                    <a:pt x="14857" y="9034"/>
                    <a:pt x="25327" y="5286"/>
                    <a:pt x="33662" y="2836"/>
                  </a:cubicBezTo>
                  <a:cubicBezTo>
                    <a:pt x="46711" y="-719"/>
                    <a:pt x="60672" y="-746"/>
                    <a:pt x="73380" y="1722"/>
                  </a:cubicBezTo>
                  <a:cubicBezTo>
                    <a:pt x="86457" y="4227"/>
                    <a:pt x="98631" y="9098"/>
                    <a:pt x="109581" y="15407"/>
                  </a:cubicBezTo>
                  <a:cubicBezTo>
                    <a:pt x="117593" y="20011"/>
                    <a:pt x="124638" y="25481"/>
                    <a:pt x="131508" y="30942"/>
                  </a:cubicBezTo>
                  <a:cubicBezTo>
                    <a:pt x="138829" y="36790"/>
                    <a:pt x="145681" y="43061"/>
                    <a:pt x="152274" y="49572"/>
                  </a:cubicBezTo>
                  <a:close/>
                </a:path>
              </a:pathLst>
            </a:custGeom>
            <a:solidFill>
              <a:srgbClr val="4A04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8"/>
            <p:cNvSpPr/>
            <p:nvPr/>
          </p:nvSpPr>
          <p:spPr>
            <a:xfrm>
              <a:off x="11474600" y="2475518"/>
              <a:ext cx="532871" cy="130071"/>
            </a:xfrm>
            <a:custGeom>
              <a:avLst/>
              <a:gdLst/>
              <a:ahLst/>
              <a:cxnLst/>
              <a:rect l="l" t="t" r="r" b="b"/>
              <a:pathLst>
                <a:path w="63836" h="15582" extrusionOk="0">
                  <a:moveTo>
                    <a:pt x="63837" y="0"/>
                  </a:moveTo>
                  <a:cubicBezTo>
                    <a:pt x="63542" y="1492"/>
                    <a:pt x="61912" y="2109"/>
                    <a:pt x="60862" y="3020"/>
                  </a:cubicBezTo>
                  <a:cubicBezTo>
                    <a:pt x="57519" y="5894"/>
                    <a:pt x="53467" y="9697"/>
                    <a:pt x="48706" y="11051"/>
                  </a:cubicBezTo>
                  <a:cubicBezTo>
                    <a:pt x="45658" y="12865"/>
                    <a:pt x="42674" y="13500"/>
                    <a:pt x="38346" y="14329"/>
                  </a:cubicBezTo>
                  <a:cubicBezTo>
                    <a:pt x="36476" y="14716"/>
                    <a:pt x="34625" y="15287"/>
                    <a:pt x="32783" y="15453"/>
                  </a:cubicBezTo>
                  <a:cubicBezTo>
                    <a:pt x="24799" y="16042"/>
                    <a:pt x="17091" y="14615"/>
                    <a:pt x="9632" y="11300"/>
                  </a:cubicBezTo>
                  <a:cubicBezTo>
                    <a:pt x="8877" y="10940"/>
                    <a:pt x="8048" y="10563"/>
                    <a:pt x="7256" y="10075"/>
                  </a:cubicBezTo>
                  <a:cubicBezTo>
                    <a:pt x="5377" y="9043"/>
                    <a:pt x="3084" y="7800"/>
                    <a:pt x="1555" y="6446"/>
                  </a:cubicBezTo>
                  <a:cubicBezTo>
                    <a:pt x="-130" y="4954"/>
                    <a:pt x="-415" y="2735"/>
                    <a:pt x="552" y="1400"/>
                  </a:cubicBezTo>
                  <a:cubicBezTo>
                    <a:pt x="2835" y="967"/>
                    <a:pt x="5257" y="3232"/>
                    <a:pt x="8149" y="4743"/>
                  </a:cubicBezTo>
                  <a:cubicBezTo>
                    <a:pt x="12892" y="7404"/>
                    <a:pt x="20075" y="9872"/>
                    <a:pt x="25269" y="10471"/>
                  </a:cubicBezTo>
                  <a:cubicBezTo>
                    <a:pt x="29238" y="11042"/>
                    <a:pt x="33299" y="10913"/>
                    <a:pt x="37149" y="10526"/>
                  </a:cubicBezTo>
                  <a:cubicBezTo>
                    <a:pt x="41117" y="10139"/>
                    <a:pt x="44875" y="9015"/>
                    <a:pt x="48522" y="7791"/>
                  </a:cubicBezTo>
                  <a:cubicBezTo>
                    <a:pt x="51174" y="6879"/>
                    <a:pt x="53863" y="6078"/>
                    <a:pt x="56312" y="4770"/>
                  </a:cubicBezTo>
                  <a:cubicBezTo>
                    <a:pt x="58910" y="3352"/>
                    <a:pt x="61414" y="1768"/>
                    <a:pt x="63837" y="0"/>
                  </a:cubicBezTo>
                  <a:close/>
                </a:path>
              </a:pathLst>
            </a:custGeom>
            <a:solidFill>
              <a:srgbClr val="4A04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8"/>
            <p:cNvSpPr/>
            <p:nvPr/>
          </p:nvSpPr>
          <p:spPr>
            <a:xfrm>
              <a:off x="10907448" y="2441842"/>
              <a:ext cx="591020" cy="419044"/>
            </a:xfrm>
            <a:custGeom>
              <a:avLst/>
              <a:gdLst/>
              <a:ahLst/>
              <a:cxnLst/>
              <a:rect l="l" t="t" r="r" b="b"/>
              <a:pathLst>
                <a:path w="70802" h="50200" extrusionOk="0">
                  <a:moveTo>
                    <a:pt x="15877" y="0"/>
                  </a:moveTo>
                  <a:cubicBezTo>
                    <a:pt x="14763" y="2210"/>
                    <a:pt x="12267" y="3868"/>
                    <a:pt x="10619" y="5931"/>
                  </a:cubicBezTo>
                  <a:cubicBezTo>
                    <a:pt x="5287" y="12395"/>
                    <a:pt x="2091" y="22129"/>
                    <a:pt x="3390" y="30620"/>
                  </a:cubicBezTo>
                  <a:cubicBezTo>
                    <a:pt x="5130" y="36311"/>
                    <a:pt x="7414" y="41763"/>
                    <a:pt x="14348" y="44756"/>
                  </a:cubicBezTo>
                  <a:cubicBezTo>
                    <a:pt x="17351" y="45944"/>
                    <a:pt x="20620" y="45824"/>
                    <a:pt x="23622" y="45511"/>
                  </a:cubicBezTo>
                  <a:cubicBezTo>
                    <a:pt x="30252" y="44802"/>
                    <a:pt x="36330" y="41883"/>
                    <a:pt x="41810" y="38153"/>
                  </a:cubicBezTo>
                  <a:cubicBezTo>
                    <a:pt x="47335" y="34451"/>
                    <a:pt x="52253" y="29847"/>
                    <a:pt x="56526" y="24469"/>
                  </a:cubicBezTo>
                  <a:cubicBezTo>
                    <a:pt x="57401" y="23373"/>
                    <a:pt x="58322" y="22166"/>
                    <a:pt x="59243" y="20895"/>
                  </a:cubicBezTo>
                  <a:cubicBezTo>
                    <a:pt x="61370" y="17976"/>
                    <a:pt x="63341" y="14099"/>
                    <a:pt x="64924" y="11106"/>
                  </a:cubicBezTo>
                  <a:cubicBezTo>
                    <a:pt x="66684" y="7855"/>
                    <a:pt x="68912" y="5636"/>
                    <a:pt x="70634" y="5839"/>
                  </a:cubicBezTo>
                  <a:cubicBezTo>
                    <a:pt x="71527" y="9034"/>
                    <a:pt x="68737" y="15315"/>
                    <a:pt x="65385" y="20868"/>
                  </a:cubicBezTo>
                  <a:cubicBezTo>
                    <a:pt x="62595" y="25574"/>
                    <a:pt x="58533" y="30767"/>
                    <a:pt x="53754" y="35206"/>
                  </a:cubicBezTo>
                  <a:cubicBezTo>
                    <a:pt x="48975" y="39654"/>
                    <a:pt x="43606" y="43283"/>
                    <a:pt x="38808" y="45732"/>
                  </a:cubicBezTo>
                  <a:cubicBezTo>
                    <a:pt x="31533" y="49352"/>
                    <a:pt x="22572" y="51847"/>
                    <a:pt x="14136" y="48900"/>
                  </a:cubicBezTo>
                  <a:cubicBezTo>
                    <a:pt x="5379" y="45953"/>
                    <a:pt x="351" y="37048"/>
                    <a:pt x="47" y="29009"/>
                  </a:cubicBezTo>
                  <a:cubicBezTo>
                    <a:pt x="-349" y="22958"/>
                    <a:pt x="1824" y="17378"/>
                    <a:pt x="4541" y="12718"/>
                  </a:cubicBezTo>
                  <a:cubicBezTo>
                    <a:pt x="7478" y="7644"/>
                    <a:pt x="11493" y="3499"/>
                    <a:pt x="15877" y="0"/>
                  </a:cubicBezTo>
                  <a:close/>
                </a:path>
              </a:pathLst>
            </a:custGeom>
            <a:solidFill>
              <a:srgbClr val="4A04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8"/>
            <p:cNvSpPr/>
            <p:nvPr/>
          </p:nvSpPr>
          <p:spPr>
            <a:xfrm>
              <a:off x="10761822" y="1969598"/>
              <a:ext cx="274683" cy="482936"/>
            </a:xfrm>
            <a:custGeom>
              <a:avLst/>
              <a:gdLst/>
              <a:ahLst/>
              <a:cxnLst/>
              <a:rect l="l" t="t" r="r" b="b"/>
              <a:pathLst>
                <a:path w="32906" h="57854" extrusionOk="0">
                  <a:moveTo>
                    <a:pt x="32906" y="57287"/>
                  </a:moveTo>
                  <a:cubicBezTo>
                    <a:pt x="31368" y="58273"/>
                    <a:pt x="29287" y="57683"/>
                    <a:pt x="27500" y="57646"/>
                  </a:cubicBezTo>
                  <a:cubicBezTo>
                    <a:pt x="21939" y="57610"/>
                    <a:pt x="14599" y="56947"/>
                    <a:pt x="9737" y="52591"/>
                  </a:cubicBezTo>
                  <a:cubicBezTo>
                    <a:pt x="5859" y="50261"/>
                    <a:pt x="3161" y="46900"/>
                    <a:pt x="1365" y="41356"/>
                  </a:cubicBezTo>
                  <a:cubicBezTo>
                    <a:pt x="619" y="38961"/>
                    <a:pt x="-44" y="36466"/>
                    <a:pt x="2" y="34016"/>
                  </a:cubicBezTo>
                  <a:cubicBezTo>
                    <a:pt x="242" y="23315"/>
                    <a:pt x="6504" y="14300"/>
                    <a:pt x="14276" y="7752"/>
                  </a:cubicBezTo>
                  <a:cubicBezTo>
                    <a:pt x="15078" y="7061"/>
                    <a:pt x="15971" y="6361"/>
                    <a:pt x="16910" y="5680"/>
                  </a:cubicBezTo>
                  <a:cubicBezTo>
                    <a:pt x="19074" y="4087"/>
                    <a:pt x="21588" y="2097"/>
                    <a:pt x="23762" y="909"/>
                  </a:cubicBezTo>
                  <a:cubicBezTo>
                    <a:pt x="26156" y="-389"/>
                    <a:pt x="28634" y="-251"/>
                    <a:pt x="29720" y="1029"/>
                  </a:cubicBezTo>
                  <a:cubicBezTo>
                    <a:pt x="29121" y="3580"/>
                    <a:pt x="25189" y="5763"/>
                    <a:pt x="21828" y="8369"/>
                  </a:cubicBezTo>
                  <a:cubicBezTo>
                    <a:pt x="16091" y="12623"/>
                    <a:pt x="9036" y="19411"/>
                    <a:pt x="6734" y="25525"/>
                  </a:cubicBezTo>
                  <a:cubicBezTo>
                    <a:pt x="4726" y="30065"/>
                    <a:pt x="4073" y="35158"/>
                    <a:pt x="4975" y="39615"/>
                  </a:cubicBezTo>
                  <a:cubicBezTo>
                    <a:pt x="5841" y="44229"/>
                    <a:pt x="8907" y="48023"/>
                    <a:pt x="12619" y="50869"/>
                  </a:cubicBezTo>
                  <a:cubicBezTo>
                    <a:pt x="15326" y="52941"/>
                    <a:pt x="18338" y="54718"/>
                    <a:pt x="21708" y="55667"/>
                  </a:cubicBezTo>
                  <a:cubicBezTo>
                    <a:pt x="25318" y="56671"/>
                    <a:pt x="29085" y="57131"/>
                    <a:pt x="32906" y="57287"/>
                  </a:cubicBezTo>
                  <a:close/>
                </a:path>
              </a:pathLst>
            </a:custGeom>
            <a:solidFill>
              <a:srgbClr val="4A04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8"/>
            <p:cNvSpPr/>
            <p:nvPr/>
          </p:nvSpPr>
          <p:spPr>
            <a:xfrm>
              <a:off x="11586190" y="1422055"/>
              <a:ext cx="523764" cy="237837"/>
            </a:xfrm>
            <a:custGeom>
              <a:avLst/>
              <a:gdLst/>
              <a:ahLst/>
              <a:cxnLst/>
              <a:rect l="l" t="t" r="r" b="b"/>
              <a:pathLst>
                <a:path w="62745" h="28492" extrusionOk="0">
                  <a:moveTo>
                    <a:pt x="62745" y="0"/>
                  </a:moveTo>
                  <a:cubicBezTo>
                    <a:pt x="62690" y="1519"/>
                    <a:pt x="61189" y="2450"/>
                    <a:pt x="60360" y="3610"/>
                  </a:cubicBezTo>
                  <a:cubicBezTo>
                    <a:pt x="57588" y="7165"/>
                    <a:pt x="54429" y="11788"/>
                    <a:pt x="50147" y="14375"/>
                  </a:cubicBezTo>
                  <a:cubicBezTo>
                    <a:pt x="47615" y="16926"/>
                    <a:pt x="44898" y="18381"/>
                    <a:pt x="40975" y="20472"/>
                  </a:cubicBezTo>
                  <a:cubicBezTo>
                    <a:pt x="39317" y="21466"/>
                    <a:pt x="37678" y="22488"/>
                    <a:pt x="36011" y="23336"/>
                  </a:cubicBezTo>
                  <a:cubicBezTo>
                    <a:pt x="28626" y="26531"/>
                    <a:pt x="21028" y="28253"/>
                    <a:pt x="12795" y="28493"/>
                  </a:cubicBezTo>
                  <a:cubicBezTo>
                    <a:pt x="11893" y="28465"/>
                    <a:pt x="11073" y="28438"/>
                    <a:pt x="10097" y="28401"/>
                  </a:cubicBezTo>
                  <a:cubicBezTo>
                    <a:pt x="7942" y="28336"/>
                    <a:pt x="5308" y="28180"/>
                    <a:pt x="3319" y="27719"/>
                  </a:cubicBezTo>
                  <a:cubicBezTo>
                    <a:pt x="1136" y="27084"/>
                    <a:pt x="-190" y="25362"/>
                    <a:pt x="22" y="23704"/>
                  </a:cubicBezTo>
                  <a:cubicBezTo>
                    <a:pt x="1882" y="22221"/>
                    <a:pt x="5161" y="23133"/>
                    <a:pt x="8513" y="23225"/>
                  </a:cubicBezTo>
                  <a:cubicBezTo>
                    <a:pt x="14094" y="23520"/>
                    <a:pt x="21838" y="22737"/>
                    <a:pt x="27060" y="21337"/>
                  </a:cubicBezTo>
                  <a:cubicBezTo>
                    <a:pt x="31103" y="20416"/>
                    <a:pt x="34971" y="18740"/>
                    <a:pt x="38673" y="17212"/>
                  </a:cubicBezTo>
                  <a:cubicBezTo>
                    <a:pt x="42458" y="15572"/>
                    <a:pt x="45837" y="13372"/>
                    <a:pt x="49180" y="11244"/>
                  </a:cubicBezTo>
                  <a:cubicBezTo>
                    <a:pt x="51575" y="9623"/>
                    <a:pt x="54052" y="8178"/>
                    <a:pt x="56216" y="6327"/>
                  </a:cubicBezTo>
                  <a:cubicBezTo>
                    <a:pt x="58481" y="4337"/>
                    <a:pt x="60627" y="2229"/>
                    <a:pt x="62745" y="0"/>
                  </a:cubicBezTo>
                  <a:close/>
                </a:path>
              </a:pathLst>
            </a:custGeom>
            <a:solidFill>
              <a:srgbClr val="4A04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10465595" y="-30715"/>
              <a:ext cx="1604899" cy="1654608"/>
            </a:xfrm>
            <a:custGeom>
              <a:avLst/>
              <a:gdLst/>
              <a:ahLst/>
              <a:cxnLst/>
              <a:rect l="l" t="t" r="r" b="b"/>
              <a:pathLst>
                <a:path w="192261" h="198216" extrusionOk="0">
                  <a:moveTo>
                    <a:pt x="192262" y="0"/>
                  </a:moveTo>
                  <a:cubicBezTo>
                    <a:pt x="186248" y="1133"/>
                    <a:pt x="178476" y="1050"/>
                    <a:pt x="171661" y="1805"/>
                  </a:cubicBezTo>
                  <a:cubicBezTo>
                    <a:pt x="149983" y="4089"/>
                    <a:pt x="125238" y="10213"/>
                    <a:pt x="103072" y="16770"/>
                  </a:cubicBezTo>
                  <a:cubicBezTo>
                    <a:pt x="95281" y="19579"/>
                    <a:pt x="88134" y="22350"/>
                    <a:pt x="80924" y="26108"/>
                  </a:cubicBezTo>
                  <a:cubicBezTo>
                    <a:pt x="73741" y="29883"/>
                    <a:pt x="66484" y="34764"/>
                    <a:pt x="59458" y="42316"/>
                  </a:cubicBezTo>
                  <a:cubicBezTo>
                    <a:pt x="53361" y="48799"/>
                    <a:pt x="48572" y="56240"/>
                    <a:pt x="44060" y="63450"/>
                  </a:cubicBezTo>
                  <a:cubicBezTo>
                    <a:pt x="34354" y="79170"/>
                    <a:pt x="25964" y="95139"/>
                    <a:pt x="18606" y="111549"/>
                  </a:cubicBezTo>
                  <a:cubicBezTo>
                    <a:pt x="14978" y="119745"/>
                    <a:pt x="11386" y="128126"/>
                    <a:pt x="8467" y="136570"/>
                  </a:cubicBezTo>
                  <a:cubicBezTo>
                    <a:pt x="5640" y="144960"/>
                    <a:pt x="3982" y="153948"/>
                    <a:pt x="6395" y="162236"/>
                  </a:cubicBezTo>
                  <a:cubicBezTo>
                    <a:pt x="7390" y="165607"/>
                    <a:pt x="9075" y="169069"/>
                    <a:pt x="11423" y="172311"/>
                  </a:cubicBezTo>
                  <a:cubicBezTo>
                    <a:pt x="16727" y="180010"/>
                    <a:pt x="26729" y="185940"/>
                    <a:pt x="35044" y="189311"/>
                  </a:cubicBezTo>
                  <a:cubicBezTo>
                    <a:pt x="44143" y="193133"/>
                    <a:pt x="51289" y="196301"/>
                    <a:pt x="51657" y="198216"/>
                  </a:cubicBezTo>
                  <a:cubicBezTo>
                    <a:pt x="48002" y="198106"/>
                    <a:pt x="42006" y="196927"/>
                    <a:pt x="35044" y="194496"/>
                  </a:cubicBezTo>
                  <a:cubicBezTo>
                    <a:pt x="28119" y="192064"/>
                    <a:pt x="20162" y="188160"/>
                    <a:pt x="13707" y="182358"/>
                  </a:cubicBezTo>
                  <a:cubicBezTo>
                    <a:pt x="8292" y="177588"/>
                    <a:pt x="3172" y="170874"/>
                    <a:pt x="1044" y="162485"/>
                  </a:cubicBezTo>
                  <a:cubicBezTo>
                    <a:pt x="-1101" y="154077"/>
                    <a:pt x="335" y="145080"/>
                    <a:pt x="2859" y="137077"/>
                  </a:cubicBezTo>
                  <a:cubicBezTo>
                    <a:pt x="8292" y="121164"/>
                    <a:pt x="15245" y="106448"/>
                    <a:pt x="21295" y="94338"/>
                  </a:cubicBezTo>
                  <a:cubicBezTo>
                    <a:pt x="25964" y="85110"/>
                    <a:pt x="30992" y="75984"/>
                    <a:pt x="36333" y="67125"/>
                  </a:cubicBezTo>
                  <a:cubicBezTo>
                    <a:pt x="41684" y="58275"/>
                    <a:pt x="47458" y="49600"/>
                    <a:pt x="54346" y="42021"/>
                  </a:cubicBezTo>
                  <a:cubicBezTo>
                    <a:pt x="61318" y="34193"/>
                    <a:pt x="69772" y="27636"/>
                    <a:pt x="78898" y="22958"/>
                  </a:cubicBezTo>
                  <a:cubicBezTo>
                    <a:pt x="88015" y="18234"/>
                    <a:pt x="97592" y="14974"/>
                    <a:pt x="107115" y="12294"/>
                  </a:cubicBezTo>
                  <a:cubicBezTo>
                    <a:pt x="121011" y="8380"/>
                    <a:pt x="134742" y="5802"/>
                    <a:pt x="148408" y="3711"/>
                  </a:cubicBezTo>
                  <a:cubicBezTo>
                    <a:pt x="163023" y="1464"/>
                    <a:pt x="177647" y="230"/>
                    <a:pt x="192262" y="0"/>
                  </a:cubicBezTo>
                  <a:close/>
                </a:path>
              </a:pathLst>
            </a:custGeom>
            <a:solidFill>
              <a:srgbClr val="4A04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11287383" y="-37327"/>
              <a:ext cx="1426771" cy="728745"/>
            </a:xfrm>
            <a:custGeom>
              <a:avLst/>
              <a:gdLst/>
              <a:ahLst/>
              <a:cxnLst/>
              <a:rect l="l" t="t" r="r" b="b"/>
              <a:pathLst>
                <a:path w="170922" h="87301" extrusionOk="0">
                  <a:moveTo>
                    <a:pt x="0" y="17092"/>
                  </a:moveTo>
                  <a:cubicBezTo>
                    <a:pt x="3417" y="14955"/>
                    <a:pt x="8380" y="13905"/>
                    <a:pt x="12589" y="12515"/>
                  </a:cubicBezTo>
                  <a:cubicBezTo>
                    <a:pt x="25914" y="8048"/>
                    <a:pt x="41745" y="2735"/>
                    <a:pt x="56894" y="1473"/>
                  </a:cubicBezTo>
                  <a:cubicBezTo>
                    <a:pt x="67595" y="-249"/>
                    <a:pt x="76979" y="-498"/>
                    <a:pt x="90562" y="920"/>
                  </a:cubicBezTo>
                  <a:cubicBezTo>
                    <a:pt x="96419" y="1556"/>
                    <a:pt x="102249" y="2283"/>
                    <a:pt x="107737" y="3729"/>
                  </a:cubicBezTo>
                  <a:cubicBezTo>
                    <a:pt x="131322" y="9798"/>
                    <a:pt x="152595" y="24302"/>
                    <a:pt x="163830" y="47141"/>
                  </a:cubicBezTo>
                  <a:cubicBezTo>
                    <a:pt x="164990" y="49452"/>
                    <a:pt x="166049" y="52031"/>
                    <a:pt x="167035" y="54747"/>
                  </a:cubicBezTo>
                  <a:cubicBezTo>
                    <a:pt x="169291" y="60982"/>
                    <a:pt x="170994" y="68930"/>
                    <a:pt x="170921" y="75238"/>
                  </a:cubicBezTo>
                  <a:cubicBezTo>
                    <a:pt x="170939" y="82209"/>
                    <a:pt x="168398" y="87090"/>
                    <a:pt x="166749" y="87302"/>
                  </a:cubicBezTo>
                  <a:cubicBezTo>
                    <a:pt x="165902" y="82568"/>
                    <a:pt x="166887" y="71867"/>
                    <a:pt x="163894" y="61857"/>
                  </a:cubicBezTo>
                  <a:cubicBezTo>
                    <a:pt x="161638" y="53495"/>
                    <a:pt x="157033" y="43991"/>
                    <a:pt x="150541" y="35970"/>
                  </a:cubicBezTo>
                  <a:cubicBezTo>
                    <a:pt x="144205" y="27820"/>
                    <a:pt x="135945" y="21530"/>
                    <a:pt x="128651" y="17322"/>
                  </a:cubicBezTo>
                  <a:cubicBezTo>
                    <a:pt x="117444" y="10802"/>
                    <a:pt x="104588" y="7026"/>
                    <a:pt x="92109" y="5111"/>
                  </a:cubicBezTo>
                  <a:cubicBezTo>
                    <a:pt x="79263" y="3121"/>
                    <a:pt x="66462" y="3527"/>
                    <a:pt x="53975" y="4954"/>
                  </a:cubicBezTo>
                  <a:cubicBezTo>
                    <a:pt x="44867" y="6013"/>
                    <a:pt x="36017" y="7367"/>
                    <a:pt x="27370" y="9448"/>
                  </a:cubicBezTo>
                  <a:cubicBezTo>
                    <a:pt x="18133" y="11686"/>
                    <a:pt x="9053" y="14320"/>
                    <a:pt x="0" y="17092"/>
                  </a:cubicBezTo>
                  <a:close/>
                </a:path>
              </a:pathLst>
            </a:custGeom>
            <a:solidFill>
              <a:srgbClr val="4A04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12076171" y="694551"/>
              <a:ext cx="1033237" cy="2432019"/>
            </a:xfrm>
            <a:custGeom>
              <a:avLst/>
              <a:gdLst/>
              <a:ahLst/>
              <a:cxnLst/>
              <a:rect l="l" t="t" r="r" b="b"/>
              <a:pathLst>
                <a:path w="123778" h="291347" extrusionOk="0">
                  <a:moveTo>
                    <a:pt x="0" y="291348"/>
                  </a:moveTo>
                  <a:cubicBezTo>
                    <a:pt x="6318" y="289800"/>
                    <a:pt x="14495" y="288668"/>
                    <a:pt x="21365" y="286135"/>
                  </a:cubicBezTo>
                  <a:cubicBezTo>
                    <a:pt x="43430" y="278418"/>
                    <a:pt x="64436" y="260000"/>
                    <a:pt x="78766" y="240219"/>
                  </a:cubicBezTo>
                  <a:cubicBezTo>
                    <a:pt x="88297" y="225484"/>
                    <a:pt x="95498" y="212205"/>
                    <a:pt x="102709" y="191346"/>
                  </a:cubicBezTo>
                  <a:cubicBezTo>
                    <a:pt x="105739" y="182321"/>
                    <a:pt x="107884" y="173149"/>
                    <a:pt x="109966" y="164318"/>
                  </a:cubicBezTo>
                  <a:cubicBezTo>
                    <a:pt x="114367" y="145163"/>
                    <a:pt x="117784" y="126275"/>
                    <a:pt x="118548" y="107277"/>
                  </a:cubicBezTo>
                  <a:cubicBezTo>
                    <a:pt x="119294" y="88343"/>
                    <a:pt x="117444" y="69059"/>
                    <a:pt x="110307" y="50899"/>
                  </a:cubicBezTo>
                  <a:cubicBezTo>
                    <a:pt x="108907" y="47169"/>
                    <a:pt x="107074" y="43273"/>
                    <a:pt x="105094" y="39305"/>
                  </a:cubicBezTo>
                  <a:cubicBezTo>
                    <a:pt x="100407" y="30206"/>
                    <a:pt x="92809" y="20444"/>
                    <a:pt x="85782" y="13998"/>
                  </a:cubicBezTo>
                  <a:cubicBezTo>
                    <a:pt x="78240" y="6778"/>
                    <a:pt x="71730" y="2026"/>
                    <a:pt x="71674" y="0"/>
                  </a:cubicBezTo>
                  <a:cubicBezTo>
                    <a:pt x="75413" y="1022"/>
                    <a:pt x="81399" y="4006"/>
                    <a:pt x="87468" y="9062"/>
                  </a:cubicBezTo>
                  <a:cubicBezTo>
                    <a:pt x="93546" y="14071"/>
                    <a:pt x="99707" y="20969"/>
                    <a:pt x="104597" y="28475"/>
                  </a:cubicBezTo>
                  <a:cubicBezTo>
                    <a:pt x="112977" y="40980"/>
                    <a:pt x="119792" y="58082"/>
                    <a:pt x="122158" y="75763"/>
                  </a:cubicBezTo>
                  <a:cubicBezTo>
                    <a:pt x="124829" y="93399"/>
                    <a:pt x="123779" y="111126"/>
                    <a:pt x="122002" y="125354"/>
                  </a:cubicBezTo>
                  <a:cubicBezTo>
                    <a:pt x="119101" y="147226"/>
                    <a:pt x="114276" y="169014"/>
                    <a:pt x="107534" y="189348"/>
                  </a:cubicBezTo>
                  <a:cubicBezTo>
                    <a:pt x="100526" y="210096"/>
                    <a:pt x="91151" y="229803"/>
                    <a:pt x="77946" y="246490"/>
                  </a:cubicBezTo>
                  <a:cubicBezTo>
                    <a:pt x="68285" y="258609"/>
                    <a:pt x="56774" y="268500"/>
                    <a:pt x="44195" y="276309"/>
                  </a:cubicBezTo>
                  <a:cubicBezTo>
                    <a:pt x="30758" y="284643"/>
                    <a:pt x="15582" y="290114"/>
                    <a:pt x="0" y="291348"/>
                  </a:cubicBezTo>
                  <a:close/>
                </a:path>
              </a:pathLst>
            </a:custGeom>
            <a:solidFill>
              <a:srgbClr val="4A04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10429464" y="2528328"/>
              <a:ext cx="2402385" cy="1096135"/>
            </a:xfrm>
            <a:custGeom>
              <a:avLst/>
              <a:gdLst/>
              <a:ahLst/>
              <a:cxnLst/>
              <a:rect l="l" t="t" r="r" b="b"/>
              <a:pathLst>
                <a:path w="287797" h="131313" extrusionOk="0">
                  <a:moveTo>
                    <a:pt x="287797" y="0"/>
                  </a:moveTo>
                  <a:cubicBezTo>
                    <a:pt x="286369" y="5829"/>
                    <a:pt x="282363" y="12405"/>
                    <a:pt x="278809" y="18041"/>
                  </a:cubicBezTo>
                  <a:cubicBezTo>
                    <a:pt x="267869" y="36164"/>
                    <a:pt x="249248" y="54555"/>
                    <a:pt x="227836" y="63257"/>
                  </a:cubicBezTo>
                  <a:cubicBezTo>
                    <a:pt x="212992" y="70486"/>
                    <a:pt x="198874" y="72503"/>
                    <a:pt x="179056" y="77043"/>
                  </a:cubicBezTo>
                  <a:cubicBezTo>
                    <a:pt x="170492" y="79032"/>
                    <a:pt x="162231" y="81684"/>
                    <a:pt x="154578" y="84806"/>
                  </a:cubicBezTo>
                  <a:cubicBezTo>
                    <a:pt x="137919" y="91538"/>
                    <a:pt x="124050" y="102644"/>
                    <a:pt x="109012" y="112277"/>
                  </a:cubicBezTo>
                  <a:cubicBezTo>
                    <a:pt x="101479" y="117084"/>
                    <a:pt x="93624" y="121680"/>
                    <a:pt x="84995" y="124949"/>
                  </a:cubicBezTo>
                  <a:cubicBezTo>
                    <a:pt x="76393" y="128236"/>
                    <a:pt x="67249" y="130401"/>
                    <a:pt x="57819" y="131054"/>
                  </a:cubicBezTo>
                  <a:cubicBezTo>
                    <a:pt x="53960" y="131331"/>
                    <a:pt x="49779" y="131423"/>
                    <a:pt x="45469" y="131146"/>
                  </a:cubicBezTo>
                  <a:cubicBezTo>
                    <a:pt x="35551" y="130704"/>
                    <a:pt x="23699" y="128329"/>
                    <a:pt x="15061" y="124682"/>
                  </a:cubicBezTo>
                  <a:cubicBezTo>
                    <a:pt x="5456" y="120860"/>
                    <a:pt x="-171" y="115132"/>
                    <a:pt x="4" y="113410"/>
                  </a:cubicBezTo>
                  <a:cubicBezTo>
                    <a:pt x="3457" y="114404"/>
                    <a:pt x="8587" y="117139"/>
                    <a:pt x="15098" y="119525"/>
                  </a:cubicBezTo>
                  <a:cubicBezTo>
                    <a:pt x="21563" y="121965"/>
                    <a:pt x="29326" y="124240"/>
                    <a:pt x="37144" y="125234"/>
                  </a:cubicBezTo>
                  <a:cubicBezTo>
                    <a:pt x="50230" y="127104"/>
                    <a:pt x="66438" y="126183"/>
                    <a:pt x="81173" y="120832"/>
                  </a:cubicBezTo>
                  <a:cubicBezTo>
                    <a:pt x="95944" y="115592"/>
                    <a:pt x="108975" y="106291"/>
                    <a:pt x="119906" y="99053"/>
                  </a:cubicBezTo>
                  <a:cubicBezTo>
                    <a:pt x="128287" y="93444"/>
                    <a:pt x="136906" y="87790"/>
                    <a:pt x="146244" y="83361"/>
                  </a:cubicBezTo>
                  <a:cubicBezTo>
                    <a:pt x="155601" y="78903"/>
                    <a:pt x="165482" y="76067"/>
                    <a:pt x="175087" y="73894"/>
                  </a:cubicBezTo>
                  <a:cubicBezTo>
                    <a:pt x="194785" y="69510"/>
                    <a:pt x="214097" y="66646"/>
                    <a:pt x="231078" y="58303"/>
                  </a:cubicBezTo>
                  <a:cubicBezTo>
                    <a:pt x="243419" y="52280"/>
                    <a:pt x="254608" y="44600"/>
                    <a:pt x="263955" y="35059"/>
                  </a:cubicBezTo>
                  <a:cubicBezTo>
                    <a:pt x="273900" y="24892"/>
                    <a:pt x="282032" y="13022"/>
                    <a:pt x="287797" y="0"/>
                  </a:cubicBezTo>
                  <a:close/>
                </a:path>
              </a:pathLst>
            </a:custGeom>
            <a:solidFill>
              <a:srgbClr val="4A04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9829153" y="1663039"/>
              <a:ext cx="968193" cy="1867645"/>
            </a:xfrm>
            <a:custGeom>
              <a:avLst/>
              <a:gdLst/>
              <a:ahLst/>
              <a:cxnLst/>
              <a:rect l="l" t="t" r="r" b="b"/>
              <a:pathLst>
                <a:path w="115986" h="223737" extrusionOk="0">
                  <a:moveTo>
                    <a:pt x="115987" y="55175"/>
                  </a:moveTo>
                  <a:cubicBezTo>
                    <a:pt x="113086" y="56519"/>
                    <a:pt x="108896" y="55552"/>
                    <a:pt x="106272" y="52707"/>
                  </a:cubicBezTo>
                  <a:cubicBezTo>
                    <a:pt x="103536" y="50018"/>
                    <a:pt x="101879" y="46316"/>
                    <a:pt x="100838" y="42844"/>
                  </a:cubicBezTo>
                  <a:cubicBezTo>
                    <a:pt x="98997" y="37245"/>
                    <a:pt x="99890" y="31001"/>
                    <a:pt x="99715" y="24776"/>
                  </a:cubicBezTo>
                  <a:cubicBezTo>
                    <a:pt x="99641" y="18652"/>
                    <a:pt x="98803" y="11708"/>
                    <a:pt x="94106" y="7278"/>
                  </a:cubicBezTo>
                  <a:cubicBezTo>
                    <a:pt x="89585" y="2729"/>
                    <a:pt x="82595" y="2048"/>
                    <a:pt x="76490" y="3291"/>
                  </a:cubicBezTo>
                  <a:cubicBezTo>
                    <a:pt x="70273" y="4506"/>
                    <a:pt x="64407" y="7094"/>
                    <a:pt x="59195" y="10437"/>
                  </a:cubicBezTo>
                  <a:cubicBezTo>
                    <a:pt x="51735" y="15309"/>
                    <a:pt x="45436" y="20668"/>
                    <a:pt x="39220" y="26866"/>
                  </a:cubicBezTo>
                  <a:cubicBezTo>
                    <a:pt x="33023" y="33073"/>
                    <a:pt x="26963" y="40330"/>
                    <a:pt x="21318" y="49944"/>
                  </a:cubicBezTo>
                  <a:cubicBezTo>
                    <a:pt x="16465" y="58251"/>
                    <a:pt x="13002" y="67137"/>
                    <a:pt x="10258" y="75822"/>
                  </a:cubicBezTo>
                  <a:cubicBezTo>
                    <a:pt x="4263" y="94663"/>
                    <a:pt x="3415" y="114398"/>
                    <a:pt x="7311" y="133074"/>
                  </a:cubicBezTo>
                  <a:cubicBezTo>
                    <a:pt x="11298" y="151787"/>
                    <a:pt x="20286" y="169367"/>
                    <a:pt x="33032" y="184489"/>
                  </a:cubicBezTo>
                  <a:cubicBezTo>
                    <a:pt x="35703" y="187537"/>
                    <a:pt x="38612" y="190797"/>
                    <a:pt x="41909" y="193900"/>
                  </a:cubicBezTo>
                  <a:cubicBezTo>
                    <a:pt x="49350" y="201194"/>
                    <a:pt x="59720" y="208349"/>
                    <a:pt x="68312" y="212954"/>
                  </a:cubicBezTo>
                  <a:cubicBezTo>
                    <a:pt x="77659" y="218129"/>
                    <a:pt x="85063" y="221730"/>
                    <a:pt x="85477" y="223738"/>
                  </a:cubicBezTo>
                  <a:cubicBezTo>
                    <a:pt x="83525" y="223526"/>
                    <a:pt x="80956" y="222964"/>
                    <a:pt x="77917" y="222135"/>
                  </a:cubicBezTo>
                  <a:cubicBezTo>
                    <a:pt x="74933" y="221187"/>
                    <a:pt x="71526" y="219861"/>
                    <a:pt x="67916" y="218203"/>
                  </a:cubicBezTo>
                  <a:cubicBezTo>
                    <a:pt x="60714" y="214833"/>
                    <a:pt x="52942" y="209768"/>
                    <a:pt x="45833" y="204159"/>
                  </a:cubicBezTo>
                  <a:cubicBezTo>
                    <a:pt x="39865" y="199407"/>
                    <a:pt x="33888" y="193541"/>
                    <a:pt x="28197" y="186929"/>
                  </a:cubicBezTo>
                  <a:cubicBezTo>
                    <a:pt x="22672" y="180179"/>
                    <a:pt x="17579" y="172618"/>
                    <a:pt x="13334" y="164615"/>
                  </a:cubicBezTo>
                  <a:cubicBezTo>
                    <a:pt x="9134" y="156585"/>
                    <a:pt x="5994" y="148067"/>
                    <a:pt x="3719" y="139751"/>
                  </a:cubicBezTo>
                  <a:cubicBezTo>
                    <a:pt x="1472" y="131417"/>
                    <a:pt x="533" y="123211"/>
                    <a:pt x="100" y="115826"/>
                  </a:cubicBezTo>
                  <a:cubicBezTo>
                    <a:pt x="-867" y="93098"/>
                    <a:pt x="5220" y="70020"/>
                    <a:pt x="16179" y="50985"/>
                  </a:cubicBezTo>
                  <a:cubicBezTo>
                    <a:pt x="27359" y="31425"/>
                    <a:pt x="43309" y="15226"/>
                    <a:pt x="62528" y="4856"/>
                  </a:cubicBezTo>
                  <a:cubicBezTo>
                    <a:pt x="69711" y="1339"/>
                    <a:pt x="77760" y="-1028"/>
                    <a:pt x="85966" y="445"/>
                  </a:cubicBezTo>
                  <a:cubicBezTo>
                    <a:pt x="89999" y="1274"/>
                    <a:pt x="93932" y="3420"/>
                    <a:pt x="96501" y="6670"/>
                  </a:cubicBezTo>
                  <a:cubicBezTo>
                    <a:pt x="99135" y="9894"/>
                    <a:pt x="100415" y="13909"/>
                    <a:pt x="100847" y="17740"/>
                  </a:cubicBezTo>
                  <a:cubicBezTo>
                    <a:pt x="101943" y="25936"/>
                    <a:pt x="99770" y="33994"/>
                    <a:pt x="101308" y="41343"/>
                  </a:cubicBezTo>
                  <a:cubicBezTo>
                    <a:pt x="102137" y="45036"/>
                    <a:pt x="103702" y="48636"/>
                    <a:pt x="106143" y="51500"/>
                  </a:cubicBezTo>
                  <a:cubicBezTo>
                    <a:pt x="108537" y="54374"/>
                    <a:pt x="112276" y="56114"/>
                    <a:pt x="115987" y="55175"/>
                  </a:cubicBezTo>
                  <a:close/>
                </a:path>
              </a:pathLst>
            </a:custGeom>
            <a:solidFill>
              <a:srgbClr val="4A04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1" name="Google Shape;841;p18"/>
          <p:cNvGrpSpPr/>
          <p:nvPr/>
        </p:nvGrpSpPr>
        <p:grpSpPr>
          <a:xfrm>
            <a:off x="-100234" y="537562"/>
            <a:ext cx="539695" cy="1479020"/>
            <a:chOff x="-100234" y="403171"/>
            <a:chExt cx="539695" cy="1109265"/>
          </a:xfrm>
        </p:grpSpPr>
        <p:grpSp>
          <p:nvGrpSpPr>
            <p:cNvPr id="842" name="Google Shape;842;p18"/>
            <p:cNvGrpSpPr/>
            <p:nvPr/>
          </p:nvGrpSpPr>
          <p:grpSpPr>
            <a:xfrm>
              <a:off x="-76204" y="874337"/>
              <a:ext cx="515664" cy="432147"/>
              <a:chOff x="6830153" y="-6796676"/>
              <a:chExt cx="1391807" cy="1166390"/>
            </a:xfrm>
          </p:grpSpPr>
          <p:sp>
            <p:nvSpPr>
              <p:cNvPr id="843" name="Google Shape;843;p18"/>
              <p:cNvSpPr/>
              <p:nvPr/>
            </p:nvSpPr>
            <p:spPr>
              <a:xfrm>
                <a:off x="6853686" y="-6762114"/>
                <a:ext cx="1368274" cy="1122816"/>
              </a:xfrm>
              <a:custGeom>
                <a:avLst/>
                <a:gdLst/>
                <a:ahLst/>
                <a:cxnLst/>
                <a:rect l="l" t="t" r="r" b="b"/>
                <a:pathLst>
                  <a:path w="111287" h="91323" extrusionOk="0">
                    <a:moveTo>
                      <a:pt x="88445" y="13418"/>
                    </a:moveTo>
                    <a:cubicBezTo>
                      <a:pt x="76418" y="3739"/>
                      <a:pt x="60615" y="-903"/>
                      <a:pt x="45245" y="166"/>
                    </a:cubicBezTo>
                    <a:cubicBezTo>
                      <a:pt x="37243" y="-332"/>
                      <a:pt x="29185" y="285"/>
                      <a:pt x="21367" y="2100"/>
                    </a:cubicBezTo>
                    <a:cubicBezTo>
                      <a:pt x="15694" y="3426"/>
                      <a:pt x="9984" y="5442"/>
                      <a:pt x="5693" y="9384"/>
                    </a:cubicBezTo>
                    <a:cubicBezTo>
                      <a:pt x="1401" y="13325"/>
                      <a:pt x="-1178" y="19560"/>
                      <a:pt x="535" y="25131"/>
                    </a:cubicBezTo>
                    <a:cubicBezTo>
                      <a:pt x="3270" y="34009"/>
                      <a:pt x="14202" y="36634"/>
                      <a:pt x="23135" y="39212"/>
                    </a:cubicBezTo>
                    <a:cubicBezTo>
                      <a:pt x="43505" y="45069"/>
                      <a:pt x="61730" y="58136"/>
                      <a:pt x="73812" y="75560"/>
                    </a:cubicBezTo>
                    <a:cubicBezTo>
                      <a:pt x="78463" y="82264"/>
                      <a:pt x="83399" y="90359"/>
                      <a:pt x="91512" y="91253"/>
                    </a:cubicBezTo>
                    <a:cubicBezTo>
                      <a:pt x="96761" y="91823"/>
                      <a:pt x="101955" y="88904"/>
                      <a:pt x="105187" y="84733"/>
                    </a:cubicBezTo>
                    <a:cubicBezTo>
                      <a:pt x="108420" y="80552"/>
                      <a:pt x="109921" y="75293"/>
                      <a:pt x="110685" y="70072"/>
                    </a:cubicBezTo>
                    <a:cubicBezTo>
                      <a:pt x="113742" y="49056"/>
                      <a:pt x="104975" y="26724"/>
                      <a:pt x="88445" y="134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18"/>
              <p:cNvSpPr/>
              <p:nvPr/>
            </p:nvSpPr>
            <p:spPr>
              <a:xfrm>
                <a:off x="7491623" y="-6788955"/>
                <a:ext cx="706409" cy="575738"/>
              </a:xfrm>
              <a:custGeom>
                <a:avLst/>
                <a:gdLst/>
                <a:ahLst/>
                <a:cxnLst/>
                <a:rect l="l" t="t" r="r" b="b"/>
                <a:pathLst>
                  <a:path w="57455" h="46827" extrusionOk="0">
                    <a:moveTo>
                      <a:pt x="57456" y="46828"/>
                    </a:moveTo>
                    <a:cubicBezTo>
                      <a:pt x="56313" y="45603"/>
                      <a:pt x="56553" y="43725"/>
                      <a:pt x="56093" y="42186"/>
                    </a:cubicBezTo>
                    <a:cubicBezTo>
                      <a:pt x="54592" y="37287"/>
                      <a:pt x="51175" y="32407"/>
                      <a:pt x="48680" y="27765"/>
                    </a:cubicBezTo>
                    <a:cubicBezTo>
                      <a:pt x="46082" y="24938"/>
                      <a:pt x="44425" y="22157"/>
                      <a:pt x="40944" y="18924"/>
                    </a:cubicBezTo>
                    <a:cubicBezTo>
                      <a:pt x="39461" y="17515"/>
                      <a:pt x="37619" y="16567"/>
                      <a:pt x="36081" y="15425"/>
                    </a:cubicBezTo>
                    <a:cubicBezTo>
                      <a:pt x="29304" y="10618"/>
                      <a:pt x="21955" y="7514"/>
                      <a:pt x="13805" y="6050"/>
                    </a:cubicBezTo>
                    <a:cubicBezTo>
                      <a:pt x="12921" y="5894"/>
                      <a:pt x="12101" y="5755"/>
                      <a:pt x="11143" y="5590"/>
                    </a:cubicBezTo>
                    <a:cubicBezTo>
                      <a:pt x="8997" y="5193"/>
                      <a:pt x="6373" y="5267"/>
                      <a:pt x="4347" y="5028"/>
                    </a:cubicBezTo>
                    <a:cubicBezTo>
                      <a:pt x="2137" y="4761"/>
                      <a:pt x="341" y="3453"/>
                      <a:pt x="0" y="1740"/>
                    </a:cubicBezTo>
                    <a:cubicBezTo>
                      <a:pt x="1538" y="-231"/>
                      <a:pt x="5765" y="-129"/>
                      <a:pt x="9734" y="156"/>
                    </a:cubicBezTo>
                    <a:cubicBezTo>
                      <a:pt x="16484" y="432"/>
                      <a:pt x="25565" y="3370"/>
                      <a:pt x="31228" y="6630"/>
                    </a:cubicBezTo>
                    <a:cubicBezTo>
                      <a:pt x="35630" y="9006"/>
                      <a:pt x="39839" y="12008"/>
                      <a:pt x="43227" y="15517"/>
                    </a:cubicBezTo>
                    <a:cubicBezTo>
                      <a:pt x="46709" y="19081"/>
                      <a:pt x="49747" y="22921"/>
                      <a:pt x="52022" y="27120"/>
                    </a:cubicBezTo>
                    <a:cubicBezTo>
                      <a:pt x="53671" y="30187"/>
                      <a:pt x="54629" y="33456"/>
                      <a:pt x="55586" y="36588"/>
                    </a:cubicBezTo>
                    <a:cubicBezTo>
                      <a:pt x="56627" y="39949"/>
                      <a:pt x="57262" y="43393"/>
                      <a:pt x="57456" y="4682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18"/>
              <p:cNvSpPr/>
              <p:nvPr/>
            </p:nvSpPr>
            <p:spPr>
              <a:xfrm>
                <a:off x="6889244" y="-6796676"/>
                <a:ext cx="485001" cy="230876"/>
              </a:xfrm>
              <a:custGeom>
                <a:avLst/>
                <a:gdLst/>
                <a:ahLst/>
                <a:cxnLst/>
                <a:rect l="l" t="t" r="r" b="b"/>
                <a:pathLst>
                  <a:path w="39447" h="18778" extrusionOk="0">
                    <a:moveTo>
                      <a:pt x="10" y="18779"/>
                    </a:moveTo>
                    <a:cubicBezTo>
                      <a:pt x="-119" y="17609"/>
                      <a:pt x="1050" y="17305"/>
                      <a:pt x="1621" y="16633"/>
                    </a:cubicBezTo>
                    <a:cubicBezTo>
                      <a:pt x="3491" y="14570"/>
                      <a:pt x="5342" y="11476"/>
                      <a:pt x="8178" y="10131"/>
                    </a:cubicBezTo>
                    <a:cubicBezTo>
                      <a:pt x="9679" y="8400"/>
                      <a:pt x="11466" y="7663"/>
                      <a:pt x="13897" y="6318"/>
                    </a:cubicBezTo>
                    <a:cubicBezTo>
                      <a:pt x="14929" y="5692"/>
                      <a:pt x="15877" y="4873"/>
                      <a:pt x="16899" y="4320"/>
                    </a:cubicBezTo>
                    <a:cubicBezTo>
                      <a:pt x="21449" y="2156"/>
                      <a:pt x="26127" y="821"/>
                      <a:pt x="31256" y="195"/>
                    </a:cubicBezTo>
                    <a:cubicBezTo>
                      <a:pt x="31873" y="158"/>
                      <a:pt x="32306" y="139"/>
                      <a:pt x="32942" y="112"/>
                    </a:cubicBezTo>
                    <a:cubicBezTo>
                      <a:pt x="34295" y="56"/>
                      <a:pt x="35944" y="-109"/>
                      <a:pt x="37214" y="112"/>
                    </a:cubicBezTo>
                    <a:cubicBezTo>
                      <a:pt x="38614" y="434"/>
                      <a:pt x="39517" y="1972"/>
                      <a:pt x="39443" y="3675"/>
                    </a:cubicBezTo>
                    <a:cubicBezTo>
                      <a:pt x="38347" y="5462"/>
                      <a:pt x="36303" y="5048"/>
                      <a:pt x="34258" y="5260"/>
                    </a:cubicBezTo>
                    <a:cubicBezTo>
                      <a:pt x="30851" y="5536"/>
                      <a:pt x="26182" y="6273"/>
                      <a:pt x="23033" y="7203"/>
                    </a:cubicBezTo>
                    <a:cubicBezTo>
                      <a:pt x="20592" y="7847"/>
                      <a:pt x="18262" y="8915"/>
                      <a:pt x="15978" y="9790"/>
                    </a:cubicBezTo>
                    <a:cubicBezTo>
                      <a:pt x="13640" y="10721"/>
                      <a:pt x="11558" y="12010"/>
                      <a:pt x="9394" y="13133"/>
                    </a:cubicBezTo>
                    <a:cubicBezTo>
                      <a:pt x="7847" y="13990"/>
                      <a:pt x="6134" y="14598"/>
                      <a:pt x="4670" y="15555"/>
                    </a:cubicBezTo>
                    <a:cubicBezTo>
                      <a:pt x="3426" y="16412"/>
                      <a:pt x="1925" y="17443"/>
                      <a:pt x="10" y="187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18"/>
              <p:cNvSpPr/>
              <p:nvPr/>
            </p:nvSpPr>
            <p:spPr>
              <a:xfrm>
                <a:off x="6830153" y="-6524571"/>
                <a:ext cx="757421" cy="492636"/>
              </a:xfrm>
              <a:custGeom>
                <a:avLst/>
                <a:gdLst/>
                <a:ahLst/>
                <a:cxnLst/>
                <a:rect l="l" t="t" r="r" b="b"/>
                <a:pathLst>
                  <a:path w="61604" h="40068" extrusionOk="0">
                    <a:moveTo>
                      <a:pt x="0" y="0"/>
                    </a:moveTo>
                    <a:cubicBezTo>
                      <a:pt x="1391" y="829"/>
                      <a:pt x="1612" y="2579"/>
                      <a:pt x="2505" y="3822"/>
                    </a:cubicBezTo>
                    <a:cubicBezTo>
                      <a:pt x="5378" y="7763"/>
                      <a:pt x="10286" y="10471"/>
                      <a:pt x="14274" y="13372"/>
                    </a:cubicBezTo>
                    <a:cubicBezTo>
                      <a:pt x="17635" y="14689"/>
                      <a:pt x="20177" y="16328"/>
                      <a:pt x="24395" y="17921"/>
                    </a:cubicBezTo>
                    <a:cubicBezTo>
                      <a:pt x="26209" y="18612"/>
                      <a:pt x="28161" y="18870"/>
                      <a:pt x="29921" y="19441"/>
                    </a:cubicBezTo>
                    <a:cubicBezTo>
                      <a:pt x="37591" y="21908"/>
                      <a:pt x="45069" y="24165"/>
                      <a:pt x="52547" y="28465"/>
                    </a:cubicBezTo>
                    <a:cubicBezTo>
                      <a:pt x="53293" y="28935"/>
                      <a:pt x="54122" y="29423"/>
                      <a:pt x="54905" y="30031"/>
                    </a:cubicBezTo>
                    <a:cubicBezTo>
                      <a:pt x="56765" y="31329"/>
                      <a:pt x="59039" y="32987"/>
                      <a:pt x="60449" y="34682"/>
                    </a:cubicBezTo>
                    <a:cubicBezTo>
                      <a:pt x="62014" y="36560"/>
                      <a:pt x="61894" y="38936"/>
                      <a:pt x="60660" y="40069"/>
                    </a:cubicBezTo>
                    <a:cubicBezTo>
                      <a:pt x="58266" y="40014"/>
                      <a:pt x="56231" y="37306"/>
                      <a:pt x="53413" y="35381"/>
                    </a:cubicBezTo>
                    <a:cubicBezTo>
                      <a:pt x="48845" y="32038"/>
                      <a:pt x="41422" y="28741"/>
                      <a:pt x="36017" y="26716"/>
                    </a:cubicBezTo>
                    <a:cubicBezTo>
                      <a:pt x="31909" y="25123"/>
                      <a:pt x="27544" y="23769"/>
                      <a:pt x="23474" y="21908"/>
                    </a:cubicBezTo>
                    <a:cubicBezTo>
                      <a:pt x="19321" y="20030"/>
                      <a:pt x="15232" y="18087"/>
                      <a:pt x="11594" y="15435"/>
                    </a:cubicBezTo>
                    <a:cubicBezTo>
                      <a:pt x="8942" y="13491"/>
                      <a:pt x="6787" y="11069"/>
                      <a:pt x="4789" y="8647"/>
                    </a:cubicBezTo>
                    <a:cubicBezTo>
                      <a:pt x="2643" y="6078"/>
                      <a:pt x="958" y="3122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18"/>
              <p:cNvSpPr/>
              <p:nvPr/>
            </p:nvSpPr>
            <p:spPr>
              <a:xfrm>
                <a:off x="7594964" y="-6053320"/>
                <a:ext cx="589385" cy="423034"/>
              </a:xfrm>
              <a:custGeom>
                <a:avLst/>
                <a:gdLst/>
                <a:ahLst/>
                <a:cxnLst/>
                <a:rect l="l" t="t" r="r" b="b"/>
                <a:pathLst>
                  <a:path w="47937" h="34407" extrusionOk="0">
                    <a:moveTo>
                      <a:pt x="47394" y="17378"/>
                    </a:moveTo>
                    <a:cubicBezTo>
                      <a:pt x="48434" y="18556"/>
                      <a:pt x="47707" y="20269"/>
                      <a:pt x="47449" y="21623"/>
                    </a:cubicBezTo>
                    <a:cubicBezTo>
                      <a:pt x="47062" y="23842"/>
                      <a:pt x="46334" y="26310"/>
                      <a:pt x="44843" y="28493"/>
                    </a:cubicBezTo>
                    <a:cubicBezTo>
                      <a:pt x="43397" y="30684"/>
                      <a:pt x="41076" y="32480"/>
                      <a:pt x="38544" y="33097"/>
                    </a:cubicBezTo>
                    <a:cubicBezTo>
                      <a:pt x="35210" y="34810"/>
                      <a:pt x="31591" y="34847"/>
                      <a:pt x="27124" y="33190"/>
                    </a:cubicBezTo>
                    <a:cubicBezTo>
                      <a:pt x="25209" y="32453"/>
                      <a:pt x="23247" y="31633"/>
                      <a:pt x="21700" y="30408"/>
                    </a:cubicBezTo>
                    <a:cubicBezTo>
                      <a:pt x="18376" y="27728"/>
                      <a:pt x="15954" y="24542"/>
                      <a:pt x="13550" y="21604"/>
                    </a:cubicBezTo>
                    <a:cubicBezTo>
                      <a:pt x="11091" y="18556"/>
                      <a:pt x="8706" y="15582"/>
                      <a:pt x="6256" y="12524"/>
                    </a:cubicBezTo>
                    <a:cubicBezTo>
                      <a:pt x="5732" y="11834"/>
                      <a:pt x="5253" y="11198"/>
                      <a:pt x="4691" y="10452"/>
                    </a:cubicBezTo>
                    <a:cubicBezTo>
                      <a:pt x="3466" y="8758"/>
                      <a:pt x="1763" y="6907"/>
                      <a:pt x="740" y="5212"/>
                    </a:cubicBezTo>
                    <a:cubicBezTo>
                      <a:pt x="-383" y="3361"/>
                      <a:pt x="-190" y="1179"/>
                      <a:pt x="1063" y="0"/>
                    </a:cubicBezTo>
                    <a:cubicBezTo>
                      <a:pt x="3457" y="74"/>
                      <a:pt x="5446" y="3113"/>
                      <a:pt x="7684" y="5793"/>
                    </a:cubicBezTo>
                    <a:cubicBezTo>
                      <a:pt x="11441" y="10286"/>
                      <a:pt x="16368" y="16825"/>
                      <a:pt x="19785" y="21291"/>
                    </a:cubicBezTo>
                    <a:cubicBezTo>
                      <a:pt x="22372" y="24671"/>
                      <a:pt x="25172" y="27637"/>
                      <a:pt x="28230" y="29266"/>
                    </a:cubicBezTo>
                    <a:cubicBezTo>
                      <a:pt x="31314" y="30961"/>
                      <a:pt x="35100" y="30915"/>
                      <a:pt x="38350" y="29764"/>
                    </a:cubicBezTo>
                    <a:cubicBezTo>
                      <a:pt x="40717" y="28963"/>
                      <a:pt x="43010" y="27637"/>
                      <a:pt x="44594" y="25472"/>
                    </a:cubicBezTo>
                    <a:cubicBezTo>
                      <a:pt x="46233" y="23170"/>
                      <a:pt x="47274" y="20371"/>
                      <a:pt x="47394" y="173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8" name="Google Shape;848;p18"/>
            <p:cNvGrpSpPr/>
            <p:nvPr/>
          </p:nvGrpSpPr>
          <p:grpSpPr>
            <a:xfrm>
              <a:off x="66366" y="1383037"/>
              <a:ext cx="136359" cy="129398"/>
              <a:chOff x="6138069" y="-6839869"/>
              <a:chExt cx="368042" cy="349253"/>
            </a:xfrm>
          </p:grpSpPr>
          <p:sp>
            <p:nvSpPr>
              <p:cNvPr id="849" name="Google Shape;849;p18"/>
              <p:cNvSpPr/>
              <p:nvPr/>
            </p:nvSpPr>
            <p:spPr>
              <a:xfrm>
                <a:off x="6205434" y="-6799492"/>
                <a:ext cx="291084" cy="294084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1" y="23907"/>
                    </a:cubicBezTo>
                    <a:cubicBezTo>
                      <a:pt x="16930" y="24183"/>
                      <a:pt x="22492" y="19735"/>
                      <a:pt x="23506" y="14108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18"/>
              <p:cNvSpPr/>
              <p:nvPr/>
            </p:nvSpPr>
            <p:spPr>
              <a:xfrm>
                <a:off x="6138069" y="-6792188"/>
                <a:ext cx="259203" cy="301572"/>
              </a:xfrm>
              <a:custGeom>
                <a:avLst/>
                <a:gdLst/>
                <a:ahLst/>
                <a:cxnLst/>
                <a:rect l="l" t="t" r="r" b="b"/>
                <a:pathLst>
                  <a:path w="21082" h="24528" extrusionOk="0">
                    <a:moveTo>
                      <a:pt x="10289" y="23"/>
                    </a:moveTo>
                    <a:cubicBezTo>
                      <a:pt x="9746" y="1027"/>
                      <a:pt x="8807" y="622"/>
                      <a:pt x="8070" y="1018"/>
                    </a:cubicBezTo>
                    <a:cubicBezTo>
                      <a:pt x="5731" y="2307"/>
                      <a:pt x="4903" y="5199"/>
                      <a:pt x="3825" y="7216"/>
                    </a:cubicBezTo>
                    <a:cubicBezTo>
                      <a:pt x="3945" y="8984"/>
                      <a:pt x="3540" y="10319"/>
                      <a:pt x="4230" y="12336"/>
                    </a:cubicBezTo>
                    <a:cubicBezTo>
                      <a:pt x="4543" y="13192"/>
                      <a:pt x="5308" y="13800"/>
                      <a:pt x="5796" y="14454"/>
                    </a:cubicBezTo>
                    <a:cubicBezTo>
                      <a:pt x="7914" y="17327"/>
                      <a:pt x="10953" y="18847"/>
                      <a:pt x="14434" y="19114"/>
                    </a:cubicBezTo>
                    <a:cubicBezTo>
                      <a:pt x="14867" y="19160"/>
                      <a:pt x="15124" y="19188"/>
                      <a:pt x="15567" y="19225"/>
                    </a:cubicBezTo>
                    <a:cubicBezTo>
                      <a:pt x="16497" y="19326"/>
                      <a:pt x="17592" y="19013"/>
                      <a:pt x="18476" y="19086"/>
                    </a:cubicBezTo>
                    <a:cubicBezTo>
                      <a:pt x="19434" y="19178"/>
                      <a:pt x="20521" y="20394"/>
                      <a:pt x="21083" y="22015"/>
                    </a:cubicBezTo>
                    <a:cubicBezTo>
                      <a:pt x="20770" y="24041"/>
                      <a:pt x="18513" y="24280"/>
                      <a:pt x="16432" y="24446"/>
                    </a:cubicBezTo>
                    <a:cubicBezTo>
                      <a:pt x="12896" y="24915"/>
                      <a:pt x="7730" y="23341"/>
                      <a:pt x="5004" y="20762"/>
                    </a:cubicBezTo>
                    <a:cubicBezTo>
                      <a:pt x="2886" y="18957"/>
                      <a:pt x="1154" y="16545"/>
                      <a:pt x="473" y="13828"/>
                    </a:cubicBezTo>
                    <a:cubicBezTo>
                      <a:pt x="-246" y="11120"/>
                      <a:pt x="-218" y="8017"/>
                      <a:pt x="1062" y="5540"/>
                    </a:cubicBezTo>
                    <a:cubicBezTo>
                      <a:pt x="1992" y="3735"/>
                      <a:pt x="3558" y="2519"/>
                      <a:pt x="5022" y="1524"/>
                    </a:cubicBezTo>
                    <a:cubicBezTo>
                      <a:pt x="6597" y="429"/>
                      <a:pt x="8503" y="-124"/>
                      <a:pt x="10289" y="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18"/>
              <p:cNvSpPr/>
              <p:nvPr/>
            </p:nvSpPr>
            <p:spPr>
              <a:xfrm>
                <a:off x="6332579" y="-6839869"/>
                <a:ext cx="173532" cy="241351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19630" extrusionOk="0">
                    <a:moveTo>
                      <a:pt x="11847" y="19631"/>
                    </a:moveTo>
                    <a:cubicBezTo>
                      <a:pt x="11166" y="18894"/>
                      <a:pt x="11930" y="18608"/>
                      <a:pt x="11985" y="18083"/>
                    </a:cubicBezTo>
                    <a:cubicBezTo>
                      <a:pt x="12151" y="16426"/>
                      <a:pt x="10807" y="14842"/>
                      <a:pt x="10926" y="13285"/>
                    </a:cubicBezTo>
                    <a:cubicBezTo>
                      <a:pt x="10070" y="12337"/>
                      <a:pt x="10116" y="11342"/>
                      <a:pt x="9462" y="10099"/>
                    </a:cubicBezTo>
                    <a:cubicBezTo>
                      <a:pt x="9177" y="9565"/>
                      <a:pt x="8523" y="9224"/>
                      <a:pt x="8210" y="8800"/>
                    </a:cubicBezTo>
                    <a:cubicBezTo>
                      <a:pt x="6819" y="6913"/>
                      <a:pt x="5318" y="5734"/>
                      <a:pt x="3596" y="5384"/>
                    </a:cubicBezTo>
                    <a:cubicBezTo>
                      <a:pt x="3421" y="5347"/>
                      <a:pt x="3246" y="5292"/>
                      <a:pt x="3071" y="5237"/>
                    </a:cubicBezTo>
                    <a:cubicBezTo>
                      <a:pt x="2638" y="5089"/>
                      <a:pt x="2169" y="5320"/>
                      <a:pt x="1819" y="5163"/>
                    </a:cubicBezTo>
                    <a:cubicBezTo>
                      <a:pt x="1469" y="4970"/>
                      <a:pt x="714" y="3690"/>
                      <a:pt x="5" y="2115"/>
                    </a:cubicBezTo>
                    <a:cubicBezTo>
                      <a:pt x="-106" y="135"/>
                      <a:pt x="1828" y="-68"/>
                      <a:pt x="3347" y="15"/>
                    </a:cubicBezTo>
                    <a:cubicBezTo>
                      <a:pt x="6055" y="-77"/>
                      <a:pt x="9296" y="2069"/>
                      <a:pt x="10659" y="3984"/>
                    </a:cubicBezTo>
                    <a:cubicBezTo>
                      <a:pt x="11792" y="5384"/>
                      <a:pt x="12685" y="6922"/>
                      <a:pt x="13136" y="8460"/>
                    </a:cubicBezTo>
                    <a:cubicBezTo>
                      <a:pt x="13588" y="10035"/>
                      <a:pt x="14057" y="11453"/>
                      <a:pt x="14113" y="13055"/>
                    </a:cubicBezTo>
                    <a:cubicBezTo>
                      <a:pt x="14150" y="14216"/>
                      <a:pt x="13708" y="15394"/>
                      <a:pt x="13440" y="16472"/>
                    </a:cubicBezTo>
                    <a:cubicBezTo>
                      <a:pt x="13173" y="17641"/>
                      <a:pt x="12640" y="18765"/>
                      <a:pt x="11847" y="196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2" name="Google Shape;852;p18"/>
            <p:cNvGrpSpPr/>
            <p:nvPr/>
          </p:nvGrpSpPr>
          <p:grpSpPr>
            <a:xfrm>
              <a:off x="-100234" y="403171"/>
              <a:ext cx="302949" cy="263666"/>
              <a:chOff x="7905418" y="-1550646"/>
              <a:chExt cx="817676" cy="711648"/>
            </a:xfrm>
          </p:grpSpPr>
          <p:sp>
            <p:nvSpPr>
              <p:cNvPr id="853" name="Google Shape;853;p18"/>
              <p:cNvSpPr/>
              <p:nvPr/>
            </p:nvSpPr>
            <p:spPr>
              <a:xfrm>
                <a:off x="7916447" y="-1519133"/>
                <a:ext cx="801327" cy="647774"/>
              </a:xfrm>
              <a:custGeom>
                <a:avLst/>
                <a:gdLst/>
                <a:ahLst/>
                <a:cxnLst/>
                <a:rect l="l" t="t" r="r" b="b"/>
                <a:pathLst>
                  <a:path w="65175" h="52686" extrusionOk="0">
                    <a:moveTo>
                      <a:pt x="56277" y="1382"/>
                    </a:moveTo>
                    <a:cubicBezTo>
                      <a:pt x="41119" y="-396"/>
                      <a:pt x="25363" y="3454"/>
                      <a:pt x="12747" y="12028"/>
                    </a:cubicBezTo>
                    <a:cubicBezTo>
                      <a:pt x="6199" y="16475"/>
                      <a:pt x="84" y="23032"/>
                      <a:pt x="1" y="30943"/>
                    </a:cubicBezTo>
                    <a:cubicBezTo>
                      <a:pt x="-91" y="39296"/>
                      <a:pt x="6751" y="46349"/>
                      <a:pt x="14404" y="49711"/>
                    </a:cubicBezTo>
                    <a:cubicBezTo>
                      <a:pt x="24939" y="54325"/>
                      <a:pt x="37694" y="53533"/>
                      <a:pt x="47566" y="47621"/>
                    </a:cubicBezTo>
                    <a:cubicBezTo>
                      <a:pt x="57438" y="41708"/>
                      <a:pt x="64179" y="30860"/>
                      <a:pt x="65091" y="19395"/>
                    </a:cubicBezTo>
                    <a:cubicBezTo>
                      <a:pt x="65634" y="12608"/>
                      <a:pt x="63617" y="4835"/>
                      <a:pt x="57613" y="1621"/>
                    </a:cubicBezTo>
                    <a:cubicBezTo>
                      <a:pt x="53690" y="-478"/>
                      <a:pt x="48938" y="-174"/>
                      <a:pt x="44545" y="516"/>
                    </a:cubicBezTo>
                    <a:cubicBezTo>
                      <a:pt x="33909" y="2201"/>
                      <a:pt x="23576" y="5848"/>
                      <a:pt x="14248" y="11226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18"/>
              <p:cNvSpPr/>
              <p:nvPr/>
            </p:nvSpPr>
            <p:spPr>
              <a:xfrm>
                <a:off x="7905418" y="-1472584"/>
                <a:ext cx="586558" cy="633586"/>
              </a:xfrm>
              <a:custGeom>
                <a:avLst/>
                <a:gdLst/>
                <a:ahLst/>
                <a:cxnLst/>
                <a:rect l="l" t="t" r="r" b="b"/>
                <a:pathLst>
                  <a:path w="47707" h="51532" extrusionOk="0">
                    <a:moveTo>
                      <a:pt x="32310" y="0"/>
                    </a:moveTo>
                    <a:cubicBezTo>
                      <a:pt x="31030" y="1538"/>
                      <a:pt x="28682" y="1851"/>
                      <a:pt x="26858" y="2726"/>
                    </a:cubicBezTo>
                    <a:cubicBezTo>
                      <a:pt x="21047" y="5516"/>
                      <a:pt x="15080" y="10130"/>
                      <a:pt x="10319" y="14735"/>
                    </a:cubicBezTo>
                    <a:cubicBezTo>
                      <a:pt x="7676" y="18648"/>
                      <a:pt x="5033" y="21954"/>
                      <a:pt x="4269" y="27728"/>
                    </a:cubicBezTo>
                    <a:cubicBezTo>
                      <a:pt x="4002" y="30224"/>
                      <a:pt x="4637" y="32655"/>
                      <a:pt x="5300" y="34783"/>
                    </a:cubicBezTo>
                    <a:cubicBezTo>
                      <a:pt x="6709" y="39544"/>
                      <a:pt x="10374" y="42739"/>
                      <a:pt x="14933" y="44323"/>
                    </a:cubicBezTo>
                    <a:cubicBezTo>
                      <a:pt x="19464" y="45907"/>
                      <a:pt x="24704" y="46349"/>
                      <a:pt x="29870" y="46101"/>
                    </a:cubicBezTo>
                    <a:cubicBezTo>
                      <a:pt x="30966" y="46018"/>
                      <a:pt x="32043" y="45935"/>
                      <a:pt x="33240" y="45852"/>
                    </a:cubicBezTo>
                    <a:cubicBezTo>
                      <a:pt x="35957" y="45594"/>
                      <a:pt x="39051" y="44627"/>
                      <a:pt x="41446" y="43918"/>
                    </a:cubicBezTo>
                    <a:cubicBezTo>
                      <a:pt x="44070" y="43209"/>
                      <a:pt x="46566" y="43375"/>
                      <a:pt x="47708" y="44710"/>
                    </a:cubicBezTo>
                    <a:cubicBezTo>
                      <a:pt x="46833" y="47454"/>
                      <a:pt x="41648" y="49628"/>
                      <a:pt x="36629" y="50604"/>
                    </a:cubicBezTo>
                    <a:cubicBezTo>
                      <a:pt x="28221" y="52391"/>
                      <a:pt x="15900" y="51884"/>
                      <a:pt x="8155" y="46543"/>
                    </a:cubicBezTo>
                    <a:cubicBezTo>
                      <a:pt x="2104" y="42601"/>
                      <a:pt x="-732" y="34755"/>
                      <a:pt x="161" y="28263"/>
                    </a:cubicBezTo>
                    <a:cubicBezTo>
                      <a:pt x="916" y="21383"/>
                      <a:pt x="4582" y="15526"/>
                      <a:pt x="9140" y="11410"/>
                    </a:cubicBezTo>
                    <a:cubicBezTo>
                      <a:pt x="12501" y="8362"/>
                      <a:pt x="16397" y="6446"/>
                      <a:pt x="20117" y="4660"/>
                    </a:cubicBezTo>
                    <a:cubicBezTo>
                      <a:pt x="24114" y="2726"/>
                      <a:pt x="28212" y="1308"/>
                      <a:pt x="323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18"/>
              <p:cNvSpPr/>
              <p:nvPr/>
            </p:nvSpPr>
            <p:spPr>
              <a:xfrm>
                <a:off x="8481460" y="-1550646"/>
                <a:ext cx="241634" cy="527665"/>
              </a:xfrm>
              <a:custGeom>
                <a:avLst/>
                <a:gdLst/>
                <a:ahLst/>
                <a:cxnLst/>
                <a:rect l="l" t="t" r="r" b="b"/>
                <a:pathLst>
                  <a:path w="19653" h="42917" extrusionOk="0">
                    <a:moveTo>
                      <a:pt x="8712" y="42917"/>
                    </a:moveTo>
                    <a:cubicBezTo>
                      <a:pt x="8518" y="41637"/>
                      <a:pt x="9716" y="41039"/>
                      <a:pt x="10250" y="40127"/>
                    </a:cubicBezTo>
                    <a:cubicBezTo>
                      <a:pt x="11981" y="37226"/>
                      <a:pt x="12755" y="33303"/>
                      <a:pt x="14311" y="30236"/>
                    </a:cubicBezTo>
                    <a:cubicBezTo>
                      <a:pt x="14523" y="27695"/>
                      <a:pt x="15388" y="25788"/>
                      <a:pt x="15481" y="22722"/>
                    </a:cubicBezTo>
                    <a:cubicBezTo>
                      <a:pt x="15517" y="21405"/>
                      <a:pt x="15048" y="20125"/>
                      <a:pt x="14864" y="18937"/>
                    </a:cubicBezTo>
                    <a:cubicBezTo>
                      <a:pt x="14053" y="13761"/>
                      <a:pt x="11595" y="9396"/>
                      <a:pt x="7450" y="6901"/>
                    </a:cubicBezTo>
                    <a:cubicBezTo>
                      <a:pt x="6981" y="6624"/>
                      <a:pt x="6612" y="6403"/>
                      <a:pt x="6115" y="6109"/>
                    </a:cubicBezTo>
                    <a:cubicBezTo>
                      <a:pt x="5019" y="5483"/>
                      <a:pt x="3546" y="5271"/>
                      <a:pt x="2487" y="4930"/>
                    </a:cubicBezTo>
                    <a:cubicBezTo>
                      <a:pt x="1354" y="4525"/>
                      <a:pt x="322" y="3143"/>
                      <a:pt x="0" y="1440"/>
                    </a:cubicBezTo>
                    <a:cubicBezTo>
                      <a:pt x="1004" y="-559"/>
                      <a:pt x="4337" y="-190"/>
                      <a:pt x="7036" y="823"/>
                    </a:cubicBezTo>
                    <a:cubicBezTo>
                      <a:pt x="11871" y="2176"/>
                      <a:pt x="16807" y="7665"/>
                      <a:pt x="18161" y="12178"/>
                    </a:cubicBezTo>
                    <a:cubicBezTo>
                      <a:pt x="19413" y="15539"/>
                      <a:pt x="19892" y="19167"/>
                      <a:pt x="19542" y="22510"/>
                    </a:cubicBezTo>
                    <a:cubicBezTo>
                      <a:pt x="19192" y="25936"/>
                      <a:pt x="18409" y="29223"/>
                      <a:pt x="17018" y="32124"/>
                    </a:cubicBezTo>
                    <a:cubicBezTo>
                      <a:pt x="15996" y="34243"/>
                      <a:pt x="14504" y="35983"/>
                      <a:pt x="13243" y="37742"/>
                    </a:cubicBezTo>
                    <a:cubicBezTo>
                      <a:pt x="11862" y="39620"/>
                      <a:pt x="10342" y="41343"/>
                      <a:pt x="8712" y="4291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56" name="Google Shape;856;p18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857" name="Google Shape;857;p18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" name="Google Shape;858;p18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077852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9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1" name="Google Shape;861;p19"/>
          <p:cNvSpPr txBox="1">
            <a:spLocks noGrp="1"/>
          </p:cNvSpPr>
          <p:nvPr>
            <p:ph type="subTitle" idx="1"/>
          </p:nvPr>
        </p:nvSpPr>
        <p:spPr>
          <a:xfrm>
            <a:off x="720000" y="2280201"/>
            <a:ext cx="2338500" cy="14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2" name="Google Shape;862;p19"/>
          <p:cNvSpPr txBox="1">
            <a:spLocks noGrp="1"/>
          </p:cNvSpPr>
          <p:nvPr>
            <p:ph type="subTitle" idx="2"/>
          </p:nvPr>
        </p:nvSpPr>
        <p:spPr>
          <a:xfrm>
            <a:off x="3404139" y="2280201"/>
            <a:ext cx="2338500" cy="14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3" name="Google Shape;863;p19"/>
          <p:cNvSpPr txBox="1">
            <a:spLocks noGrp="1"/>
          </p:cNvSpPr>
          <p:nvPr>
            <p:ph type="subTitle" idx="3"/>
          </p:nvPr>
        </p:nvSpPr>
        <p:spPr>
          <a:xfrm>
            <a:off x="720000" y="4180867"/>
            <a:ext cx="2338500" cy="14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4" name="Google Shape;864;p19"/>
          <p:cNvSpPr txBox="1">
            <a:spLocks noGrp="1"/>
          </p:cNvSpPr>
          <p:nvPr>
            <p:ph type="subTitle" idx="4"/>
          </p:nvPr>
        </p:nvSpPr>
        <p:spPr>
          <a:xfrm>
            <a:off x="3405189" y="4180867"/>
            <a:ext cx="2338500" cy="14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5" name="Google Shape;865;p19"/>
          <p:cNvSpPr txBox="1">
            <a:spLocks noGrp="1"/>
          </p:cNvSpPr>
          <p:nvPr>
            <p:ph type="subTitle" idx="5"/>
          </p:nvPr>
        </p:nvSpPr>
        <p:spPr>
          <a:xfrm>
            <a:off x="6090378" y="2280201"/>
            <a:ext cx="2338500" cy="14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6" name="Google Shape;866;p19"/>
          <p:cNvSpPr txBox="1">
            <a:spLocks noGrp="1"/>
          </p:cNvSpPr>
          <p:nvPr>
            <p:ph type="subTitle" idx="6"/>
          </p:nvPr>
        </p:nvSpPr>
        <p:spPr>
          <a:xfrm>
            <a:off x="6090378" y="4180867"/>
            <a:ext cx="2338500" cy="14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7" name="Google Shape;867;p19"/>
          <p:cNvSpPr txBox="1">
            <a:spLocks noGrp="1"/>
          </p:cNvSpPr>
          <p:nvPr>
            <p:ph type="subTitle" idx="7"/>
          </p:nvPr>
        </p:nvSpPr>
        <p:spPr>
          <a:xfrm>
            <a:off x="720000" y="1976733"/>
            <a:ext cx="2336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8" name="Google Shape;868;p19"/>
          <p:cNvSpPr txBox="1">
            <a:spLocks noGrp="1"/>
          </p:cNvSpPr>
          <p:nvPr>
            <p:ph type="subTitle" idx="8"/>
          </p:nvPr>
        </p:nvSpPr>
        <p:spPr>
          <a:xfrm>
            <a:off x="3404142" y="1976733"/>
            <a:ext cx="2336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9" name="Google Shape;869;p19"/>
          <p:cNvSpPr txBox="1">
            <a:spLocks noGrp="1"/>
          </p:cNvSpPr>
          <p:nvPr>
            <p:ph type="subTitle" idx="9"/>
          </p:nvPr>
        </p:nvSpPr>
        <p:spPr>
          <a:xfrm>
            <a:off x="6092503" y="1976733"/>
            <a:ext cx="2336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0" name="Google Shape;870;p19"/>
          <p:cNvSpPr txBox="1">
            <a:spLocks noGrp="1"/>
          </p:cNvSpPr>
          <p:nvPr>
            <p:ph type="subTitle" idx="13"/>
          </p:nvPr>
        </p:nvSpPr>
        <p:spPr>
          <a:xfrm>
            <a:off x="720000" y="3881269"/>
            <a:ext cx="2336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1" name="Google Shape;871;p19"/>
          <p:cNvSpPr txBox="1">
            <a:spLocks noGrp="1"/>
          </p:cNvSpPr>
          <p:nvPr>
            <p:ph type="subTitle" idx="14"/>
          </p:nvPr>
        </p:nvSpPr>
        <p:spPr>
          <a:xfrm>
            <a:off x="3404142" y="3881269"/>
            <a:ext cx="2336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2" name="Google Shape;872;p19"/>
          <p:cNvSpPr txBox="1">
            <a:spLocks noGrp="1"/>
          </p:cNvSpPr>
          <p:nvPr>
            <p:ph type="subTitle" idx="15"/>
          </p:nvPr>
        </p:nvSpPr>
        <p:spPr>
          <a:xfrm>
            <a:off x="6092503" y="3881269"/>
            <a:ext cx="2336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873" name="Google Shape;873;p19"/>
          <p:cNvGrpSpPr/>
          <p:nvPr/>
        </p:nvGrpSpPr>
        <p:grpSpPr>
          <a:xfrm>
            <a:off x="-2476471" y="-2762231"/>
            <a:ext cx="14351482" cy="11319096"/>
            <a:chOff x="-2476471" y="-2071673"/>
            <a:chExt cx="14351482" cy="8489322"/>
          </a:xfrm>
        </p:grpSpPr>
        <p:grpSp>
          <p:nvGrpSpPr>
            <p:cNvPr id="874" name="Google Shape;874;p19"/>
            <p:cNvGrpSpPr/>
            <p:nvPr/>
          </p:nvGrpSpPr>
          <p:grpSpPr>
            <a:xfrm rot="538139">
              <a:off x="-2198634" y="2242651"/>
              <a:ext cx="4057050" cy="3882488"/>
              <a:chOff x="8988983" y="3242852"/>
              <a:chExt cx="3541396" cy="3389021"/>
            </a:xfrm>
          </p:grpSpPr>
          <p:sp>
            <p:nvSpPr>
              <p:cNvPr id="875" name="Google Shape;875;p19"/>
              <p:cNvSpPr/>
              <p:nvPr/>
            </p:nvSpPr>
            <p:spPr>
              <a:xfrm>
                <a:off x="9143999" y="3563450"/>
                <a:ext cx="3229493" cy="2594781"/>
              </a:xfrm>
              <a:custGeom>
                <a:avLst/>
                <a:gdLst/>
                <a:ahLst/>
                <a:cxnLst/>
                <a:rect l="l" t="t" r="r" b="b"/>
                <a:pathLst>
                  <a:path w="412583" h="401980" extrusionOk="0">
                    <a:moveTo>
                      <a:pt x="400691" y="291978"/>
                    </a:moveTo>
                    <a:cubicBezTo>
                      <a:pt x="385966" y="322083"/>
                      <a:pt x="360291" y="345556"/>
                      <a:pt x="332434" y="364177"/>
                    </a:cubicBezTo>
                    <a:cubicBezTo>
                      <a:pt x="302615" y="384115"/>
                      <a:pt x="268753" y="399577"/>
                      <a:pt x="232966" y="401723"/>
                    </a:cubicBezTo>
                    <a:cubicBezTo>
                      <a:pt x="191664" y="404209"/>
                      <a:pt x="150545" y="388517"/>
                      <a:pt x="117641" y="363441"/>
                    </a:cubicBezTo>
                    <a:cubicBezTo>
                      <a:pt x="84737" y="338365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8" y="16728"/>
                      <a:pt x="264553" y="31941"/>
                    </a:cubicBezTo>
                    <a:cubicBezTo>
                      <a:pt x="275227" y="33654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10" y="160896"/>
                      <a:pt x="388821" y="175889"/>
                      <a:pt x="400526" y="195532"/>
                    </a:cubicBezTo>
                    <a:cubicBezTo>
                      <a:pt x="417691" y="224310"/>
                      <a:pt x="415426" y="261874"/>
                      <a:pt x="400691" y="291978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19"/>
              <p:cNvSpPr/>
              <p:nvPr/>
            </p:nvSpPr>
            <p:spPr>
              <a:xfrm rot="-2022469">
                <a:off x="9374078" y="3824421"/>
                <a:ext cx="2771207" cy="2225882"/>
              </a:xfrm>
              <a:custGeom>
                <a:avLst/>
                <a:gdLst/>
                <a:ahLst/>
                <a:cxnLst/>
                <a:rect l="l" t="t" r="r" b="b"/>
                <a:pathLst>
                  <a:path w="412583" h="401980" extrusionOk="0">
                    <a:moveTo>
                      <a:pt x="400691" y="291978"/>
                    </a:moveTo>
                    <a:cubicBezTo>
                      <a:pt x="385966" y="322083"/>
                      <a:pt x="360291" y="345556"/>
                      <a:pt x="332434" y="364177"/>
                    </a:cubicBezTo>
                    <a:cubicBezTo>
                      <a:pt x="302615" y="384115"/>
                      <a:pt x="268753" y="399577"/>
                      <a:pt x="232966" y="401723"/>
                    </a:cubicBezTo>
                    <a:cubicBezTo>
                      <a:pt x="191664" y="404209"/>
                      <a:pt x="150545" y="388517"/>
                      <a:pt x="117641" y="363441"/>
                    </a:cubicBezTo>
                    <a:cubicBezTo>
                      <a:pt x="84737" y="338365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8" y="16728"/>
                      <a:pt x="264553" y="31941"/>
                    </a:cubicBezTo>
                    <a:cubicBezTo>
                      <a:pt x="275227" y="33654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10" y="160896"/>
                      <a:pt x="388821" y="175889"/>
                      <a:pt x="400526" y="195532"/>
                    </a:cubicBezTo>
                    <a:cubicBezTo>
                      <a:pt x="417691" y="224310"/>
                      <a:pt x="415426" y="261874"/>
                      <a:pt x="400691" y="291978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19"/>
              <p:cNvSpPr/>
              <p:nvPr/>
            </p:nvSpPr>
            <p:spPr>
              <a:xfrm rot="-8942958">
                <a:off x="9595571" y="4002343"/>
                <a:ext cx="2328449" cy="1870143"/>
              </a:xfrm>
              <a:custGeom>
                <a:avLst/>
                <a:gdLst/>
                <a:ahLst/>
                <a:cxnLst/>
                <a:rect l="l" t="t" r="r" b="b"/>
                <a:pathLst>
                  <a:path w="412583" h="401980" extrusionOk="0">
                    <a:moveTo>
                      <a:pt x="400691" y="291978"/>
                    </a:moveTo>
                    <a:cubicBezTo>
                      <a:pt x="385966" y="322083"/>
                      <a:pt x="360291" y="345556"/>
                      <a:pt x="332434" y="364177"/>
                    </a:cubicBezTo>
                    <a:cubicBezTo>
                      <a:pt x="302615" y="384115"/>
                      <a:pt x="268753" y="399577"/>
                      <a:pt x="232966" y="401723"/>
                    </a:cubicBezTo>
                    <a:cubicBezTo>
                      <a:pt x="191664" y="404209"/>
                      <a:pt x="150545" y="388517"/>
                      <a:pt x="117641" y="363441"/>
                    </a:cubicBezTo>
                    <a:cubicBezTo>
                      <a:pt x="84737" y="338365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8" y="16728"/>
                      <a:pt x="264553" y="31941"/>
                    </a:cubicBezTo>
                    <a:cubicBezTo>
                      <a:pt x="275227" y="33654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10" y="160896"/>
                      <a:pt x="388821" y="175889"/>
                      <a:pt x="400526" y="195532"/>
                    </a:cubicBezTo>
                    <a:cubicBezTo>
                      <a:pt x="417691" y="224310"/>
                      <a:pt x="415426" y="261874"/>
                      <a:pt x="400691" y="291978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8" name="Google Shape;878;p19"/>
            <p:cNvGrpSpPr/>
            <p:nvPr/>
          </p:nvGrpSpPr>
          <p:grpSpPr>
            <a:xfrm rot="-8223732">
              <a:off x="7038986" y="-1209897"/>
              <a:ext cx="4057089" cy="3882525"/>
              <a:chOff x="8988983" y="3242852"/>
              <a:chExt cx="3541396" cy="3389021"/>
            </a:xfrm>
          </p:grpSpPr>
          <p:sp>
            <p:nvSpPr>
              <p:cNvPr id="879" name="Google Shape;879;p19"/>
              <p:cNvSpPr/>
              <p:nvPr/>
            </p:nvSpPr>
            <p:spPr>
              <a:xfrm>
                <a:off x="9143999" y="3563450"/>
                <a:ext cx="3229493" cy="2594781"/>
              </a:xfrm>
              <a:custGeom>
                <a:avLst/>
                <a:gdLst/>
                <a:ahLst/>
                <a:cxnLst/>
                <a:rect l="l" t="t" r="r" b="b"/>
                <a:pathLst>
                  <a:path w="412583" h="401980" extrusionOk="0">
                    <a:moveTo>
                      <a:pt x="400691" y="291978"/>
                    </a:moveTo>
                    <a:cubicBezTo>
                      <a:pt x="385966" y="322083"/>
                      <a:pt x="360291" y="345556"/>
                      <a:pt x="332434" y="364177"/>
                    </a:cubicBezTo>
                    <a:cubicBezTo>
                      <a:pt x="302615" y="384115"/>
                      <a:pt x="268753" y="399577"/>
                      <a:pt x="232966" y="401723"/>
                    </a:cubicBezTo>
                    <a:cubicBezTo>
                      <a:pt x="191664" y="404209"/>
                      <a:pt x="150545" y="388517"/>
                      <a:pt x="117641" y="363441"/>
                    </a:cubicBezTo>
                    <a:cubicBezTo>
                      <a:pt x="84737" y="338365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8" y="16728"/>
                      <a:pt x="264553" y="31941"/>
                    </a:cubicBezTo>
                    <a:cubicBezTo>
                      <a:pt x="275227" y="33654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10" y="160896"/>
                      <a:pt x="388821" y="175889"/>
                      <a:pt x="400526" y="195532"/>
                    </a:cubicBezTo>
                    <a:cubicBezTo>
                      <a:pt x="417691" y="224310"/>
                      <a:pt x="415426" y="261874"/>
                      <a:pt x="400691" y="291978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19"/>
              <p:cNvSpPr/>
              <p:nvPr/>
            </p:nvSpPr>
            <p:spPr>
              <a:xfrm rot="-2022469">
                <a:off x="9374078" y="3824421"/>
                <a:ext cx="2771207" cy="2225882"/>
              </a:xfrm>
              <a:custGeom>
                <a:avLst/>
                <a:gdLst/>
                <a:ahLst/>
                <a:cxnLst/>
                <a:rect l="l" t="t" r="r" b="b"/>
                <a:pathLst>
                  <a:path w="412583" h="401980" extrusionOk="0">
                    <a:moveTo>
                      <a:pt x="400691" y="291978"/>
                    </a:moveTo>
                    <a:cubicBezTo>
                      <a:pt x="385966" y="322083"/>
                      <a:pt x="360291" y="345556"/>
                      <a:pt x="332434" y="364177"/>
                    </a:cubicBezTo>
                    <a:cubicBezTo>
                      <a:pt x="302615" y="384115"/>
                      <a:pt x="268753" y="399577"/>
                      <a:pt x="232966" y="401723"/>
                    </a:cubicBezTo>
                    <a:cubicBezTo>
                      <a:pt x="191664" y="404209"/>
                      <a:pt x="150545" y="388517"/>
                      <a:pt x="117641" y="363441"/>
                    </a:cubicBezTo>
                    <a:cubicBezTo>
                      <a:pt x="84737" y="338365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8" y="16728"/>
                      <a:pt x="264553" y="31941"/>
                    </a:cubicBezTo>
                    <a:cubicBezTo>
                      <a:pt x="275227" y="33654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10" y="160896"/>
                      <a:pt x="388821" y="175889"/>
                      <a:pt x="400526" y="195532"/>
                    </a:cubicBezTo>
                    <a:cubicBezTo>
                      <a:pt x="417691" y="224310"/>
                      <a:pt x="415426" y="261874"/>
                      <a:pt x="400691" y="291978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19"/>
              <p:cNvSpPr/>
              <p:nvPr/>
            </p:nvSpPr>
            <p:spPr>
              <a:xfrm rot="-8942958">
                <a:off x="9595571" y="4002343"/>
                <a:ext cx="2328449" cy="1870143"/>
              </a:xfrm>
              <a:custGeom>
                <a:avLst/>
                <a:gdLst/>
                <a:ahLst/>
                <a:cxnLst/>
                <a:rect l="l" t="t" r="r" b="b"/>
                <a:pathLst>
                  <a:path w="412583" h="401980" extrusionOk="0">
                    <a:moveTo>
                      <a:pt x="400691" y="291978"/>
                    </a:moveTo>
                    <a:cubicBezTo>
                      <a:pt x="385966" y="322083"/>
                      <a:pt x="360291" y="345556"/>
                      <a:pt x="332434" y="364177"/>
                    </a:cubicBezTo>
                    <a:cubicBezTo>
                      <a:pt x="302615" y="384115"/>
                      <a:pt x="268753" y="399577"/>
                      <a:pt x="232966" y="401723"/>
                    </a:cubicBezTo>
                    <a:cubicBezTo>
                      <a:pt x="191664" y="404209"/>
                      <a:pt x="150545" y="388517"/>
                      <a:pt x="117641" y="363441"/>
                    </a:cubicBezTo>
                    <a:cubicBezTo>
                      <a:pt x="84737" y="338365"/>
                      <a:pt x="59467" y="304411"/>
                      <a:pt x="39465" y="268191"/>
                    </a:cubicBezTo>
                    <a:cubicBezTo>
                      <a:pt x="17538" y="228500"/>
                      <a:pt x="1284" y="184683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8" y="16728"/>
                      <a:pt x="264553" y="31941"/>
                    </a:cubicBezTo>
                    <a:cubicBezTo>
                      <a:pt x="275227" y="33654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10" y="160896"/>
                      <a:pt x="388821" y="175889"/>
                      <a:pt x="400526" y="195532"/>
                    </a:cubicBezTo>
                    <a:cubicBezTo>
                      <a:pt x="417691" y="224310"/>
                      <a:pt x="415426" y="261874"/>
                      <a:pt x="400691" y="291978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2" name="Google Shape;882;p19"/>
          <p:cNvGrpSpPr/>
          <p:nvPr/>
        </p:nvGrpSpPr>
        <p:grpSpPr>
          <a:xfrm>
            <a:off x="-3" y="223036"/>
            <a:ext cx="9213558" cy="5438777"/>
            <a:chOff x="-3" y="167276"/>
            <a:chExt cx="9213558" cy="4079083"/>
          </a:xfrm>
        </p:grpSpPr>
        <p:grpSp>
          <p:nvGrpSpPr>
            <p:cNvPr id="883" name="Google Shape;883;p19"/>
            <p:cNvGrpSpPr/>
            <p:nvPr/>
          </p:nvGrpSpPr>
          <p:grpSpPr>
            <a:xfrm>
              <a:off x="8672421" y="501652"/>
              <a:ext cx="541134" cy="453492"/>
              <a:chOff x="6830153" y="-6796676"/>
              <a:chExt cx="1391807" cy="1166390"/>
            </a:xfrm>
          </p:grpSpPr>
          <p:sp>
            <p:nvSpPr>
              <p:cNvPr id="884" name="Google Shape;884;p19"/>
              <p:cNvSpPr/>
              <p:nvPr/>
            </p:nvSpPr>
            <p:spPr>
              <a:xfrm>
                <a:off x="6853686" y="-6762114"/>
                <a:ext cx="1368274" cy="1122816"/>
              </a:xfrm>
              <a:custGeom>
                <a:avLst/>
                <a:gdLst/>
                <a:ahLst/>
                <a:cxnLst/>
                <a:rect l="l" t="t" r="r" b="b"/>
                <a:pathLst>
                  <a:path w="111287" h="91323" extrusionOk="0">
                    <a:moveTo>
                      <a:pt x="88445" y="13418"/>
                    </a:moveTo>
                    <a:cubicBezTo>
                      <a:pt x="76418" y="3739"/>
                      <a:pt x="60615" y="-903"/>
                      <a:pt x="45245" y="166"/>
                    </a:cubicBezTo>
                    <a:cubicBezTo>
                      <a:pt x="37243" y="-332"/>
                      <a:pt x="29185" y="285"/>
                      <a:pt x="21367" y="2100"/>
                    </a:cubicBezTo>
                    <a:cubicBezTo>
                      <a:pt x="15694" y="3426"/>
                      <a:pt x="9984" y="5442"/>
                      <a:pt x="5693" y="9384"/>
                    </a:cubicBezTo>
                    <a:cubicBezTo>
                      <a:pt x="1401" y="13325"/>
                      <a:pt x="-1178" y="19560"/>
                      <a:pt x="535" y="25131"/>
                    </a:cubicBezTo>
                    <a:cubicBezTo>
                      <a:pt x="3270" y="34009"/>
                      <a:pt x="14202" y="36634"/>
                      <a:pt x="23135" y="39212"/>
                    </a:cubicBezTo>
                    <a:cubicBezTo>
                      <a:pt x="43505" y="45069"/>
                      <a:pt x="61730" y="58136"/>
                      <a:pt x="73812" y="75560"/>
                    </a:cubicBezTo>
                    <a:cubicBezTo>
                      <a:pt x="78463" y="82264"/>
                      <a:pt x="83399" y="90359"/>
                      <a:pt x="91512" y="91253"/>
                    </a:cubicBezTo>
                    <a:cubicBezTo>
                      <a:pt x="96761" y="91823"/>
                      <a:pt x="101955" y="88904"/>
                      <a:pt x="105187" y="84733"/>
                    </a:cubicBezTo>
                    <a:cubicBezTo>
                      <a:pt x="108420" y="80552"/>
                      <a:pt x="109921" y="75293"/>
                      <a:pt x="110685" y="70072"/>
                    </a:cubicBezTo>
                    <a:cubicBezTo>
                      <a:pt x="113742" y="49056"/>
                      <a:pt x="104975" y="26724"/>
                      <a:pt x="88445" y="134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19"/>
              <p:cNvSpPr/>
              <p:nvPr/>
            </p:nvSpPr>
            <p:spPr>
              <a:xfrm>
                <a:off x="7491623" y="-6788955"/>
                <a:ext cx="706409" cy="575738"/>
              </a:xfrm>
              <a:custGeom>
                <a:avLst/>
                <a:gdLst/>
                <a:ahLst/>
                <a:cxnLst/>
                <a:rect l="l" t="t" r="r" b="b"/>
                <a:pathLst>
                  <a:path w="57455" h="46827" extrusionOk="0">
                    <a:moveTo>
                      <a:pt x="57456" y="46828"/>
                    </a:moveTo>
                    <a:cubicBezTo>
                      <a:pt x="56313" y="45603"/>
                      <a:pt x="56553" y="43725"/>
                      <a:pt x="56093" y="42186"/>
                    </a:cubicBezTo>
                    <a:cubicBezTo>
                      <a:pt x="54592" y="37287"/>
                      <a:pt x="51175" y="32407"/>
                      <a:pt x="48680" y="27765"/>
                    </a:cubicBezTo>
                    <a:cubicBezTo>
                      <a:pt x="46082" y="24938"/>
                      <a:pt x="44425" y="22157"/>
                      <a:pt x="40944" y="18924"/>
                    </a:cubicBezTo>
                    <a:cubicBezTo>
                      <a:pt x="39461" y="17515"/>
                      <a:pt x="37619" y="16567"/>
                      <a:pt x="36081" y="15425"/>
                    </a:cubicBezTo>
                    <a:cubicBezTo>
                      <a:pt x="29304" y="10618"/>
                      <a:pt x="21955" y="7514"/>
                      <a:pt x="13805" y="6050"/>
                    </a:cubicBezTo>
                    <a:cubicBezTo>
                      <a:pt x="12921" y="5894"/>
                      <a:pt x="12101" y="5755"/>
                      <a:pt x="11143" y="5590"/>
                    </a:cubicBezTo>
                    <a:cubicBezTo>
                      <a:pt x="8997" y="5193"/>
                      <a:pt x="6373" y="5267"/>
                      <a:pt x="4347" y="5028"/>
                    </a:cubicBezTo>
                    <a:cubicBezTo>
                      <a:pt x="2137" y="4761"/>
                      <a:pt x="341" y="3453"/>
                      <a:pt x="0" y="1740"/>
                    </a:cubicBezTo>
                    <a:cubicBezTo>
                      <a:pt x="1538" y="-231"/>
                      <a:pt x="5765" y="-129"/>
                      <a:pt x="9734" y="156"/>
                    </a:cubicBezTo>
                    <a:cubicBezTo>
                      <a:pt x="16484" y="432"/>
                      <a:pt x="25565" y="3370"/>
                      <a:pt x="31228" y="6630"/>
                    </a:cubicBezTo>
                    <a:cubicBezTo>
                      <a:pt x="35630" y="9006"/>
                      <a:pt x="39839" y="12008"/>
                      <a:pt x="43227" y="15517"/>
                    </a:cubicBezTo>
                    <a:cubicBezTo>
                      <a:pt x="46709" y="19081"/>
                      <a:pt x="49747" y="22921"/>
                      <a:pt x="52022" y="27120"/>
                    </a:cubicBezTo>
                    <a:cubicBezTo>
                      <a:pt x="53671" y="30187"/>
                      <a:pt x="54629" y="33456"/>
                      <a:pt x="55586" y="36588"/>
                    </a:cubicBezTo>
                    <a:cubicBezTo>
                      <a:pt x="56627" y="39949"/>
                      <a:pt x="57262" y="43393"/>
                      <a:pt x="57456" y="4682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19"/>
              <p:cNvSpPr/>
              <p:nvPr/>
            </p:nvSpPr>
            <p:spPr>
              <a:xfrm>
                <a:off x="6889244" y="-6796676"/>
                <a:ext cx="485001" cy="230876"/>
              </a:xfrm>
              <a:custGeom>
                <a:avLst/>
                <a:gdLst/>
                <a:ahLst/>
                <a:cxnLst/>
                <a:rect l="l" t="t" r="r" b="b"/>
                <a:pathLst>
                  <a:path w="39447" h="18778" extrusionOk="0">
                    <a:moveTo>
                      <a:pt x="10" y="18779"/>
                    </a:moveTo>
                    <a:cubicBezTo>
                      <a:pt x="-119" y="17609"/>
                      <a:pt x="1050" y="17305"/>
                      <a:pt x="1621" y="16633"/>
                    </a:cubicBezTo>
                    <a:cubicBezTo>
                      <a:pt x="3491" y="14570"/>
                      <a:pt x="5342" y="11476"/>
                      <a:pt x="8178" y="10131"/>
                    </a:cubicBezTo>
                    <a:cubicBezTo>
                      <a:pt x="9679" y="8400"/>
                      <a:pt x="11466" y="7663"/>
                      <a:pt x="13897" y="6318"/>
                    </a:cubicBezTo>
                    <a:cubicBezTo>
                      <a:pt x="14929" y="5692"/>
                      <a:pt x="15877" y="4873"/>
                      <a:pt x="16899" y="4320"/>
                    </a:cubicBezTo>
                    <a:cubicBezTo>
                      <a:pt x="21449" y="2156"/>
                      <a:pt x="26127" y="821"/>
                      <a:pt x="31256" y="195"/>
                    </a:cubicBezTo>
                    <a:cubicBezTo>
                      <a:pt x="31873" y="158"/>
                      <a:pt x="32306" y="139"/>
                      <a:pt x="32942" y="112"/>
                    </a:cubicBezTo>
                    <a:cubicBezTo>
                      <a:pt x="34295" y="56"/>
                      <a:pt x="35944" y="-109"/>
                      <a:pt x="37214" y="112"/>
                    </a:cubicBezTo>
                    <a:cubicBezTo>
                      <a:pt x="38614" y="434"/>
                      <a:pt x="39517" y="1972"/>
                      <a:pt x="39443" y="3675"/>
                    </a:cubicBezTo>
                    <a:cubicBezTo>
                      <a:pt x="38347" y="5462"/>
                      <a:pt x="36303" y="5048"/>
                      <a:pt x="34258" y="5260"/>
                    </a:cubicBezTo>
                    <a:cubicBezTo>
                      <a:pt x="30851" y="5536"/>
                      <a:pt x="26182" y="6273"/>
                      <a:pt x="23033" y="7203"/>
                    </a:cubicBezTo>
                    <a:cubicBezTo>
                      <a:pt x="20592" y="7847"/>
                      <a:pt x="18262" y="8915"/>
                      <a:pt x="15978" y="9790"/>
                    </a:cubicBezTo>
                    <a:cubicBezTo>
                      <a:pt x="13640" y="10721"/>
                      <a:pt x="11558" y="12010"/>
                      <a:pt x="9394" y="13133"/>
                    </a:cubicBezTo>
                    <a:cubicBezTo>
                      <a:pt x="7847" y="13990"/>
                      <a:pt x="6134" y="14598"/>
                      <a:pt x="4670" y="15555"/>
                    </a:cubicBezTo>
                    <a:cubicBezTo>
                      <a:pt x="3426" y="16412"/>
                      <a:pt x="1925" y="17443"/>
                      <a:pt x="10" y="187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19"/>
              <p:cNvSpPr/>
              <p:nvPr/>
            </p:nvSpPr>
            <p:spPr>
              <a:xfrm>
                <a:off x="6830153" y="-6524571"/>
                <a:ext cx="757421" cy="492636"/>
              </a:xfrm>
              <a:custGeom>
                <a:avLst/>
                <a:gdLst/>
                <a:ahLst/>
                <a:cxnLst/>
                <a:rect l="l" t="t" r="r" b="b"/>
                <a:pathLst>
                  <a:path w="61604" h="40068" extrusionOk="0">
                    <a:moveTo>
                      <a:pt x="0" y="0"/>
                    </a:moveTo>
                    <a:cubicBezTo>
                      <a:pt x="1391" y="829"/>
                      <a:pt x="1612" y="2579"/>
                      <a:pt x="2505" y="3822"/>
                    </a:cubicBezTo>
                    <a:cubicBezTo>
                      <a:pt x="5378" y="7763"/>
                      <a:pt x="10286" y="10471"/>
                      <a:pt x="14274" y="13372"/>
                    </a:cubicBezTo>
                    <a:cubicBezTo>
                      <a:pt x="17635" y="14689"/>
                      <a:pt x="20177" y="16328"/>
                      <a:pt x="24395" y="17921"/>
                    </a:cubicBezTo>
                    <a:cubicBezTo>
                      <a:pt x="26209" y="18612"/>
                      <a:pt x="28161" y="18870"/>
                      <a:pt x="29921" y="19441"/>
                    </a:cubicBezTo>
                    <a:cubicBezTo>
                      <a:pt x="37591" y="21908"/>
                      <a:pt x="45069" y="24165"/>
                      <a:pt x="52547" y="28465"/>
                    </a:cubicBezTo>
                    <a:cubicBezTo>
                      <a:pt x="53293" y="28935"/>
                      <a:pt x="54122" y="29423"/>
                      <a:pt x="54905" y="30031"/>
                    </a:cubicBezTo>
                    <a:cubicBezTo>
                      <a:pt x="56765" y="31329"/>
                      <a:pt x="59039" y="32987"/>
                      <a:pt x="60449" y="34682"/>
                    </a:cubicBezTo>
                    <a:cubicBezTo>
                      <a:pt x="62014" y="36560"/>
                      <a:pt x="61894" y="38936"/>
                      <a:pt x="60660" y="40069"/>
                    </a:cubicBezTo>
                    <a:cubicBezTo>
                      <a:pt x="58266" y="40014"/>
                      <a:pt x="56231" y="37306"/>
                      <a:pt x="53413" y="35381"/>
                    </a:cubicBezTo>
                    <a:cubicBezTo>
                      <a:pt x="48845" y="32038"/>
                      <a:pt x="41422" y="28741"/>
                      <a:pt x="36017" y="26716"/>
                    </a:cubicBezTo>
                    <a:cubicBezTo>
                      <a:pt x="31909" y="25123"/>
                      <a:pt x="27544" y="23769"/>
                      <a:pt x="23474" y="21908"/>
                    </a:cubicBezTo>
                    <a:cubicBezTo>
                      <a:pt x="19321" y="20030"/>
                      <a:pt x="15232" y="18087"/>
                      <a:pt x="11594" y="15435"/>
                    </a:cubicBezTo>
                    <a:cubicBezTo>
                      <a:pt x="8942" y="13491"/>
                      <a:pt x="6787" y="11069"/>
                      <a:pt x="4789" y="8647"/>
                    </a:cubicBezTo>
                    <a:cubicBezTo>
                      <a:pt x="2643" y="6078"/>
                      <a:pt x="958" y="3122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19"/>
              <p:cNvSpPr/>
              <p:nvPr/>
            </p:nvSpPr>
            <p:spPr>
              <a:xfrm>
                <a:off x="7594964" y="-6053320"/>
                <a:ext cx="589385" cy="423034"/>
              </a:xfrm>
              <a:custGeom>
                <a:avLst/>
                <a:gdLst/>
                <a:ahLst/>
                <a:cxnLst/>
                <a:rect l="l" t="t" r="r" b="b"/>
                <a:pathLst>
                  <a:path w="47937" h="34407" extrusionOk="0">
                    <a:moveTo>
                      <a:pt x="47394" y="17378"/>
                    </a:moveTo>
                    <a:cubicBezTo>
                      <a:pt x="48434" y="18556"/>
                      <a:pt x="47707" y="20269"/>
                      <a:pt x="47449" y="21623"/>
                    </a:cubicBezTo>
                    <a:cubicBezTo>
                      <a:pt x="47062" y="23842"/>
                      <a:pt x="46334" y="26310"/>
                      <a:pt x="44843" y="28493"/>
                    </a:cubicBezTo>
                    <a:cubicBezTo>
                      <a:pt x="43397" y="30684"/>
                      <a:pt x="41076" y="32480"/>
                      <a:pt x="38544" y="33097"/>
                    </a:cubicBezTo>
                    <a:cubicBezTo>
                      <a:pt x="35210" y="34810"/>
                      <a:pt x="31591" y="34847"/>
                      <a:pt x="27124" y="33190"/>
                    </a:cubicBezTo>
                    <a:cubicBezTo>
                      <a:pt x="25209" y="32453"/>
                      <a:pt x="23247" y="31633"/>
                      <a:pt x="21700" y="30408"/>
                    </a:cubicBezTo>
                    <a:cubicBezTo>
                      <a:pt x="18376" y="27728"/>
                      <a:pt x="15954" y="24542"/>
                      <a:pt x="13550" y="21604"/>
                    </a:cubicBezTo>
                    <a:cubicBezTo>
                      <a:pt x="11091" y="18556"/>
                      <a:pt x="8706" y="15582"/>
                      <a:pt x="6256" y="12524"/>
                    </a:cubicBezTo>
                    <a:cubicBezTo>
                      <a:pt x="5732" y="11834"/>
                      <a:pt x="5253" y="11198"/>
                      <a:pt x="4691" y="10452"/>
                    </a:cubicBezTo>
                    <a:cubicBezTo>
                      <a:pt x="3466" y="8758"/>
                      <a:pt x="1763" y="6907"/>
                      <a:pt x="740" y="5212"/>
                    </a:cubicBezTo>
                    <a:cubicBezTo>
                      <a:pt x="-383" y="3361"/>
                      <a:pt x="-190" y="1179"/>
                      <a:pt x="1063" y="0"/>
                    </a:cubicBezTo>
                    <a:cubicBezTo>
                      <a:pt x="3457" y="74"/>
                      <a:pt x="5446" y="3113"/>
                      <a:pt x="7684" y="5793"/>
                    </a:cubicBezTo>
                    <a:cubicBezTo>
                      <a:pt x="11441" y="10286"/>
                      <a:pt x="16368" y="16825"/>
                      <a:pt x="19785" y="21291"/>
                    </a:cubicBezTo>
                    <a:cubicBezTo>
                      <a:pt x="22372" y="24671"/>
                      <a:pt x="25172" y="27637"/>
                      <a:pt x="28230" y="29266"/>
                    </a:cubicBezTo>
                    <a:cubicBezTo>
                      <a:pt x="31314" y="30961"/>
                      <a:pt x="35100" y="30915"/>
                      <a:pt x="38350" y="29764"/>
                    </a:cubicBezTo>
                    <a:cubicBezTo>
                      <a:pt x="40717" y="28963"/>
                      <a:pt x="43010" y="27637"/>
                      <a:pt x="44594" y="25472"/>
                    </a:cubicBezTo>
                    <a:cubicBezTo>
                      <a:pt x="46233" y="23170"/>
                      <a:pt x="47274" y="20371"/>
                      <a:pt x="47394" y="173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9" name="Google Shape;889;p19"/>
            <p:cNvGrpSpPr/>
            <p:nvPr/>
          </p:nvGrpSpPr>
          <p:grpSpPr>
            <a:xfrm>
              <a:off x="-3" y="3398622"/>
              <a:ext cx="143095" cy="135789"/>
              <a:chOff x="6138069" y="-6839869"/>
              <a:chExt cx="368042" cy="349253"/>
            </a:xfrm>
          </p:grpSpPr>
          <p:sp>
            <p:nvSpPr>
              <p:cNvPr id="890" name="Google Shape;890;p19"/>
              <p:cNvSpPr/>
              <p:nvPr/>
            </p:nvSpPr>
            <p:spPr>
              <a:xfrm>
                <a:off x="6205434" y="-6799492"/>
                <a:ext cx="291084" cy="294084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1" y="23907"/>
                    </a:cubicBezTo>
                    <a:cubicBezTo>
                      <a:pt x="16930" y="24183"/>
                      <a:pt x="22492" y="19735"/>
                      <a:pt x="23506" y="14108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19"/>
              <p:cNvSpPr/>
              <p:nvPr/>
            </p:nvSpPr>
            <p:spPr>
              <a:xfrm>
                <a:off x="6138069" y="-6792188"/>
                <a:ext cx="259203" cy="301572"/>
              </a:xfrm>
              <a:custGeom>
                <a:avLst/>
                <a:gdLst/>
                <a:ahLst/>
                <a:cxnLst/>
                <a:rect l="l" t="t" r="r" b="b"/>
                <a:pathLst>
                  <a:path w="21082" h="24528" extrusionOk="0">
                    <a:moveTo>
                      <a:pt x="10289" y="23"/>
                    </a:moveTo>
                    <a:cubicBezTo>
                      <a:pt x="9746" y="1027"/>
                      <a:pt x="8807" y="622"/>
                      <a:pt x="8070" y="1018"/>
                    </a:cubicBezTo>
                    <a:cubicBezTo>
                      <a:pt x="5731" y="2307"/>
                      <a:pt x="4903" y="5199"/>
                      <a:pt x="3825" y="7216"/>
                    </a:cubicBezTo>
                    <a:cubicBezTo>
                      <a:pt x="3945" y="8984"/>
                      <a:pt x="3540" y="10319"/>
                      <a:pt x="4230" y="12336"/>
                    </a:cubicBezTo>
                    <a:cubicBezTo>
                      <a:pt x="4543" y="13192"/>
                      <a:pt x="5308" y="13800"/>
                      <a:pt x="5796" y="14454"/>
                    </a:cubicBezTo>
                    <a:cubicBezTo>
                      <a:pt x="7914" y="17327"/>
                      <a:pt x="10953" y="18847"/>
                      <a:pt x="14434" y="19114"/>
                    </a:cubicBezTo>
                    <a:cubicBezTo>
                      <a:pt x="14867" y="19160"/>
                      <a:pt x="15124" y="19188"/>
                      <a:pt x="15567" y="19225"/>
                    </a:cubicBezTo>
                    <a:cubicBezTo>
                      <a:pt x="16497" y="19326"/>
                      <a:pt x="17592" y="19013"/>
                      <a:pt x="18476" y="19086"/>
                    </a:cubicBezTo>
                    <a:cubicBezTo>
                      <a:pt x="19434" y="19178"/>
                      <a:pt x="20521" y="20394"/>
                      <a:pt x="21083" y="22015"/>
                    </a:cubicBezTo>
                    <a:cubicBezTo>
                      <a:pt x="20770" y="24041"/>
                      <a:pt x="18513" y="24280"/>
                      <a:pt x="16432" y="24446"/>
                    </a:cubicBezTo>
                    <a:cubicBezTo>
                      <a:pt x="12896" y="24915"/>
                      <a:pt x="7730" y="23341"/>
                      <a:pt x="5004" y="20762"/>
                    </a:cubicBezTo>
                    <a:cubicBezTo>
                      <a:pt x="2886" y="18957"/>
                      <a:pt x="1154" y="16545"/>
                      <a:pt x="473" y="13828"/>
                    </a:cubicBezTo>
                    <a:cubicBezTo>
                      <a:pt x="-246" y="11120"/>
                      <a:pt x="-218" y="8017"/>
                      <a:pt x="1062" y="5540"/>
                    </a:cubicBezTo>
                    <a:cubicBezTo>
                      <a:pt x="1992" y="3735"/>
                      <a:pt x="3558" y="2519"/>
                      <a:pt x="5022" y="1524"/>
                    </a:cubicBezTo>
                    <a:cubicBezTo>
                      <a:pt x="6597" y="429"/>
                      <a:pt x="8503" y="-124"/>
                      <a:pt x="10289" y="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19"/>
              <p:cNvSpPr/>
              <p:nvPr/>
            </p:nvSpPr>
            <p:spPr>
              <a:xfrm>
                <a:off x="6332579" y="-6839869"/>
                <a:ext cx="173532" cy="241351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19630" extrusionOk="0">
                    <a:moveTo>
                      <a:pt x="11847" y="19631"/>
                    </a:moveTo>
                    <a:cubicBezTo>
                      <a:pt x="11166" y="18894"/>
                      <a:pt x="11930" y="18608"/>
                      <a:pt x="11985" y="18083"/>
                    </a:cubicBezTo>
                    <a:cubicBezTo>
                      <a:pt x="12151" y="16426"/>
                      <a:pt x="10807" y="14842"/>
                      <a:pt x="10926" y="13285"/>
                    </a:cubicBezTo>
                    <a:cubicBezTo>
                      <a:pt x="10070" y="12337"/>
                      <a:pt x="10116" y="11342"/>
                      <a:pt x="9462" y="10099"/>
                    </a:cubicBezTo>
                    <a:cubicBezTo>
                      <a:pt x="9177" y="9565"/>
                      <a:pt x="8523" y="9224"/>
                      <a:pt x="8210" y="8800"/>
                    </a:cubicBezTo>
                    <a:cubicBezTo>
                      <a:pt x="6819" y="6913"/>
                      <a:pt x="5318" y="5734"/>
                      <a:pt x="3596" y="5384"/>
                    </a:cubicBezTo>
                    <a:cubicBezTo>
                      <a:pt x="3421" y="5347"/>
                      <a:pt x="3246" y="5292"/>
                      <a:pt x="3071" y="5237"/>
                    </a:cubicBezTo>
                    <a:cubicBezTo>
                      <a:pt x="2638" y="5089"/>
                      <a:pt x="2169" y="5320"/>
                      <a:pt x="1819" y="5163"/>
                    </a:cubicBezTo>
                    <a:cubicBezTo>
                      <a:pt x="1469" y="4970"/>
                      <a:pt x="714" y="3690"/>
                      <a:pt x="5" y="2115"/>
                    </a:cubicBezTo>
                    <a:cubicBezTo>
                      <a:pt x="-106" y="135"/>
                      <a:pt x="1828" y="-68"/>
                      <a:pt x="3347" y="15"/>
                    </a:cubicBezTo>
                    <a:cubicBezTo>
                      <a:pt x="6055" y="-77"/>
                      <a:pt x="9296" y="2069"/>
                      <a:pt x="10659" y="3984"/>
                    </a:cubicBezTo>
                    <a:cubicBezTo>
                      <a:pt x="11792" y="5384"/>
                      <a:pt x="12685" y="6922"/>
                      <a:pt x="13136" y="8460"/>
                    </a:cubicBezTo>
                    <a:cubicBezTo>
                      <a:pt x="13588" y="10035"/>
                      <a:pt x="14057" y="11453"/>
                      <a:pt x="14113" y="13055"/>
                    </a:cubicBezTo>
                    <a:cubicBezTo>
                      <a:pt x="14150" y="14216"/>
                      <a:pt x="13708" y="15394"/>
                      <a:pt x="13440" y="16472"/>
                    </a:cubicBezTo>
                    <a:cubicBezTo>
                      <a:pt x="13173" y="17641"/>
                      <a:pt x="12640" y="18765"/>
                      <a:pt x="11847" y="196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3" name="Google Shape;893;p19"/>
            <p:cNvGrpSpPr/>
            <p:nvPr/>
          </p:nvGrpSpPr>
          <p:grpSpPr>
            <a:xfrm>
              <a:off x="8804563" y="167276"/>
              <a:ext cx="143744" cy="139116"/>
              <a:chOff x="2928985" y="-4961789"/>
              <a:chExt cx="369713" cy="357809"/>
            </a:xfrm>
          </p:grpSpPr>
          <p:sp>
            <p:nvSpPr>
              <p:cNvPr id="894" name="Google Shape;894;p19"/>
              <p:cNvSpPr/>
              <p:nvPr/>
            </p:nvSpPr>
            <p:spPr>
              <a:xfrm>
                <a:off x="2975842" y="-4932367"/>
                <a:ext cx="291084" cy="294084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40"/>
                      <a:pt x="5511" y="23631"/>
                      <a:pt x="11221" y="23907"/>
                    </a:cubicBezTo>
                    <a:cubicBezTo>
                      <a:pt x="16930" y="24184"/>
                      <a:pt x="22492" y="19735"/>
                      <a:pt x="23506" y="14108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19"/>
              <p:cNvSpPr/>
              <p:nvPr/>
            </p:nvSpPr>
            <p:spPr>
              <a:xfrm>
                <a:off x="2928985" y="-4944601"/>
                <a:ext cx="274486" cy="340621"/>
              </a:xfrm>
              <a:custGeom>
                <a:avLst/>
                <a:gdLst/>
                <a:ahLst/>
                <a:cxnLst/>
                <a:rect l="l" t="t" r="r" b="b"/>
                <a:pathLst>
                  <a:path w="22325" h="27704" extrusionOk="0">
                    <a:moveTo>
                      <a:pt x="8714" y="0"/>
                    </a:moveTo>
                    <a:cubicBezTo>
                      <a:pt x="8973" y="1133"/>
                      <a:pt x="7895" y="1465"/>
                      <a:pt x="7435" y="2164"/>
                    </a:cubicBezTo>
                    <a:cubicBezTo>
                      <a:pt x="5961" y="4393"/>
                      <a:pt x="5344" y="7533"/>
                      <a:pt x="4110" y="9844"/>
                    </a:cubicBezTo>
                    <a:cubicBezTo>
                      <a:pt x="4128" y="11806"/>
                      <a:pt x="3557" y="13289"/>
                      <a:pt x="4110" y="15481"/>
                    </a:cubicBezTo>
                    <a:cubicBezTo>
                      <a:pt x="4377" y="16411"/>
                      <a:pt x="5132" y="17102"/>
                      <a:pt x="5611" y="17783"/>
                    </a:cubicBezTo>
                    <a:cubicBezTo>
                      <a:pt x="7794" y="20868"/>
                      <a:pt x="11220" y="22433"/>
                      <a:pt x="14903" y="22323"/>
                    </a:cubicBezTo>
                    <a:cubicBezTo>
                      <a:pt x="15354" y="22323"/>
                      <a:pt x="15649" y="22323"/>
                      <a:pt x="16119" y="22305"/>
                    </a:cubicBezTo>
                    <a:cubicBezTo>
                      <a:pt x="17113" y="22286"/>
                      <a:pt x="18246" y="21853"/>
                      <a:pt x="19204" y="21789"/>
                    </a:cubicBezTo>
                    <a:cubicBezTo>
                      <a:pt x="20235" y="21734"/>
                      <a:pt x="21524" y="22765"/>
                      <a:pt x="22326" y="24293"/>
                    </a:cubicBezTo>
                    <a:cubicBezTo>
                      <a:pt x="22234" y="26375"/>
                      <a:pt x="19867" y="26964"/>
                      <a:pt x="17666" y="27379"/>
                    </a:cubicBezTo>
                    <a:cubicBezTo>
                      <a:pt x="13964" y="28364"/>
                      <a:pt x="8079" y="27047"/>
                      <a:pt x="5114" y="24312"/>
                    </a:cubicBezTo>
                    <a:cubicBezTo>
                      <a:pt x="2775" y="22443"/>
                      <a:pt x="831" y="19772"/>
                      <a:pt x="251" y="16714"/>
                    </a:cubicBezTo>
                    <a:cubicBezTo>
                      <a:pt x="-338" y="13630"/>
                      <a:pt x="141" y="10545"/>
                      <a:pt x="1357" y="8123"/>
                    </a:cubicBezTo>
                    <a:cubicBezTo>
                      <a:pt x="2250" y="6345"/>
                      <a:pt x="3622" y="5047"/>
                      <a:pt x="4755" y="3739"/>
                    </a:cubicBezTo>
                    <a:cubicBezTo>
                      <a:pt x="5961" y="2349"/>
                      <a:pt x="7296" y="1124"/>
                      <a:pt x="87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19"/>
              <p:cNvSpPr/>
              <p:nvPr/>
            </p:nvSpPr>
            <p:spPr>
              <a:xfrm>
                <a:off x="3062806" y="-4961789"/>
                <a:ext cx="235892" cy="281912"/>
              </a:xfrm>
              <a:custGeom>
                <a:avLst/>
                <a:gdLst/>
                <a:ahLst/>
                <a:cxnLst/>
                <a:rect l="l" t="t" r="r" b="b"/>
                <a:pathLst>
                  <a:path w="19186" h="22929" extrusionOk="0">
                    <a:moveTo>
                      <a:pt x="13477" y="22929"/>
                    </a:moveTo>
                    <a:cubicBezTo>
                      <a:pt x="13265" y="21870"/>
                      <a:pt x="14195" y="21778"/>
                      <a:pt x="14563" y="21180"/>
                    </a:cubicBezTo>
                    <a:cubicBezTo>
                      <a:pt x="15705" y="19264"/>
                      <a:pt x="15309" y="16713"/>
                      <a:pt x="15816" y="14761"/>
                    </a:cubicBezTo>
                    <a:cubicBezTo>
                      <a:pt x="15245" y="13288"/>
                      <a:pt x="15466" y="12044"/>
                      <a:pt x="14692" y="10405"/>
                    </a:cubicBezTo>
                    <a:cubicBezTo>
                      <a:pt x="14370" y="9696"/>
                      <a:pt x="13597" y="9273"/>
                      <a:pt x="13182" y="8766"/>
                    </a:cubicBezTo>
                    <a:cubicBezTo>
                      <a:pt x="11248" y="6611"/>
                      <a:pt x="8550" y="5450"/>
                      <a:pt x="5760" y="5368"/>
                    </a:cubicBezTo>
                    <a:cubicBezTo>
                      <a:pt x="5401" y="5349"/>
                      <a:pt x="5226" y="5349"/>
                      <a:pt x="4857" y="5331"/>
                    </a:cubicBezTo>
                    <a:cubicBezTo>
                      <a:pt x="4120" y="5257"/>
                      <a:pt x="3319" y="5644"/>
                      <a:pt x="2647" y="5607"/>
                    </a:cubicBezTo>
                    <a:cubicBezTo>
                      <a:pt x="1929" y="5552"/>
                      <a:pt x="833" y="4465"/>
                      <a:pt x="4" y="2946"/>
                    </a:cubicBezTo>
                    <a:cubicBezTo>
                      <a:pt x="-106" y="938"/>
                      <a:pt x="1993" y="432"/>
                      <a:pt x="3844" y="165"/>
                    </a:cubicBezTo>
                    <a:cubicBezTo>
                      <a:pt x="7049" y="-489"/>
                      <a:pt x="11525" y="883"/>
                      <a:pt x="13993" y="2899"/>
                    </a:cubicBezTo>
                    <a:cubicBezTo>
                      <a:pt x="15936" y="4309"/>
                      <a:pt x="17639" y="6399"/>
                      <a:pt x="18367" y="8674"/>
                    </a:cubicBezTo>
                    <a:cubicBezTo>
                      <a:pt x="19140" y="10976"/>
                      <a:pt x="19426" y="13333"/>
                      <a:pt x="18966" y="15543"/>
                    </a:cubicBezTo>
                    <a:cubicBezTo>
                      <a:pt x="18616" y="17165"/>
                      <a:pt x="17667" y="18518"/>
                      <a:pt x="16857" y="19752"/>
                    </a:cubicBezTo>
                    <a:cubicBezTo>
                      <a:pt x="15982" y="21097"/>
                      <a:pt x="14812" y="22211"/>
                      <a:pt x="13477" y="2292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7" name="Google Shape;897;p19"/>
            <p:cNvGrpSpPr/>
            <p:nvPr/>
          </p:nvGrpSpPr>
          <p:grpSpPr>
            <a:xfrm>
              <a:off x="-2" y="3534402"/>
              <a:ext cx="444831" cy="711956"/>
              <a:chOff x="7956603" y="-3532141"/>
              <a:chExt cx="1144112" cy="1831163"/>
            </a:xfrm>
          </p:grpSpPr>
          <p:sp>
            <p:nvSpPr>
              <p:cNvPr id="898" name="Google Shape;898;p19"/>
              <p:cNvSpPr/>
              <p:nvPr/>
            </p:nvSpPr>
            <p:spPr>
              <a:xfrm>
                <a:off x="7971910" y="-3508915"/>
                <a:ext cx="1107644" cy="1760115"/>
              </a:xfrm>
              <a:custGeom>
                <a:avLst/>
                <a:gdLst/>
                <a:ahLst/>
                <a:cxnLst/>
                <a:rect l="l" t="t" r="r" b="b"/>
                <a:pathLst>
                  <a:path w="90089" h="143157" extrusionOk="0">
                    <a:moveTo>
                      <a:pt x="83814" y="77093"/>
                    </a:moveTo>
                    <a:cubicBezTo>
                      <a:pt x="78077" y="100807"/>
                      <a:pt x="62909" y="122107"/>
                      <a:pt x="42382" y="135295"/>
                    </a:cubicBezTo>
                    <a:cubicBezTo>
                      <a:pt x="35393" y="139779"/>
                      <a:pt x="27455" y="143436"/>
                      <a:pt x="19157" y="143141"/>
                    </a:cubicBezTo>
                    <a:cubicBezTo>
                      <a:pt x="10860" y="142837"/>
                      <a:pt x="2323" y="137597"/>
                      <a:pt x="417" y="129520"/>
                    </a:cubicBezTo>
                    <a:cubicBezTo>
                      <a:pt x="-1379" y="121859"/>
                      <a:pt x="2940" y="114187"/>
                      <a:pt x="7425" y="107714"/>
                    </a:cubicBezTo>
                    <a:cubicBezTo>
                      <a:pt x="25631" y="81366"/>
                      <a:pt x="50100" y="57303"/>
                      <a:pt x="55883" y="25808"/>
                    </a:cubicBezTo>
                    <a:cubicBezTo>
                      <a:pt x="56868" y="20467"/>
                      <a:pt x="57292" y="14941"/>
                      <a:pt x="59419" y="9950"/>
                    </a:cubicBezTo>
                    <a:cubicBezTo>
                      <a:pt x="61547" y="4959"/>
                      <a:pt x="65893" y="437"/>
                      <a:pt x="71308" y="32"/>
                    </a:cubicBezTo>
                    <a:cubicBezTo>
                      <a:pt x="80739" y="-668"/>
                      <a:pt x="86337" y="10355"/>
                      <a:pt x="88133" y="19638"/>
                    </a:cubicBezTo>
                    <a:cubicBezTo>
                      <a:pt x="96882" y="64836"/>
                      <a:pt x="75664" y="114362"/>
                      <a:pt x="36903" y="139199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19"/>
              <p:cNvSpPr/>
              <p:nvPr/>
            </p:nvSpPr>
            <p:spPr>
              <a:xfrm>
                <a:off x="7956603" y="-3090718"/>
                <a:ext cx="680073" cy="1389741"/>
              </a:xfrm>
              <a:custGeom>
                <a:avLst/>
                <a:gdLst/>
                <a:ahLst/>
                <a:cxnLst/>
                <a:rect l="l" t="t" r="r" b="b"/>
                <a:pathLst>
                  <a:path w="55313" h="113033" extrusionOk="0">
                    <a:moveTo>
                      <a:pt x="55313" y="0"/>
                    </a:moveTo>
                    <a:cubicBezTo>
                      <a:pt x="55166" y="2901"/>
                      <a:pt x="53260" y="5977"/>
                      <a:pt x="52044" y="8850"/>
                    </a:cubicBezTo>
                    <a:cubicBezTo>
                      <a:pt x="48278" y="17995"/>
                      <a:pt x="43820" y="28926"/>
                      <a:pt x="37568" y="37592"/>
                    </a:cubicBezTo>
                    <a:cubicBezTo>
                      <a:pt x="33856" y="44287"/>
                      <a:pt x="29813" y="49453"/>
                      <a:pt x="23754" y="56875"/>
                    </a:cubicBezTo>
                    <a:cubicBezTo>
                      <a:pt x="21599" y="59620"/>
                      <a:pt x="18348" y="63736"/>
                      <a:pt x="16267" y="66398"/>
                    </a:cubicBezTo>
                    <a:cubicBezTo>
                      <a:pt x="11018" y="72862"/>
                      <a:pt x="6404" y="79668"/>
                      <a:pt x="5465" y="87256"/>
                    </a:cubicBezTo>
                    <a:cubicBezTo>
                      <a:pt x="4286" y="94743"/>
                      <a:pt x="6929" y="102819"/>
                      <a:pt x="13661" y="105960"/>
                    </a:cubicBezTo>
                    <a:cubicBezTo>
                      <a:pt x="14987" y="106623"/>
                      <a:pt x="16515" y="107175"/>
                      <a:pt x="18210" y="107479"/>
                    </a:cubicBezTo>
                    <a:cubicBezTo>
                      <a:pt x="22106" y="108354"/>
                      <a:pt x="27115" y="107461"/>
                      <a:pt x="30900" y="106512"/>
                    </a:cubicBezTo>
                    <a:cubicBezTo>
                      <a:pt x="35063" y="105490"/>
                      <a:pt x="38636" y="105094"/>
                      <a:pt x="39870" y="106393"/>
                    </a:cubicBezTo>
                    <a:cubicBezTo>
                      <a:pt x="37936" y="109625"/>
                      <a:pt x="30007" y="113106"/>
                      <a:pt x="21755" y="113032"/>
                    </a:cubicBezTo>
                    <a:cubicBezTo>
                      <a:pt x="18320" y="113069"/>
                      <a:pt x="14361" y="112452"/>
                      <a:pt x="10677" y="110445"/>
                    </a:cubicBezTo>
                    <a:cubicBezTo>
                      <a:pt x="6993" y="108529"/>
                      <a:pt x="3798" y="105149"/>
                      <a:pt x="2076" y="101189"/>
                    </a:cubicBezTo>
                    <a:cubicBezTo>
                      <a:pt x="-1461" y="93168"/>
                      <a:pt x="59" y="84530"/>
                      <a:pt x="2647" y="78480"/>
                    </a:cubicBezTo>
                    <a:cubicBezTo>
                      <a:pt x="6717" y="69105"/>
                      <a:pt x="13826" y="62042"/>
                      <a:pt x="19739" y="55356"/>
                    </a:cubicBezTo>
                    <a:cubicBezTo>
                      <a:pt x="25854" y="48467"/>
                      <a:pt x="31204" y="41220"/>
                      <a:pt x="36168" y="33871"/>
                    </a:cubicBezTo>
                    <a:cubicBezTo>
                      <a:pt x="39796" y="28530"/>
                      <a:pt x="43388" y="23345"/>
                      <a:pt x="46399" y="17866"/>
                    </a:cubicBezTo>
                    <a:cubicBezTo>
                      <a:pt x="49613" y="12027"/>
                      <a:pt x="52578" y="6078"/>
                      <a:pt x="553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19"/>
              <p:cNvSpPr/>
              <p:nvPr/>
            </p:nvSpPr>
            <p:spPr>
              <a:xfrm>
                <a:off x="8761926" y="-3532141"/>
                <a:ext cx="338789" cy="1314274"/>
              </a:xfrm>
              <a:custGeom>
                <a:avLst/>
                <a:gdLst/>
                <a:ahLst/>
                <a:cxnLst/>
                <a:rect l="l" t="t" r="r" b="b"/>
                <a:pathLst>
                  <a:path w="27555" h="106895" extrusionOk="0">
                    <a:moveTo>
                      <a:pt x="2579" y="106895"/>
                    </a:moveTo>
                    <a:cubicBezTo>
                      <a:pt x="3251" y="104574"/>
                      <a:pt x="5636" y="102898"/>
                      <a:pt x="7008" y="100807"/>
                    </a:cubicBezTo>
                    <a:cubicBezTo>
                      <a:pt x="11622" y="94315"/>
                      <a:pt x="14900" y="85649"/>
                      <a:pt x="18142" y="77997"/>
                    </a:cubicBezTo>
                    <a:cubicBezTo>
                      <a:pt x="19606" y="72186"/>
                      <a:pt x="21291" y="67379"/>
                      <a:pt x="22314" y="59965"/>
                    </a:cubicBezTo>
                    <a:cubicBezTo>
                      <a:pt x="22820" y="56779"/>
                      <a:pt x="22581" y="53556"/>
                      <a:pt x="22710" y="50517"/>
                    </a:cubicBezTo>
                    <a:cubicBezTo>
                      <a:pt x="23014" y="37385"/>
                      <a:pt x="20886" y="24667"/>
                      <a:pt x="15766" y="12842"/>
                    </a:cubicBezTo>
                    <a:cubicBezTo>
                      <a:pt x="15213" y="11701"/>
                      <a:pt x="14560" y="10531"/>
                      <a:pt x="13805" y="9435"/>
                    </a:cubicBezTo>
                    <a:cubicBezTo>
                      <a:pt x="12064" y="6792"/>
                      <a:pt x="9080" y="5245"/>
                      <a:pt x="6539" y="4969"/>
                    </a:cubicBezTo>
                    <a:cubicBezTo>
                      <a:pt x="3942" y="4462"/>
                      <a:pt x="1584" y="4656"/>
                      <a:pt x="0" y="3772"/>
                    </a:cubicBezTo>
                    <a:cubicBezTo>
                      <a:pt x="313" y="2132"/>
                      <a:pt x="2791" y="125"/>
                      <a:pt x="6032" y="23"/>
                    </a:cubicBezTo>
                    <a:cubicBezTo>
                      <a:pt x="9209" y="-197"/>
                      <a:pt x="12884" y="1156"/>
                      <a:pt x="15527" y="3569"/>
                    </a:cubicBezTo>
                    <a:cubicBezTo>
                      <a:pt x="20067" y="7557"/>
                      <a:pt x="22268" y="13892"/>
                      <a:pt x="23925" y="19648"/>
                    </a:cubicBezTo>
                    <a:cubicBezTo>
                      <a:pt x="25629" y="25551"/>
                      <a:pt x="26743" y="31583"/>
                      <a:pt x="27121" y="36574"/>
                    </a:cubicBezTo>
                    <a:cubicBezTo>
                      <a:pt x="27839" y="44209"/>
                      <a:pt x="27692" y="52064"/>
                      <a:pt x="26495" y="59404"/>
                    </a:cubicBezTo>
                    <a:cubicBezTo>
                      <a:pt x="25270" y="66927"/>
                      <a:pt x="23400" y="74184"/>
                      <a:pt x="20472" y="80898"/>
                    </a:cubicBezTo>
                    <a:cubicBezTo>
                      <a:pt x="18326" y="85787"/>
                      <a:pt x="15600" y="90199"/>
                      <a:pt x="12773" y="94416"/>
                    </a:cubicBezTo>
                    <a:cubicBezTo>
                      <a:pt x="9872" y="99012"/>
                      <a:pt x="6281" y="103064"/>
                      <a:pt x="2579" y="1068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1" name="Google Shape;901;p19"/>
            <p:cNvGrpSpPr/>
            <p:nvPr/>
          </p:nvGrpSpPr>
          <p:grpSpPr>
            <a:xfrm>
              <a:off x="56427" y="2634263"/>
              <a:ext cx="317912" cy="276689"/>
              <a:chOff x="7905418" y="-1550646"/>
              <a:chExt cx="817676" cy="711648"/>
            </a:xfrm>
          </p:grpSpPr>
          <p:sp>
            <p:nvSpPr>
              <p:cNvPr id="902" name="Google Shape;902;p19"/>
              <p:cNvSpPr/>
              <p:nvPr/>
            </p:nvSpPr>
            <p:spPr>
              <a:xfrm>
                <a:off x="7916447" y="-1519133"/>
                <a:ext cx="801327" cy="647774"/>
              </a:xfrm>
              <a:custGeom>
                <a:avLst/>
                <a:gdLst/>
                <a:ahLst/>
                <a:cxnLst/>
                <a:rect l="l" t="t" r="r" b="b"/>
                <a:pathLst>
                  <a:path w="65175" h="52686" extrusionOk="0">
                    <a:moveTo>
                      <a:pt x="56277" y="1382"/>
                    </a:moveTo>
                    <a:cubicBezTo>
                      <a:pt x="41119" y="-396"/>
                      <a:pt x="25363" y="3454"/>
                      <a:pt x="12747" y="12028"/>
                    </a:cubicBezTo>
                    <a:cubicBezTo>
                      <a:pt x="6199" y="16475"/>
                      <a:pt x="84" y="23032"/>
                      <a:pt x="1" y="30943"/>
                    </a:cubicBezTo>
                    <a:cubicBezTo>
                      <a:pt x="-91" y="39296"/>
                      <a:pt x="6751" y="46349"/>
                      <a:pt x="14404" y="49711"/>
                    </a:cubicBezTo>
                    <a:cubicBezTo>
                      <a:pt x="24939" y="54325"/>
                      <a:pt x="37694" y="53533"/>
                      <a:pt x="47566" y="47621"/>
                    </a:cubicBezTo>
                    <a:cubicBezTo>
                      <a:pt x="57438" y="41708"/>
                      <a:pt x="64179" y="30860"/>
                      <a:pt x="65091" y="19395"/>
                    </a:cubicBezTo>
                    <a:cubicBezTo>
                      <a:pt x="65634" y="12608"/>
                      <a:pt x="63617" y="4835"/>
                      <a:pt x="57613" y="1621"/>
                    </a:cubicBezTo>
                    <a:cubicBezTo>
                      <a:pt x="53690" y="-478"/>
                      <a:pt x="48938" y="-174"/>
                      <a:pt x="44545" y="516"/>
                    </a:cubicBezTo>
                    <a:cubicBezTo>
                      <a:pt x="33909" y="2201"/>
                      <a:pt x="23576" y="5848"/>
                      <a:pt x="14248" y="11226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19"/>
              <p:cNvSpPr/>
              <p:nvPr/>
            </p:nvSpPr>
            <p:spPr>
              <a:xfrm>
                <a:off x="7905418" y="-1472584"/>
                <a:ext cx="586558" cy="633586"/>
              </a:xfrm>
              <a:custGeom>
                <a:avLst/>
                <a:gdLst/>
                <a:ahLst/>
                <a:cxnLst/>
                <a:rect l="l" t="t" r="r" b="b"/>
                <a:pathLst>
                  <a:path w="47707" h="51532" extrusionOk="0">
                    <a:moveTo>
                      <a:pt x="32310" y="0"/>
                    </a:moveTo>
                    <a:cubicBezTo>
                      <a:pt x="31030" y="1538"/>
                      <a:pt x="28682" y="1851"/>
                      <a:pt x="26858" y="2726"/>
                    </a:cubicBezTo>
                    <a:cubicBezTo>
                      <a:pt x="21047" y="5516"/>
                      <a:pt x="15080" y="10130"/>
                      <a:pt x="10319" y="14735"/>
                    </a:cubicBezTo>
                    <a:cubicBezTo>
                      <a:pt x="7676" y="18648"/>
                      <a:pt x="5033" y="21954"/>
                      <a:pt x="4269" y="27728"/>
                    </a:cubicBezTo>
                    <a:cubicBezTo>
                      <a:pt x="4002" y="30224"/>
                      <a:pt x="4637" y="32655"/>
                      <a:pt x="5300" y="34783"/>
                    </a:cubicBezTo>
                    <a:cubicBezTo>
                      <a:pt x="6709" y="39544"/>
                      <a:pt x="10374" y="42739"/>
                      <a:pt x="14933" y="44323"/>
                    </a:cubicBezTo>
                    <a:cubicBezTo>
                      <a:pt x="19464" y="45907"/>
                      <a:pt x="24704" y="46349"/>
                      <a:pt x="29870" y="46101"/>
                    </a:cubicBezTo>
                    <a:cubicBezTo>
                      <a:pt x="30966" y="46018"/>
                      <a:pt x="32043" y="45935"/>
                      <a:pt x="33240" y="45852"/>
                    </a:cubicBezTo>
                    <a:cubicBezTo>
                      <a:pt x="35957" y="45594"/>
                      <a:pt x="39051" y="44627"/>
                      <a:pt x="41446" y="43918"/>
                    </a:cubicBezTo>
                    <a:cubicBezTo>
                      <a:pt x="44070" y="43209"/>
                      <a:pt x="46566" y="43375"/>
                      <a:pt x="47708" y="44710"/>
                    </a:cubicBezTo>
                    <a:cubicBezTo>
                      <a:pt x="46833" y="47454"/>
                      <a:pt x="41648" y="49628"/>
                      <a:pt x="36629" y="50604"/>
                    </a:cubicBezTo>
                    <a:cubicBezTo>
                      <a:pt x="28221" y="52391"/>
                      <a:pt x="15900" y="51884"/>
                      <a:pt x="8155" y="46543"/>
                    </a:cubicBezTo>
                    <a:cubicBezTo>
                      <a:pt x="2104" y="42601"/>
                      <a:pt x="-732" y="34755"/>
                      <a:pt x="161" y="28263"/>
                    </a:cubicBezTo>
                    <a:cubicBezTo>
                      <a:pt x="916" y="21383"/>
                      <a:pt x="4582" y="15526"/>
                      <a:pt x="9140" y="11410"/>
                    </a:cubicBezTo>
                    <a:cubicBezTo>
                      <a:pt x="12501" y="8362"/>
                      <a:pt x="16397" y="6446"/>
                      <a:pt x="20117" y="4660"/>
                    </a:cubicBezTo>
                    <a:cubicBezTo>
                      <a:pt x="24114" y="2726"/>
                      <a:pt x="28212" y="1308"/>
                      <a:pt x="323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19"/>
              <p:cNvSpPr/>
              <p:nvPr/>
            </p:nvSpPr>
            <p:spPr>
              <a:xfrm>
                <a:off x="8481460" y="-1550646"/>
                <a:ext cx="241634" cy="527665"/>
              </a:xfrm>
              <a:custGeom>
                <a:avLst/>
                <a:gdLst/>
                <a:ahLst/>
                <a:cxnLst/>
                <a:rect l="l" t="t" r="r" b="b"/>
                <a:pathLst>
                  <a:path w="19653" h="42917" extrusionOk="0">
                    <a:moveTo>
                      <a:pt x="8712" y="42917"/>
                    </a:moveTo>
                    <a:cubicBezTo>
                      <a:pt x="8518" y="41637"/>
                      <a:pt x="9716" y="41039"/>
                      <a:pt x="10250" y="40127"/>
                    </a:cubicBezTo>
                    <a:cubicBezTo>
                      <a:pt x="11981" y="37226"/>
                      <a:pt x="12755" y="33303"/>
                      <a:pt x="14311" y="30236"/>
                    </a:cubicBezTo>
                    <a:cubicBezTo>
                      <a:pt x="14523" y="27695"/>
                      <a:pt x="15388" y="25788"/>
                      <a:pt x="15481" y="22722"/>
                    </a:cubicBezTo>
                    <a:cubicBezTo>
                      <a:pt x="15517" y="21405"/>
                      <a:pt x="15048" y="20125"/>
                      <a:pt x="14864" y="18937"/>
                    </a:cubicBezTo>
                    <a:cubicBezTo>
                      <a:pt x="14053" y="13761"/>
                      <a:pt x="11595" y="9396"/>
                      <a:pt x="7450" y="6901"/>
                    </a:cubicBezTo>
                    <a:cubicBezTo>
                      <a:pt x="6981" y="6624"/>
                      <a:pt x="6612" y="6403"/>
                      <a:pt x="6115" y="6109"/>
                    </a:cubicBezTo>
                    <a:cubicBezTo>
                      <a:pt x="5019" y="5483"/>
                      <a:pt x="3546" y="5271"/>
                      <a:pt x="2487" y="4930"/>
                    </a:cubicBezTo>
                    <a:cubicBezTo>
                      <a:pt x="1354" y="4525"/>
                      <a:pt x="322" y="3143"/>
                      <a:pt x="0" y="1440"/>
                    </a:cubicBezTo>
                    <a:cubicBezTo>
                      <a:pt x="1004" y="-559"/>
                      <a:pt x="4337" y="-190"/>
                      <a:pt x="7036" y="823"/>
                    </a:cubicBezTo>
                    <a:cubicBezTo>
                      <a:pt x="11871" y="2176"/>
                      <a:pt x="16807" y="7665"/>
                      <a:pt x="18161" y="12178"/>
                    </a:cubicBezTo>
                    <a:cubicBezTo>
                      <a:pt x="19413" y="15539"/>
                      <a:pt x="19892" y="19167"/>
                      <a:pt x="19542" y="22510"/>
                    </a:cubicBezTo>
                    <a:cubicBezTo>
                      <a:pt x="19192" y="25936"/>
                      <a:pt x="18409" y="29223"/>
                      <a:pt x="17018" y="32124"/>
                    </a:cubicBezTo>
                    <a:cubicBezTo>
                      <a:pt x="15996" y="34243"/>
                      <a:pt x="14504" y="35983"/>
                      <a:pt x="13243" y="37742"/>
                    </a:cubicBezTo>
                    <a:cubicBezTo>
                      <a:pt x="11862" y="39620"/>
                      <a:pt x="10342" y="41343"/>
                      <a:pt x="8712" y="4291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" name="Google Shape;905;p19"/>
            <p:cNvGrpSpPr/>
            <p:nvPr/>
          </p:nvGrpSpPr>
          <p:grpSpPr>
            <a:xfrm>
              <a:off x="8715528" y="1150408"/>
              <a:ext cx="321808" cy="265938"/>
              <a:chOff x="3248746" y="-1414391"/>
              <a:chExt cx="827696" cy="683996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3274689" y="-1406350"/>
                <a:ext cx="801327" cy="647824"/>
              </a:xfrm>
              <a:custGeom>
                <a:avLst/>
                <a:gdLst/>
                <a:ahLst/>
                <a:cxnLst/>
                <a:rect l="l" t="t" r="r" b="b"/>
                <a:pathLst>
                  <a:path w="65175" h="52690" extrusionOk="0">
                    <a:moveTo>
                      <a:pt x="56277" y="1382"/>
                    </a:moveTo>
                    <a:cubicBezTo>
                      <a:pt x="41119" y="-396"/>
                      <a:pt x="25363" y="3454"/>
                      <a:pt x="12746" y="12028"/>
                    </a:cubicBezTo>
                    <a:cubicBezTo>
                      <a:pt x="6199" y="16475"/>
                      <a:pt x="84" y="23032"/>
                      <a:pt x="1" y="30943"/>
                    </a:cubicBezTo>
                    <a:cubicBezTo>
                      <a:pt x="-91" y="39296"/>
                      <a:pt x="6751" y="46350"/>
                      <a:pt x="14404" y="49711"/>
                    </a:cubicBezTo>
                    <a:cubicBezTo>
                      <a:pt x="24939" y="54334"/>
                      <a:pt x="37693" y="53533"/>
                      <a:pt x="47566" y="47621"/>
                    </a:cubicBezTo>
                    <a:cubicBezTo>
                      <a:pt x="57438" y="41717"/>
                      <a:pt x="64179" y="30860"/>
                      <a:pt x="65090" y="19395"/>
                    </a:cubicBezTo>
                    <a:cubicBezTo>
                      <a:pt x="65634" y="12608"/>
                      <a:pt x="63617" y="4835"/>
                      <a:pt x="57613" y="1621"/>
                    </a:cubicBezTo>
                    <a:cubicBezTo>
                      <a:pt x="53690" y="-478"/>
                      <a:pt x="48938" y="-174"/>
                      <a:pt x="44545" y="516"/>
                    </a:cubicBezTo>
                    <a:cubicBezTo>
                      <a:pt x="33909" y="2201"/>
                      <a:pt x="23576" y="5848"/>
                      <a:pt x="14247" y="1121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3248746" y="-1414391"/>
                <a:ext cx="616422" cy="670606"/>
              </a:xfrm>
              <a:custGeom>
                <a:avLst/>
                <a:gdLst/>
                <a:ahLst/>
                <a:cxnLst/>
                <a:rect l="l" t="t" r="r" b="b"/>
                <a:pathLst>
                  <a:path w="50136" h="54543" extrusionOk="0">
                    <a:moveTo>
                      <a:pt x="50137" y="0"/>
                    </a:moveTo>
                    <a:cubicBezTo>
                      <a:pt x="48552" y="1363"/>
                      <a:pt x="46038" y="1289"/>
                      <a:pt x="43985" y="1768"/>
                    </a:cubicBezTo>
                    <a:cubicBezTo>
                      <a:pt x="37409" y="3333"/>
                      <a:pt x="29840" y="5765"/>
                      <a:pt x="23108" y="7892"/>
                    </a:cubicBezTo>
                    <a:cubicBezTo>
                      <a:pt x="18669" y="10342"/>
                      <a:pt x="14571" y="11981"/>
                      <a:pt x="10252" y="16493"/>
                    </a:cubicBezTo>
                    <a:cubicBezTo>
                      <a:pt x="8466" y="18473"/>
                      <a:pt x="7379" y="20904"/>
                      <a:pt x="6458" y="23151"/>
                    </a:cubicBezTo>
                    <a:cubicBezTo>
                      <a:pt x="4395" y="28051"/>
                      <a:pt x="4358" y="33456"/>
                      <a:pt x="6789" y="37647"/>
                    </a:cubicBezTo>
                    <a:cubicBezTo>
                      <a:pt x="9165" y="41901"/>
                      <a:pt x="13549" y="45078"/>
                      <a:pt x="18503" y="46874"/>
                    </a:cubicBezTo>
                    <a:cubicBezTo>
                      <a:pt x="19535" y="47252"/>
                      <a:pt x="20658" y="47620"/>
                      <a:pt x="21856" y="47970"/>
                    </a:cubicBezTo>
                    <a:cubicBezTo>
                      <a:pt x="24609" y="48780"/>
                      <a:pt x="28127" y="49075"/>
                      <a:pt x="30899" y="49572"/>
                    </a:cubicBezTo>
                    <a:cubicBezTo>
                      <a:pt x="33929" y="50125"/>
                      <a:pt x="36203" y="51755"/>
                      <a:pt x="36332" y="53486"/>
                    </a:cubicBezTo>
                    <a:cubicBezTo>
                      <a:pt x="33993" y="55134"/>
                      <a:pt x="28652" y="54582"/>
                      <a:pt x="23366" y="53670"/>
                    </a:cubicBezTo>
                    <a:cubicBezTo>
                      <a:pt x="18973" y="52943"/>
                      <a:pt x="13494" y="51230"/>
                      <a:pt x="8963" y="47786"/>
                    </a:cubicBezTo>
                    <a:cubicBezTo>
                      <a:pt x="4404" y="44471"/>
                      <a:pt x="997" y="39221"/>
                      <a:pt x="297" y="34350"/>
                    </a:cubicBezTo>
                    <a:cubicBezTo>
                      <a:pt x="-974" y="26918"/>
                      <a:pt x="1964" y="19523"/>
                      <a:pt x="6614" y="14513"/>
                    </a:cubicBezTo>
                    <a:cubicBezTo>
                      <a:pt x="11440" y="9356"/>
                      <a:pt x="17509" y="6207"/>
                      <a:pt x="23568" y="4346"/>
                    </a:cubicBezTo>
                    <a:cubicBezTo>
                      <a:pt x="28016" y="2993"/>
                      <a:pt x="32437" y="2597"/>
                      <a:pt x="36682" y="1952"/>
                    </a:cubicBezTo>
                    <a:cubicBezTo>
                      <a:pt x="41213" y="1271"/>
                      <a:pt x="45689" y="764"/>
                      <a:pt x="501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3769042" y="-1379288"/>
                <a:ext cx="307400" cy="648893"/>
              </a:xfrm>
              <a:custGeom>
                <a:avLst/>
                <a:gdLst/>
                <a:ahLst/>
                <a:cxnLst/>
                <a:rect l="l" t="t" r="r" b="b"/>
                <a:pathLst>
                  <a:path w="25002" h="52777" extrusionOk="0">
                    <a:moveTo>
                      <a:pt x="0" y="52777"/>
                    </a:moveTo>
                    <a:cubicBezTo>
                      <a:pt x="470" y="51451"/>
                      <a:pt x="1962" y="51267"/>
                      <a:pt x="2947" y="50521"/>
                    </a:cubicBezTo>
                    <a:cubicBezTo>
                      <a:pt x="6078" y="48136"/>
                      <a:pt x="8546" y="44259"/>
                      <a:pt x="11401" y="41432"/>
                    </a:cubicBezTo>
                    <a:cubicBezTo>
                      <a:pt x="12718" y="38789"/>
                      <a:pt x="14394" y="36984"/>
                      <a:pt x="15941" y="33705"/>
                    </a:cubicBezTo>
                    <a:cubicBezTo>
                      <a:pt x="16613" y="32306"/>
                      <a:pt x="16816" y="30712"/>
                      <a:pt x="17285" y="29340"/>
                    </a:cubicBezTo>
                    <a:cubicBezTo>
                      <a:pt x="19247" y="23336"/>
                      <a:pt x="20011" y="17369"/>
                      <a:pt x="19542" y="11125"/>
                    </a:cubicBezTo>
                    <a:cubicBezTo>
                      <a:pt x="19496" y="10434"/>
                      <a:pt x="19450" y="9835"/>
                      <a:pt x="19404" y="9080"/>
                    </a:cubicBezTo>
                    <a:cubicBezTo>
                      <a:pt x="19321" y="7432"/>
                      <a:pt x="18750" y="5525"/>
                      <a:pt x="18630" y="3979"/>
                    </a:cubicBezTo>
                    <a:cubicBezTo>
                      <a:pt x="18501" y="2293"/>
                      <a:pt x="19523" y="654"/>
                      <a:pt x="21126" y="0"/>
                    </a:cubicBezTo>
                    <a:cubicBezTo>
                      <a:pt x="23271" y="700"/>
                      <a:pt x="23870" y="3923"/>
                      <a:pt x="24404" y="6935"/>
                    </a:cubicBezTo>
                    <a:cubicBezTo>
                      <a:pt x="25463" y="12037"/>
                      <a:pt x="25030" y="19376"/>
                      <a:pt x="23778" y="24257"/>
                    </a:cubicBezTo>
                    <a:cubicBezTo>
                      <a:pt x="22922" y="28014"/>
                      <a:pt x="21623" y="31790"/>
                      <a:pt x="19772" y="35068"/>
                    </a:cubicBezTo>
                    <a:cubicBezTo>
                      <a:pt x="17893" y="38420"/>
                      <a:pt x="15803" y="41561"/>
                      <a:pt x="13225" y="44204"/>
                    </a:cubicBezTo>
                    <a:cubicBezTo>
                      <a:pt x="11336" y="46119"/>
                      <a:pt x="9108" y="47537"/>
                      <a:pt x="7045" y="48983"/>
                    </a:cubicBezTo>
                    <a:cubicBezTo>
                      <a:pt x="4835" y="50530"/>
                      <a:pt x="2477" y="51811"/>
                      <a:pt x="0" y="52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09" name="Google Shape;909;p19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910" name="Google Shape;910;p19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" name="Google Shape;911;p19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39043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0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914" name="Google Shape;914;p20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915" name="Google Shape;915;p20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" name="Google Shape;916;p20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17" name="Google Shape;917;p20"/>
          <p:cNvGrpSpPr/>
          <p:nvPr/>
        </p:nvGrpSpPr>
        <p:grpSpPr>
          <a:xfrm rot="10247174">
            <a:off x="6810663" y="-308795"/>
            <a:ext cx="5110408" cy="6813877"/>
            <a:chOff x="3530153" y="-1603550"/>
            <a:chExt cx="9173436" cy="9173436"/>
          </a:xfrm>
        </p:grpSpPr>
        <p:sp>
          <p:nvSpPr>
            <p:cNvPr id="918" name="Google Shape;918;p20"/>
            <p:cNvSpPr/>
            <p:nvPr/>
          </p:nvSpPr>
          <p:spPr>
            <a:xfrm>
              <a:off x="4067651" y="-508312"/>
              <a:ext cx="8098397" cy="6982372"/>
            </a:xfrm>
            <a:custGeom>
              <a:avLst/>
              <a:gdLst/>
              <a:ahLst/>
              <a:cxnLst/>
              <a:rect l="l" t="t" r="r" b="b"/>
              <a:pathLst>
                <a:path w="461250" h="397686" extrusionOk="0">
                  <a:moveTo>
                    <a:pt x="460553" y="216844"/>
                  </a:moveTo>
                  <a:cubicBezTo>
                    <a:pt x="456832" y="251682"/>
                    <a:pt x="439980" y="283933"/>
                    <a:pt x="419250" y="312177"/>
                  </a:cubicBezTo>
                  <a:cubicBezTo>
                    <a:pt x="397065" y="342419"/>
                    <a:pt x="369310" y="369697"/>
                    <a:pt x="334904" y="384597"/>
                  </a:cubicBezTo>
                  <a:cubicBezTo>
                    <a:pt x="295195" y="401790"/>
                    <a:pt x="249186" y="401053"/>
                    <a:pt x="207893" y="388161"/>
                  </a:cubicBezTo>
                  <a:cubicBezTo>
                    <a:pt x="166590" y="375268"/>
                    <a:pt x="129643" y="350919"/>
                    <a:pt x="97043" y="322472"/>
                  </a:cubicBezTo>
                  <a:cubicBezTo>
                    <a:pt x="61321" y="291290"/>
                    <a:pt x="29697" y="254040"/>
                    <a:pt x="12310" y="209919"/>
                  </a:cubicBezTo>
                  <a:cubicBezTo>
                    <a:pt x="1029" y="181297"/>
                    <a:pt x="-3944" y="149360"/>
                    <a:pt x="3608" y="119523"/>
                  </a:cubicBezTo>
                  <a:cubicBezTo>
                    <a:pt x="16694" y="67897"/>
                    <a:pt x="65437" y="31465"/>
                    <a:pt x="116870" y="17633"/>
                  </a:cubicBezTo>
                  <a:cubicBezTo>
                    <a:pt x="154848" y="7421"/>
                    <a:pt x="194420" y="7328"/>
                    <a:pt x="233890" y="9907"/>
                  </a:cubicBezTo>
                  <a:cubicBezTo>
                    <a:pt x="244996" y="7780"/>
                    <a:pt x="256102" y="4851"/>
                    <a:pt x="267135" y="2678"/>
                  </a:cubicBezTo>
                  <a:cubicBezTo>
                    <a:pt x="291714" y="-2166"/>
                    <a:pt x="320510" y="-1936"/>
                    <a:pt x="337777" y="16188"/>
                  </a:cubicBezTo>
                  <a:cubicBezTo>
                    <a:pt x="354169" y="33390"/>
                    <a:pt x="354428" y="60806"/>
                    <a:pt x="368370" y="80062"/>
                  </a:cubicBezTo>
                  <a:cubicBezTo>
                    <a:pt x="382405" y="99429"/>
                    <a:pt x="407417" y="107008"/>
                    <a:pt x="425945" y="122129"/>
                  </a:cubicBezTo>
                  <a:cubicBezTo>
                    <a:pt x="453094" y="144268"/>
                    <a:pt x="464283" y="181997"/>
                    <a:pt x="460553" y="216844"/>
                  </a:cubicBezTo>
                  <a:close/>
                </a:path>
              </a:pathLst>
            </a:custGeom>
            <a:solidFill>
              <a:srgbClr val="7CD2DA">
                <a:alpha val="82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20"/>
            <p:cNvSpPr/>
            <p:nvPr/>
          </p:nvSpPr>
          <p:spPr>
            <a:xfrm rot="2700000">
              <a:off x="4633557" y="-20117"/>
              <a:ext cx="6966628" cy="6006570"/>
            </a:xfrm>
            <a:custGeom>
              <a:avLst/>
              <a:gdLst/>
              <a:ahLst/>
              <a:cxnLst/>
              <a:rect l="l" t="t" r="r" b="b"/>
              <a:pathLst>
                <a:path w="461250" h="397686" extrusionOk="0">
                  <a:moveTo>
                    <a:pt x="460553" y="216844"/>
                  </a:moveTo>
                  <a:cubicBezTo>
                    <a:pt x="456832" y="251682"/>
                    <a:pt x="439980" y="283933"/>
                    <a:pt x="419250" y="312177"/>
                  </a:cubicBezTo>
                  <a:cubicBezTo>
                    <a:pt x="397065" y="342419"/>
                    <a:pt x="369310" y="369697"/>
                    <a:pt x="334904" y="384597"/>
                  </a:cubicBezTo>
                  <a:cubicBezTo>
                    <a:pt x="295195" y="401790"/>
                    <a:pt x="249186" y="401053"/>
                    <a:pt x="207893" y="388161"/>
                  </a:cubicBezTo>
                  <a:cubicBezTo>
                    <a:pt x="166590" y="375268"/>
                    <a:pt x="129643" y="350919"/>
                    <a:pt x="97043" y="322472"/>
                  </a:cubicBezTo>
                  <a:cubicBezTo>
                    <a:pt x="61321" y="291290"/>
                    <a:pt x="29697" y="254040"/>
                    <a:pt x="12310" y="209919"/>
                  </a:cubicBezTo>
                  <a:cubicBezTo>
                    <a:pt x="1029" y="181297"/>
                    <a:pt x="-3944" y="149360"/>
                    <a:pt x="3608" y="119523"/>
                  </a:cubicBezTo>
                  <a:cubicBezTo>
                    <a:pt x="16694" y="67897"/>
                    <a:pt x="65437" y="31465"/>
                    <a:pt x="116870" y="17633"/>
                  </a:cubicBezTo>
                  <a:cubicBezTo>
                    <a:pt x="154848" y="7421"/>
                    <a:pt x="194420" y="7328"/>
                    <a:pt x="233890" y="9907"/>
                  </a:cubicBezTo>
                  <a:cubicBezTo>
                    <a:pt x="244996" y="7780"/>
                    <a:pt x="256102" y="4851"/>
                    <a:pt x="267135" y="2678"/>
                  </a:cubicBezTo>
                  <a:cubicBezTo>
                    <a:pt x="291714" y="-2166"/>
                    <a:pt x="320510" y="-1936"/>
                    <a:pt x="337777" y="16188"/>
                  </a:cubicBezTo>
                  <a:cubicBezTo>
                    <a:pt x="354169" y="33390"/>
                    <a:pt x="354428" y="60806"/>
                    <a:pt x="368370" y="80062"/>
                  </a:cubicBezTo>
                  <a:cubicBezTo>
                    <a:pt x="382405" y="99429"/>
                    <a:pt x="407417" y="107008"/>
                    <a:pt x="425945" y="122129"/>
                  </a:cubicBezTo>
                  <a:cubicBezTo>
                    <a:pt x="453094" y="144268"/>
                    <a:pt x="464283" y="181997"/>
                    <a:pt x="460553" y="216844"/>
                  </a:cubicBezTo>
                  <a:close/>
                </a:path>
              </a:pathLst>
            </a:custGeom>
            <a:solidFill>
              <a:srgbClr val="7CD2DA">
                <a:alpha val="183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0"/>
            <p:cNvSpPr/>
            <p:nvPr/>
          </p:nvSpPr>
          <p:spPr>
            <a:xfrm rot="10800000">
              <a:off x="5356187" y="603224"/>
              <a:ext cx="5521163" cy="4760301"/>
            </a:xfrm>
            <a:custGeom>
              <a:avLst/>
              <a:gdLst/>
              <a:ahLst/>
              <a:cxnLst/>
              <a:rect l="l" t="t" r="r" b="b"/>
              <a:pathLst>
                <a:path w="461250" h="397686" extrusionOk="0">
                  <a:moveTo>
                    <a:pt x="460553" y="216844"/>
                  </a:moveTo>
                  <a:cubicBezTo>
                    <a:pt x="456832" y="251682"/>
                    <a:pt x="439980" y="283933"/>
                    <a:pt x="419250" y="312177"/>
                  </a:cubicBezTo>
                  <a:cubicBezTo>
                    <a:pt x="397065" y="342419"/>
                    <a:pt x="369310" y="369697"/>
                    <a:pt x="334904" y="384597"/>
                  </a:cubicBezTo>
                  <a:cubicBezTo>
                    <a:pt x="295195" y="401790"/>
                    <a:pt x="249186" y="401053"/>
                    <a:pt x="207893" y="388161"/>
                  </a:cubicBezTo>
                  <a:cubicBezTo>
                    <a:pt x="166590" y="375268"/>
                    <a:pt x="129643" y="350919"/>
                    <a:pt x="97043" y="322472"/>
                  </a:cubicBezTo>
                  <a:cubicBezTo>
                    <a:pt x="61321" y="291290"/>
                    <a:pt x="29697" y="254040"/>
                    <a:pt x="12310" y="209919"/>
                  </a:cubicBezTo>
                  <a:cubicBezTo>
                    <a:pt x="1029" y="181297"/>
                    <a:pt x="-3944" y="149360"/>
                    <a:pt x="3608" y="119523"/>
                  </a:cubicBezTo>
                  <a:cubicBezTo>
                    <a:pt x="16694" y="67897"/>
                    <a:pt x="65437" y="31465"/>
                    <a:pt x="116870" y="17633"/>
                  </a:cubicBezTo>
                  <a:cubicBezTo>
                    <a:pt x="154848" y="7421"/>
                    <a:pt x="194420" y="7328"/>
                    <a:pt x="233890" y="9907"/>
                  </a:cubicBezTo>
                  <a:cubicBezTo>
                    <a:pt x="244996" y="7780"/>
                    <a:pt x="256102" y="4851"/>
                    <a:pt x="267135" y="2678"/>
                  </a:cubicBezTo>
                  <a:cubicBezTo>
                    <a:pt x="291714" y="-2166"/>
                    <a:pt x="320510" y="-1936"/>
                    <a:pt x="337777" y="16188"/>
                  </a:cubicBezTo>
                  <a:cubicBezTo>
                    <a:pt x="354169" y="33390"/>
                    <a:pt x="354428" y="60806"/>
                    <a:pt x="368370" y="80062"/>
                  </a:cubicBezTo>
                  <a:cubicBezTo>
                    <a:pt x="382405" y="99429"/>
                    <a:pt x="407417" y="107008"/>
                    <a:pt x="425945" y="122129"/>
                  </a:cubicBezTo>
                  <a:cubicBezTo>
                    <a:pt x="453094" y="144268"/>
                    <a:pt x="464283" y="181997"/>
                    <a:pt x="460553" y="216844"/>
                  </a:cubicBezTo>
                  <a:close/>
                </a:path>
              </a:pathLst>
            </a:custGeom>
            <a:solidFill>
              <a:srgbClr val="7CD2DA">
                <a:alpha val="53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1" name="Google Shape;921;p20"/>
          <p:cNvGrpSpPr/>
          <p:nvPr/>
        </p:nvGrpSpPr>
        <p:grpSpPr>
          <a:xfrm>
            <a:off x="343324" y="1044152"/>
            <a:ext cx="10369051" cy="5194240"/>
            <a:chOff x="343323" y="783114"/>
            <a:chExt cx="10369051" cy="3895680"/>
          </a:xfrm>
        </p:grpSpPr>
        <p:grpSp>
          <p:nvGrpSpPr>
            <p:cNvPr id="922" name="Google Shape;922;p20"/>
            <p:cNvGrpSpPr/>
            <p:nvPr/>
          </p:nvGrpSpPr>
          <p:grpSpPr>
            <a:xfrm>
              <a:off x="343323" y="1017729"/>
              <a:ext cx="154297" cy="166641"/>
              <a:chOff x="7333129" y="-1203464"/>
              <a:chExt cx="231053" cy="249538"/>
            </a:xfrm>
          </p:grpSpPr>
          <p:sp>
            <p:nvSpPr>
              <p:cNvPr id="923" name="Google Shape;923;p20"/>
              <p:cNvSpPr/>
              <p:nvPr/>
            </p:nvSpPr>
            <p:spPr>
              <a:xfrm>
                <a:off x="7354083" y="-1186101"/>
                <a:ext cx="210099" cy="208445"/>
              </a:xfrm>
              <a:custGeom>
                <a:avLst/>
                <a:gdLst/>
                <a:ahLst/>
                <a:cxnLst/>
                <a:rect l="l" t="t" r="r" b="b"/>
                <a:pathLst>
                  <a:path w="25154" h="24956" extrusionOk="0">
                    <a:moveTo>
                      <a:pt x="6640" y="2131"/>
                    </a:moveTo>
                    <a:cubicBezTo>
                      <a:pt x="1428" y="5068"/>
                      <a:pt x="-911" y="12196"/>
                      <a:pt x="1492" y="17667"/>
                    </a:cubicBezTo>
                    <a:cubicBezTo>
                      <a:pt x="3905" y="23146"/>
                      <a:pt x="10701" y="26231"/>
                      <a:pt x="16420" y="24453"/>
                    </a:cubicBezTo>
                    <a:cubicBezTo>
                      <a:pt x="22139" y="22685"/>
                      <a:pt x="26007" y="16331"/>
                      <a:pt x="24994" y="10437"/>
                    </a:cubicBezTo>
                    <a:cubicBezTo>
                      <a:pt x="23980" y="4544"/>
                      <a:pt x="18234" y="-144"/>
                      <a:pt x="12257" y="3"/>
                    </a:cubicBezTo>
                    <a:cubicBezTo>
                      <a:pt x="6281" y="160"/>
                      <a:pt x="792" y="5105"/>
                      <a:pt x="0" y="11036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20"/>
              <p:cNvSpPr/>
              <p:nvPr/>
            </p:nvSpPr>
            <p:spPr>
              <a:xfrm>
                <a:off x="7333129" y="-1192373"/>
                <a:ext cx="172863" cy="238447"/>
              </a:xfrm>
              <a:custGeom>
                <a:avLst/>
                <a:gdLst/>
                <a:ahLst/>
                <a:cxnLst/>
                <a:rect l="l" t="t" r="r" b="b"/>
                <a:pathLst>
                  <a:path w="20696" h="28548" extrusionOk="0">
                    <a:moveTo>
                      <a:pt x="6634" y="0"/>
                    </a:moveTo>
                    <a:cubicBezTo>
                      <a:pt x="6837" y="1160"/>
                      <a:pt x="5787" y="1353"/>
                      <a:pt x="5363" y="2035"/>
                    </a:cubicBezTo>
                    <a:cubicBezTo>
                      <a:pt x="4037" y="4254"/>
                      <a:pt x="4258" y="7247"/>
                      <a:pt x="3613" y="9568"/>
                    </a:cubicBezTo>
                    <a:cubicBezTo>
                      <a:pt x="4129" y="11355"/>
                      <a:pt x="3825" y="12828"/>
                      <a:pt x="4580" y="14873"/>
                    </a:cubicBezTo>
                    <a:cubicBezTo>
                      <a:pt x="4884" y="15757"/>
                      <a:pt x="5704" y="16383"/>
                      <a:pt x="6136" y="17064"/>
                    </a:cubicBezTo>
                    <a:cubicBezTo>
                      <a:pt x="8163" y="20002"/>
                      <a:pt x="11156" y="21936"/>
                      <a:pt x="14517" y="22709"/>
                    </a:cubicBezTo>
                    <a:cubicBezTo>
                      <a:pt x="14931" y="22811"/>
                      <a:pt x="15180" y="22875"/>
                      <a:pt x="15604" y="22976"/>
                    </a:cubicBezTo>
                    <a:cubicBezTo>
                      <a:pt x="16488" y="23225"/>
                      <a:pt x="17565" y="23023"/>
                      <a:pt x="18385" y="23207"/>
                    </a:cubicBezTo>
                    <a:cubicBezTo>
                      <a:pt x="19269" y="23418"/>
                      <a:pt x="20227" y="24772"/>
                      <a:pt x="20696" y="26522"/>
                    </a:cubicBezTo>
                    <a:cubicBezTo>
                      <a:pt x="20236" y="28603"/>
                      <a:pt x="17823" y="28640"/>
                      <a:pt x="15696" y="28502"/>
                    </a:cubicBezTo>
                    <a:cubicBezTo>
                      <a:pt x="11994" y="28474"/>
                      <a:pt x="7251" y="26080"/>
                      <a:pt x="4801" y="23437"/>
                    </a:cubicBezTo>
                    <a:cubicBezTo>
                      <a:pt x="2849" y="21540"/>
                      <a:pt x="1237" y="19017"/>
                      <a:pt x="611" y="16401"/>
                    </a:cubicBezTo>
                    <a:cubicBezTo>
                      <a:pt x="-52" y="13740"/>
                      <a:pt x="-236" y="11051"/>
                      <a:pt x="363" y="8546"/>
                    </a:cubicBezTo>
                    <a:cubicBezTo>
                      <a:pt x="814" y="6713"/>
                      <a:pt x="1891" y="5175"/>
                      <a:pt x="2822" y="3748"/>
                    </a:cubicBezTo>
                    <a:cubicBezTo>
                      <a:pt x="3834" y="2219"/>
                      <a:pt x="5133" y="921"/>
                      <a:pt x="66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20"/>
              <p:cNvSpPr/>
              <p:nvPr/>
            </p:nvSpPr>
            <p:spPr>
              <a:xfrm>
                <a:off x="7437306" y="-1203464"/>
                <a:ext cx="113510" cy="166081"/>
              </a:xfrm>
              <a:custGeom>
                <a:avLst/>
                <a:gdLst/>
                <a:ahLst/>
                <a:cxnLst/>
                <a:rect l="l" t="t" r="r" b="b"/>
                <a:pathLst>
                  <a:path w="13590" h="19884" extrusionOk="0">
                    <a:moveTo>
                      <a:pt x="11326" y="19884"/>
                    </a:moveTo>
                    <a:cubicBezTo>
                      <a:pt x="10506" y="19221"/>
                      <a:pt x="11261" y="18890"/>
                      <a:pt x="11326" y="18402"/>
                    </a:cubicBezTo>
                    <a:cubicBezTo>
                      <a:pt x="11399" y="16809"/>
                      <a:pt x="10082" y="15234"/>
                      <a:pt x="10248" y="13751"/>
                    </a:cubicBezTo>
                    <a:cubicBezTo>
                      <a:pt x="9383" y="12858"/>
                      <a:pt x="9465" y="11937"/>
                      <a:pt x="8738" y="10813"/>
                    </a:cubicBezTo>
                    <a:cubicBezTo>
                      <a:pt x="8462" y="10316"/>
                      <a:pt x="7716" y="10095"/>
                      <a:pt x="7412" y="9690"/>
                    </a:cubicBezTo>
                    <a:cubicBezTo>
                      <a:pt x="5901" y="8023"/>
                      <a:pt x="4299" y="6743"/>
                      <a:pt x="2457" y="5886"/>
                    </a:cubicBezTo>
                    <a:cubicBezTo>
                      <a:pt x="2264" y="5813"/>
                      <a:pt x="2071" y="5702"/>
                      <a:pt x="1877" y="5582"/>
                    </a:cubicBezTo>
                    <a:cubicBezTo>
                      <a:pt x="1435" y="5269"/>
                      <a:pt x="754" y="5316"/>
                      <a:pt x="376" y="4947"/>
                    </a:cubicBezTo>
                    <a:cubicBezTo>
                      <a:pt x="-38" y="4607"/>
                      <a:pt x="-112" y="2976"/>
                      <a:pt x="164" y="1217"/>
                    </a:cubicBezTo>
                    <a:cubicBezTo>
                      <a:pt x="1066" y="-569"/>
                      <a:pt x="2439" y="29"/>
                      <a:pt x="3710" y="416"/>
                    </a:cubicBezTo>
                    <a:cubicBezTo>
                      <a:pt x="5948" y="1015"/>
                      <a:pt x="8462" y="3041"/>
                      <a:pt x="9815" y="4708"/>
                    </a:cubicBezTo>
                    <a:cubicBezTo>
                      <a:pt x="10920" y="5933"/>
                      <a:pt x="11887" y="7351"/>
                      <a:pt x="12468" y="8852"/>
                    </a:cubicBezTo>
                    <a:cubicBezTo>
                      <a:pt x="13038" y="10390"/>
                      <a:pt x="13554" y="11937"/>
                      <a:pt x="13591" y="13530"/>
                    </a:cubicBezTo>
                    <a:cubicBezTo>
                      <a:pt x="13591" y="14709"/>
                      <a:pt x="13075" y="15832"/>
                      <a:pt x="12808" y="16863"/>
                    </a:cubicBezTo>
                    <a:cubicBezTo>
                      <a:pt x="12514" y="17960"/>
                      <a:pt x="12007" y="18991"/>
                      <a:pt x="11335" y="1988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6" name="Google Shape;926;p20"/>
            <p:cNvGrpSpPr/>
            <p:nvPr/>
          </p:nvGrpSpPr>
          <p:grpSpPr>
            <a:xfrm>
              <a:off x="343328" y="4316635"/>
              <a:ext cx="365038" cy="362160"/>
              <a:chOff x="5921225" y="-1241229"/>
              <a:chExt cx="546628" cy="542317"/>
            </a:xfrm>
          </p:grpSpPr>
          <p:sp>
            <p:nvSpPr>
              <p:cNvPr id="927" name="Google Shape;927;p20"/>
              <p:cNvSpPr/>
              <p:nvPr/>
            </p:nvSpPr>
            <p:spPr>
              <a:xfrm>
                <a:off x="5944935" y="-1235992"/>
                <a:ext cx="518690" cy="525356"/>
              </a:xfrm>
              <a:custGeom>
                <a:avLst/>
                <a:gdLst/>
                <a:ahLst/>
                <a:cxnLst/>
                <a:rect l="l" t="t" r="r" b="b"/>
                <a:pathLst>
                  <a:path w="62100" h="62898" extrusionOk="0">
                    <a:moveTo>
                      <a:pt x="45688" y="378"/>
                    </a:moveTo>
                    <a:cubicBezTo>
                      <a:pt x="30152" y="4043"/>
                      <a:pt x="16053" y="13455"/>
                      <a:pt x="6705" y="26385"/>
                    </a:cubicBezTo>
                    <a:cubicBezTo>
                      <a:pt x="1862" y="33089"/>
                      <a:pt x="-1804" y="41718"/>
                      <a:pt x="941" y="49527"/>
                    </a:cubicBezTo>
                    <a:cubicBezTo>
                      <a:pt x="3832" y="57769"/>
                      <a:pt x="13078" y="62254"/>
                      <a:pt x="21799" y="62825"/>
                    </a:cubicBezTo>
                    <a:cubicBezTo>
                      <a:pt x="33808" y="63598"/>
                      <a:pt x="46047" y="58267"/>
                      <a:pt x="53644" y="48928"/>
                    </a:cubicBezTo>
                    <a:cubicBezTo>
                      <a:pt x="61232" y="39600"/>
                      <a:pt x="63986" y="26523"/>
                      <a:pt x="60790" y="14929"/>
                    </a:cubicBezTo>
                    <a:cubicBezTo>
                      <a:pt x="58903" y="8059"/>
                      <a:pt x="54142" y="1152"/>
                      <a:pt x="47097" y="129"/>
                    </a:cubicBezTo>
                    <a:cubicBezTo>
                      <a:pt x="42483" y="-533"/>
                      <a:pt x="37934" y="1455"/>
                      <a:pt x="33854" y="3712"/>
                    </a:cubicBezTo>
                    <a:cubicBezTo>
                      <a:pt x="24000" y="9164"/>
                      <a:pt x="15150" y="16439"/>
                      <a:pt x="7903" y="25059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20"/>
              <p:cNvSpPr/>
              <p:nvPr/>
            </p:nvSpPr>
            <p:spPr>
              <a:xfrm>
                <a:off x="5921225" y="-1224985"/>
                <a:ext cx="377617" cy="526074"/>
              </a:xfrm>
              <a:custGeom>
                <a:avLst/>
                <a:gdLst/>
                <a:ahLst/>
                <a:cxnLst/>
                <a:rect l="l" t="t" r="r" b="b"/>
                <a:pathLst>
                  <a:path w="45210" h="62984" extrusionOk="0">
                    <a:moveTo>
                      <a:pt x="39685" y="0"/>
                    </a:moveTo>
                    <a:cubicBezTo>
                      <a:pt x="38617" y="1907"/>
                      <a:pt x="36121" y="2726"/>
                      <a:pt x="34270" y="3942"/>
                    </a:cubicBezTo>
                    <a:cubicBezTo>
                      <a:pt x="28367" y="7828"/>
                      <a:pt x="21801" y="12921"/>
                      <a:pt x="15944" y="17424"/>
                    </a:cubicBezTo>
                    <a:cubicBezTo>
                      <a:pt x="12454" y="21411"/>
                      <a:pt x="9019" y="24496"/>
                      <a:pt x="6385" y="30464"/>
                    </a:cubicBezTo>
                    <a:cubicBezTo>
                      <a:pt x="5335" y="33052"/>
                      <a:pt x="5142" y="35823"/>
                      <a:pt x="5031" y="38365"/>
                    </a:cubicBezTo>
                    <a:cubicBezTo>
                      <a:pt x="4755" y="43918"/>
                      <a:pt x="6643" y="49241"/>
                      <a:pt x="10529" y="52501"/>
                    </a:cubicBezTo>
                    <a:cubicBezTo>
                      <a:pt x="14378" y="55844"/>
                      <a:pt x="19830" y="57391"/>
                      <a:pt x="25337" y="57382"/>
                    </a:cubicBezTo>
                    <a:cubicBezTo>
                      <a:pt x="26479" y="57382"/>
                      <a:pt x="27732" y="57345"/>
                      <a:pt x="29021" y="57253"/>
                    </a:cubicBezTo>
                    <a:cubicBezTo>
                      <a:pt x="32014" y="57069"/>
                      <a:pt x="35587" y="56102"/>
                      <a:pt x="38479" y="55595"/>
                    </a:cubicBezTo>
                    <a:cubicBezTo>
                      <a:pt x="41656" y="55052"/>
                      <a:pt x="44474" y="55853"/>
                      <a:pt x="45210" y="57501"/>
                    </a:cubicBezTo>
                    <a:cubicBezTo>
                      <a:pt x="43498" y="59960"/>
                      <a:pt x="38055" y="61324"/>
                      <a:pt x="32530" y="62318"/>
                    </a:cubicBezTo>
                    <a:cubicBezTo>
                      <a:pt x="27953" y="63165"/>
                      <a:pt x="21958" y="63450"/>
                      <a:pt x="16267" y="61673"/>
                    </a:cubicBezTo>
                    <a:cubicBezTo>
                      <a:pt x="10603" y="60043"/>
                      <a:pt x="5381" y="56102"/>
                      <a:pt x="2950" y="51562"/>
                    </a:cubicBezTo>
                    <a:cubicBezTo>
                      <a:pt x="-955" y="44710"/>
                      <a:pt x="-706" y="36394"/>
                      <a:pt x="2075" y="29810"/>
                    </a:cubicBezTo>
                    <a:cubicBezTo>
                      <a:pt x="4967" y="23023"/>
                      <a:pt x="9820" y="17755"/>
                      <a:pt x="15106" y="13768"/>
                    </a:cubicBezTo>
                    <a:cubicBezTo>
                      <a:pt x="19001" y="10849"/>
                      <a:pt x="23192" y="8878"/>
                      <a:pt x="27133" y="6732"/>
                    </a:cubicBezTo>
                    <a:cubicBezTo>
                      <a:pt x="31369" y="4439"/>
                      <a:pt x="35578" y="2339"/>
                      <a:pt x="396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20"/>
              <p:cNvSpPr/>
              <p:nvPr/>
            </p:nvSpPr>
            <p:spPr>
              <a:xfrm>
                <a:off x="6354409" y="-1241229"/>
                <a:ext cx="113444" cy="496289"/>
              </a:xfrm>
              <a:custGeom>
                <a:avLst/>
                <a:gdLst/>
                <a:ahLst/>
                <a:cxnLst/>
                <a:rect l="l" t="t" r="r" b="b"/>
                <a:pathLst>
                  <a:path w="13582" h="59418" extrusionOk="0">
                    <a:moveTo>
                      <a:pt x="0" y="59419"/>
                    </a:moveTo>
                    <a:cubicBezTo>
                      <a:pt x="0" y="57945"/>
                      <a:pt x="1381" y="57236"/>
                      <a:pt x="2090" y="56149"/>
                    </a:cubicBezTo>
                    <a:cubicBezTo>
                      <a:pt x="4310" y="52687"/>
                      <a:pt x="5360" y="48000"/>
                      <a:pt x="7146" y="44196"/>
                    </a:cubicBezTo>
                    <a:cubicBezTo>
                      <a:pt x="7496" y="41130"/>
                      <a:pt x="8500" y="38754"/>
                      <a:pt x="8850" y="34987"/>
                    </a:cubicBezTo>
                    <a:cubicBezTo>
                      <a:pt x="9016" y="33366"/>
                      <a:pt x="8638" y="31727"/>
                      <a:pt x="8611" y="30217"/>
                    </a:cubicBezTo>
                    <a:cubicBezTo>
                      <a:pt x="8399" y="23614"/>
                      <a:pt x="7008" y="17481"/>
                      <a:pt x="4328" y="11504"/>
                    </a:cubicBezTo>
                    <a:cubicBezTo>
                      <a:pt x="4034" y="10841"/>
                      <a:pt x="3776" y="10261"/>
                      <a:pt x="3463" y="9552"/>
                    </a:cubicBezTo>
                    <a:cubicBezTo>
                      <a:pt x="2791" y="7958"/>
                      <a:pt x="1556" y="6282"/>
                      <a:pt x="884" y="4809"/>
                    </a:cubicBezTo>
                    <a:cubicBezTo>
                      <a:pt x="156" y="3197"/>
                      <a:pt x="571" y="1227"/>
                      <a:pt x="1916" y="2"/>
                    </a:cubicBezTo>
                    <a:cubicBezTo>
                      <a:pt x="4283" y="-81"/>
                      <a:pt x="6014" y="2875"/>
                      <a:pt x="7616" y="5647"/>
                    </a:cubicBezTo>
                    <a:cubicBezTo>
                      <a:pt x="10480" y="10288"/>
                      <a:pt x="12672" y="17646"/>
                      <a:pt x="13188" y="22895"/>
                    </a:cubicBezTo>
                    <a:cubicBezTo>
                      <a:pt x="13694" y="26901"/>
                      <a:pt x="13758" y="31064"/>
                      <a:pt x="13114" y="34950"/>
                    </a:cubicBezTo>
                    <a:cubicBezTo>
                      <a:pt x="12469" y="38919"/>
                      <a:pt x="11530" y="42750"/>
                      <a:pt x="9946" y="46268"/>
                    </a:cubicBezTo>
                    <a:cubicBezTo>
                      <a:pt x="8777" y="48828"/>
                      <a:pt x="7091" y="51011"/>
                      <a:pt x="5581" y="53175"/>
                    </a:cubicBezTo>
                    <a:cubicBezTo>
                      <a:pt x="3951" y="55477"/>
                      <a:pt x="2081" y="57586"/>
                      <a:pt x="0" y="5941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0" name="Google Shape;930;p20"/>
            <p:cNvGrpSpPr/>
            <p:nvPr/>
          </p:nvGrpSpPr>
          <p:grpSpPr>
            <a:xfrm>
              <a:off x="8152935" y="783114"/>
              <a:ext cx="2559439" cy="2897227"/>
              <a:chOff x="8152935" y="783114"/>
              <a:chExt cx="2559439" cy="2897227"/>
            </a:xfrm>
          </p:grpSpPr>
          <p:grpSp>
            <p:nvGrpSpPr>
              <p:cNvPr id="931" name="Google Shape;931;p20"/>
              <p:cNvGrpSpPr/>
              <p:nvPr/>
            </p:nvGrpSpPr>
            <p:grpSpPr>
              <a:xfrm rot="-4499866">
                <a:off x="9118251" y="3400989"/>
                <a:ext cx="150280" cy="153854"/>
                <a:chOff x="2461841" y="-2378798"/>
                <a:chExt cx="252932" cy="258947"/>
              </a:xfrm>
            </p:grpSpPr>
            <p:sp>
              <p:nvSpPr>
                <p:cNvPr id="932" name="Google Shape;932;p20"/>
                <p:cNvSpPr/>
                <p:nvPr/>
              </p:nvSpPr>
              <p:spPr>
                <a:xfrm>
                  <a:off x="2487622" y="-2356107"/>
                  <a:ext cx="210099" cy="20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8" y="5068"/>
                        <a:pt x="-911" y="12196"/>
                        <a:pt x="1492" y="17666"/>
                      </a:cubicBezTo>
                      <a:cubicBezTo>
                        <a:pt x="3905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3"/>
                        <a:pt x="18234" y="-144"/>
                        <a:pt x="12257" y="3"/>
                      </a:cubicBezTo>
                      <a:cubicBezTo>
                        <a:pt x="6281" y="151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3" name="Google Shape;933;p20"/>
                <p:cNvSpPr/>
                <p:nvPr/>
              </p:nvSpPr>
              <p:spPr>
                <a:xfrm>
                  <a:off x="2461841" y="-2337392"/>
                  <a:ext cx="221993" cy="217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78" h="26045" extrusionOk="0">
                      <a:moveTo>
                        <a:pt x="4405" y="0"/>
                      </a:moveTo>
                      <a:cubicBezTo>
                        <a:pt x="5058" y="1023"/>
                        <a:pt x="4119" y="1741"/>
                        <a:pt x="3926" y="2588"/>
                      </a:cubicBezTo>
                      <a:cubicBezTo>
                        <a:pt x="3272" y="5305"/>
                        <a:pt x="3778" y="8611"/>
                        <a:pt x="3401" y="11318"/>
                      </a:cubicBezTo>
                      <a:cubicBezTo>
                        <a:pt x="4119" y="13243"/>
                        <a:pt x="4082" y="14900"/>
                        <a:pt x="5408" y="16853"/>
                      </a:cubicBezTo>
                      <a:cubicBezTo>
                        <a:pt x="5998" y="17673"/>
                        <a:pt x="6992" y="18078"/>
                        <a:pt x="7710" y="18584"/>
                      </a:cubicBezTo>
                      <a:cubicBezTo>
                        <a:pt x="10961" y="20831"/>
                        <a:pt x="14884" y="21144"/>
                        <a:pt x="18467" y="19735"/>
                      </a:cubicBezTo>
                      <a:cubicBezTo>
                        <a:pt x="18909" y="19569"/>
                        <a:pt x="19203" y="19459"/>
                        <a:pt x="19655" y="19284"/>
                      </a:cubicBezTo>
                      <a:cubicBezTo>
                        <a:pt x="20631" y="18915"/>
                        <a:pt x="21589" y="18078"/>
                        <a:pt x="22500" y="17673"/>
                      </a:cubicBezTo>
                      <a:cubicBezTo>
                        <a:pt x="23495" y="17249"/>
                        <a:pt x="25134" y="17801"/>
                        <a:pt x="26460" y="19017"/>
                      </a:cubicBezTo>
                      <a:cubicBezTo>
                        <a:pt x="27105" y="21089"/>
                        <a:pt x="25005" y="22526"/>
                        <a:pt x="22989" y="23723"/>
                      </a:cubicBezTo>
                      <a:cubicBezTo>
                        <a:pt x="19701" y="26016"/>
                        <a:pt x="13448" y="26817"/>
                        <a:pt x="9552" y="25187"/>
                      </a:cubicBezTo>
                      <a:cubicBezTo>
                        <a:pt x="6596" y="24183"/>
                        <a:pt x="3723" y="22259"/>
                        <a:pt x="2065" y="19450"/>
                      </a:cubicBezTo>
                      <a:cubicBezTo>
                        <a:pt x="380" y="16623"/>
                        <a:pt x="-246" y="13427"/>
                        <a:pt x="86" y="10618"/>
                      </a:cubicBezTo>
                      <a:cubicBezTo>
                        <a:pt x="325" y="8555"/>
                        <a:pt x="1218" y="6787"/>
                        <a:pt x="1863" y="5093"/>
                      </a:cubicBezTo>
                      <a:cubicBezTo>
                        <a:pt x="2535" y="3288"/>
                        <a:pt x="3410" y="1612"/>
                        <a:pt x="44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4" name="Google Shape;934;p20"/>
                <p:cNvSpPr/>
                <p:nvPr/>
              </p:nvSpPr>
              <p:spPr>
                <a:xfrm>
                  <a:off x="2519325" y="-2378798"/>
                  <a:ext cx="195449" cy="171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0" h="20530" extrusionOk="0">
                      <a:moveTo>
                        <a:pt x="20581" y="20531"/>
                      </a:moveTo>
                      <a:cubicBezTo>
                        <a:pt x="19992" y="19564"/>
                        <a:pt x="20876" y="19140"/>
                        <a:pt x="21032" y="18422"/>
                      </a:cubicBezTo>
                      <a:cubicBezTo>
                        <a:pt x="21465" y="16129"/>
                        <a:pt x="20167" y="13762"/>
                        <a:pt x="19973" y="11662"/>
                      </a:cubicBezTo>
                      <a:cubicBezTo>
                        <a:pt x="18877" y="10419"/>
                        <a:pt x="18666" y="9111"/>
                        <a:pt x="17312" y="7785"/>
                      </a:cubicBezTo>
                      <a:cubicBezTo>
                        <a:pt x="16750" y="7205"/>
                        <a:pt x="15829" y="7067"/>
                        <a:pt x="15240" y="6717"/>
                      </a:cubicBezTo>
                      <a:cubicBezTo>
                        <a:pt x="12569" y="5290"/>
                        <a:pt x="9502" y="5115"/>
                        <a:pt x="6731" y="6036"/>
                      </a:cubicBezTo>
                      <a:cubicBezTo>
                        <a:pt x="6371" y="6146"/>
                        <a:pt x="6196" y="6201"/>
                        <a:pt x="5828" y="6312"/>
                      </a:cubicBezTo>
                      <a:cubicBezTo>
                        <a:pt x="5082" y="6505"/>
                        <a:pt x="4428" y="7168"/>
                        <a:pt x="3747" y="7371"/>
                      </a:cubicBezTo>
                      <a:cubicBezTo>
                        <a:pt x="3020" y="7574"/>
                        <a:pt x="1564" y="6892"/>
                        <a:pt x="202" y="5695"/>
                      </a:cubicBezTo>
                      <a:cubicBezTo>
                        <a:pt x="-628" y="3761"/>
                        <a:pt x="1260" y="2509"/>
                        <a:pt x="2973" y="1597"/>
                      </a:cubicBezTo>
                      <a:cubicBezTo>
                        <a:pt x="5883" y="-190"/>
                        <a:pt x="10783" y="-439"/>
                        <a:pt x="13923" y="657"/>
                      </a:cubicBezTo>
                      <a:cubicBezTo>
                        <a:pt x="16336" y="1348"/>
                        <a:pt x="18758" y="2794"/>
                        <a:pt x="20287" y="4774"/>
                      </a:cubicBezTo>
                      <a:cubicBezTo>
                        <a:pt x="21861" y="6763"/>
                        <a:pt x="22994" y="8973"/>
                        <a:pt x="23334" y="11313"/>
                      </a:cubicBezTo>
                      <a:cubicBezTo>
                        <a:pt x="23574" y="13025"/>
                        <a:pt x="23114" y="14701"/>
                        <a:pt x="22764" y="16203"/>
                      </a:cubicBezTo>
                      <a:cubicBezTo>
                        <a:pt x="22386" y="17833"/>
                        <a:pt x="21640" y="19343"/>
                        <a:pt x="20581" y="2053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35" name="Google Shape;935;p20"/>
              <p:cNvGrpSpPr/>
              <p:nvPr/>
            </p:nvGrpSpPr>
            <p:grpSpPr>
              <a:xfrm rot="-4499866">
                <a:off x="9742395" y="678734"/>
                <a:ext cx="347978" cy="827693"/>
                <a:chOff x="6488317" y="-2809713"/>
                <a:chExt cx="585672" cy="1393067"/>
              </a:xfrm>
            </p:grpSpPr>
            <p:sp>
              <p:nvSpPr>
                <p:cNvPr id="936" name="Google Shape;936;p20"/>
                <p:cNvSpPr/>
                <p:nvPr/>
              </p:nvSpPr>
              <p:spPr>
                <a:xfrm>
                  <a:off x="6506982" y="-2797345"/>
                  <a:ext cx="557663" cy="134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66" h="161396" extrusionOk="0">
                      <a:moveTo>
                        <a:pt x="66169" y="72296"/>
                      </a:moveTo>
                      <a:cubicBezTo>
                        <a:pt x="68996" y="97658"/>
                        <a:pt x="61703" y="124005"/>
                        <a:pt x="46231" y="144293"/>
                      </a:cubicBezTo>
                      <a:cubicBezTo>
                        <a:pt x="40973" y="151200"/>
                        <a:pt x="34471" y="157628"/>
                        <a:pt x="26211" y="160289"/>
                      </a:cubicBezTo>
                      <a:cubicBezTo>
                        <a:pt x="17950" y="162950"/>
                        <a:pt x="7682" y="160851"/>
                        <a:pt x="2930" y="153594"/>
                      </a:cubicBezTo>
                      <a:cubicBezTo>
                        <a:pt x="-1573" y="146705"/>
                        <a:pt x="-63" y="137625"/>
                        <a:pt x="2018" y="129660"/>
                      </a:cubicBezTo>
                      <a:cubicBezTo>
                        <a:pt x="10509" y="97262"/>
                        <a:pt x="25953" y="64874"/>
                        <a:pt x="20390" y="31859"/>
                      </a:cubicBezTo>
                      <a:cubicBezTo>
                        <a:pt x="19442" y="26260"/>
                        <a:pt x="17895" y="20680"/>
                        <a:pt x="18208" y="15016"/>
                      </a:cubicBezTo>
                      <a:cubicBezTo>
                        <a:pt x="18512" y="9343"/>
                        <a:pt x="21164" y="3348"/>
                        <a:pt x="26349" y="1018"/>
                      </a:cubicBezTo>
                      <a:cubicBezTo>
                        <a:pt x="35364" y="-3043"/>
                        <a:pt x="44804" y="5798"/>
                        <a:pt x="49887" y="14279"/>
                      </a:cubicBezTo>
                      <a:cubicBezTo>
                        <a:pt x="74632" y="55572"/>
                        <a:pt x="71464" y="111822"/>
                        <a:pt x="42234" y="15007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7" name="Google Shape;937;p20"/>
                <p:cNvSpPr/>
                <p:nvPr/>
              </p:nvSpPr>
              <p:spPr>
                <a:xfrm>
                  <a:off x="6488317" y="-2458370"/>
                  <a:ext cx="389201" cy="1041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97" h="124720" extrusionOk="0">
                      <a:moveTo>
                        <a:pt x="23786" y="0"/>
                      </a:moveTo>
                      <a:cubicBezTo>
                        <a:pt x="24679" y="2910"/>
                        <a:pt x="23906" y="6603"/>
                        <a:pt x="23731" y="9854"/>
                      </a:cubicBezTo>
                      <a:cubicBezTo>
                        <a:pt x="23289" y="20196"/>
                        <a:pt x="22819" y="32517"/>
                        <a:pt x="19762" y="43274"/>
                      </a:cubicBezTo>
                      <a:cubicBezTo>
                        <a:pt x="18500" y="51184"/>
                        <a:pt x="16382" y="57695"/>
                        <a:pt x="13067" y="67162"/>
                      </a:cubicBezTo>
                      <a:cubicBezTo>
                        <a:pt x="11916" y="70671"/>
                        <a:pt x="10221" y="75809"/>
                        <a:pt x="9107" y="79189"/>
                      </a:cubicBezTo>
                      <a:cubicBezTo>
                        <a:pt x="6261" y="87413"/>
                        <a:pt x="4152" y="95747"/>
                        <a:pt x="5939" y="103547"/>
                      </a:cubicBezTo>
                      <a:cubicBezTo>
                        <a:pt x="7449" y="111329"/>
                        <a:pt x="12938" y="118318"/>
                        <a:pt x="20674" y="119009"/>
                      </a:cubicBezTo>
                      <a:cubicBezTo>
                        <a:pt x="22212" y="119184"/>
                        <a:pt x="23915" y="119184"/>
                        <a:pt x="25692" y="118880"/>
                      </a:cubicBezTo>
                      <a:cubicBezTo>
                        <a:pt x="29828" y="118355"/>
                        <a:pt x="34441" y="115685"/>
                        <a:pt x="37821" y="113401"/>
                      </a:cubicBezTo>
                      <a:cubicBezTo>
                        <a:pt x="41541" y="110905"/>
                        <a:pt x="44912" y="109248"/>
                        <a:pt x="46597" y="110076"/>
                      </a:cubicBezTo>
                      <a:cubicBezTo>
                        <a:pt x="45851" y="113944"/>
                        <a:pt x="39304" y="120206"/>
                        <a:pt x="31163" y="123080"/>
                      </a:cubicBezTo>
                      <a:cubicBezTo>
                        <a:pt x="27801" y="124332"/>
                        <a:pt x="23694" y="125142"/>
                        <a:pt x="19357" y="124488"/>
                      </a:cubicBezTo>
                      <a:cubicBezTo>
                        <a:pt x="15047" y="123927"/>
                        <a:pt x="10700" y="121735"/>
                        <a:pt x="7597" y="118466"/>
                      </a:cubicBezTo>
                      <a:cubicBezTo>
                        <a:pt x="1252" y="111844"/>
                        <a:pt x="-332" y="102810"/>
                        <a:pt x="55" y="95940"/>
                      </a:cubicBezTo>
                      <a:cubicBezTo>
                        <a:pt x="708" y="85276"/>
                        <a:pt x="5175" y="75791"/>
                        <a:pt x="8591" y="67116"/>
                      </a:cubicBezTo>
                      <a:cubicBezTo>
                        <a:pt x="12146" y="58165"/>
                        <a:pt x="14807" y="49131"/>
                        <a:pt x="17063" y="40133"/>
                      </a:cubicBezTo>
                      <a:cubicBezTo>
                        <a:pt x="18721" y="33586"/>
                        <a:pt x="20407" y="27213"/>
                        <a:pt x="21401" y="20748"/>
                      </a:cubicBezTo>
                      <a:cubicBezTo>
                        <a:pt x="22479" y="13850"/>
                        <a:pt x="23261" y="6944"/>
                        <a:pt x="2378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8" name="Google Shape;938;p20"/>
                <p:cNvSpPr/>
                <p:nvPr/>
              </p:nvSpPr>
              <p:spPr>
                <a:xfrm>
                  <a:off x="6674421" y="-2809713"/>
                  <a:ext cx="399567" cy="896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38" h="107279" extrusionOk="0">
                      <a:moveTo>
                        <a:pt x="39398" y="107279"/>
                      </a:moveTo>
                      <a:cubicBezTo>
                        <a:pt x="39232" y="104747"/>
                        <a:pt x="40972" y="102260"/>
                        <a:pt x="41580" y="99710"/>
                      </a:cubicBezTo>
                      <a:cubicBezTo>
                        <a:pt x="43799" y="91679"/>
                        <a:pt x="43919" y="81982"/>
                        <a:pt x="44370" y="73316"/>
                      </a:cubicBezTo>
                      <a:cubicBezTo>
                        <a:pt x="43735" y="67082"/>
                        <a:pt x="43680" y="61750"/>
                        <a:pt x="42031" y="54097"/>
                      </a:cubicBezTo>
                      <a:cubicBezTo>
                        <a:pt x="41396" y="50782"/>
                        <a:pt x="40006" y="47706"/>
                        <a:pt x="39048" y="44667"/>
                      </a:cubicBezTo>
                      <a:cubicBezTo>
                        <a:pt x="34664" y="31655"/>
                        <a:pt x="28024" y="19913"/>
                        <a:pt x="18769" y="10123"/>
                      </a:cubicBezTo>
                      <a:cubicBezTo>
                        <a:pt x="17812" y="9193"/>
                        <a:pt x="16762" y="8282"/>
                        <a:pt x="15620" y="7481"/>
                      </a:cubicBezTo>
                      <a:cubicBezTo>
                        <a:pt x="12967" y="5500"/>
                        <a:pt x="9487" y="5049"/>
                        <a:pt x="6880" y="5685"/>
                      </a:cubicBezTo>
                      <a:cubicBezTo>
                        <a:pt x="4145" y="6118"/>
                        <a:pt x="1898" y="7149"/>
                        <a:pt x="29" y="6845"/>
                      </a:cubicBezTo>
                      <a:cubicBezTo>
                        <a:pt x="-247" y="5123"/>
                        <a:pt x="1474" y="2268"/>
                        <a:pt x="4624" y="997"/>
                      </a:cubicBezTo>
                      <a:cubicBezTo>
                        <a:pt x="7663" y="-356"/>
                        <a:pt x="11761" y="-338"/>
                        <a:pt x="15224" y="1089"/>
                      </a:cubicBezTo>
                      <a:cubicBezTo>
                        <a:pt x="21109" y="3391"/>
                        <a:pt x="25538" y="8834"/>
                        <a:pt x="29222" y="13890"/>
                      </a:cubicBezTo>
                      <a:cubicBezTo>
                        <a:pt x="33007" y="19084"/>
                        <a:pt x="36257" y="24609"/>
                        <a:pt x="38403" y="29380"/>
                      </a:cubicBezTo>
                      <a:cubicBezTo>
                        <a:pt x="41838" y="36627"/>
                        <a:pt x="44499" y="44390"/>
                        <a:pt x="45936" y="52043"/>
                      </a:cubicBezTo>
                      <a:cubicBezTo>
                        <a:pt x="47419" y="59880"/>
                        <a:pt x="48174" y="67680"/>
                        <a:pt x="47695" y="75324"/>
                      </a:cubicBezTo>
                      <a:cubicBezTo>
                        <a:pt x="47336" y="80895"/>
                        <a:pt x="46231" y="86200"/>
                        <a:pt x="44960" y="91357"/>
                      </a:cubicBezTo>
                      <a:cubicBezTo>
                        <a:pt x="43763" y="96928"/>
                        <a:pt x="41663" y="102196"/>
                        <a:pt x="39398" y="10727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39" name="Google Shape;939;p20"/>
              <p:cNvGrpSpPr/>
              <p:nvPr/>
            </p:nvGrpSpPr>
            <p:grpSpPr>
              <a:xfrm rot="-4499866">
                <a:off x="10353331" y="988946"/>
                <a:ext cx="310348" cy="338955"/>
                <a:chOff x="6670914" y="-1407121"/>
                <a:chExt cx="522339" cy="570486"/>
              </a:xfrm>
            </p:grpSpPr>
            <p:sp>
              <p:nvSpPr>
                <p:cNvPr id="940" name="Google Shape;940;p20"/>
                <p:cNvSpPr/>
                <p:nvPr/>
              </p:nvSpPr>
              <p:spPr>
                <a:xfrm>
                  <a:off x="6671883" y="-1394268"/>
                  <a:ext cx="518690" cy="525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0" h="62900" extrusionOk="0">
                      <a:moveTo>
                        <a:pt x="45688" y="378"/>
                      </a:moveTo>
                      <a:cubicBezTo>
                        <a:pt x="30152" y="4043"/>
                        <a:pt x="16053" y="13455"/>
                        <a:pt x="6705" y="26385"/>
                      </a:cubicBezTo>
                      <a:cubicBezTo>
                        <a:pt x="1862" y="33089"/>
                        <a:pt x="-1804" y="41718"/>
                        <a:pt x="941" y="49527"/>
                      </a:cubicBezTo>
                      <a:cubicBezTo>
                        <a:pt x="3832" y="57769"/>
                        <a:pt x="13078" y="62254"/>
                        <a:pt x="21799" y="62825"/>
                      </a:cubicBezTo>
                      <a:cubicBezTo>
                        <a:pt x="33808" y="63608"/>
                        <a:pt x="46047" y="58267"/>
                        <a:pt x="53644" y="48928"/>
                      </a:cubicBezTo>
                      <a:cubicBezTo>
                        <a:pt x="61232" y="39600"/>
                        <a:pt x="63986" y="26523"/>
                        <a:pt x="60790" y="14929"/>
                      </a:cubicBezTo>
                      <a:cubicBezTo>
                        <a:pt x="58903" y="8068"/>
                        <a:pt x="54142" y="1152"/>
                        <a:pt x="47096" y="129"/>
                      </a:cubicBezTo>
                      <a:cubicBezTo>
                        <a:pt x="42492" y="-533"/>
                        <a:pt x="37934" y="1456"/>
                        <a:pt x="33854" y="3712"/>
                      </a:cubicBezTo>
                      <a:cubicBezTo>
                        <a:pt x="24000" y="9163"/>
                        <a:pt x="15150" y="16439"/>
                        <a:pt x="7903" y="25059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1" name="Google Shape;941;p20"/>
                <p:cNvSpPr/>
                <p:nvPr/>
              </p:nvSpPr>
              <p:spPr>
                <a:xfrm>
                  <a:off x="6670914" y="-1297208"/>
                  <a:ext cx="445430" cy="46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29" h="55142" extrusionOk="0">
                      <a:moveTo>
                        <a:pt x="22219" y="0"/>
                      </a:moveTo>
                      <a:cubicBezTo>
                        <a:pt x="21510" y="1962"/>
                        <a:pt x="19309" y="3113"/>
                        <a:pt x="17845" y="4632"/>
                      </a:cubicBezTo>
                      <a:cubicBezTo>
                        <a:pt x="13129" y="9458"/>
                        <a:pt x="8912" y="16116"/>
                        <a:pt x="5882" y="22341"/>
                      </a:cubicBezTo>
                      <a:cubicBezTo>
                        <a:pt x="4685" y="27130"/>
                        <a:pt x="3257" y="31329"/>
                        <a:pt x="4574" y="37279"/>
                      </a:cubicBezTo>
                      <a:cubicBezTo>
                        <a:pt x="5200" y="39829"/>
                        <a:pt x="6692" y="41984"/>
                        <a:pt x="8101" y="43845"/>
                      </a:cubicBezTo>
                      <a:cubicBezTo>
                        <a:pt x="11186" y="48016"/>
                        <a:pt x="15929" y="49849"/>
                        <a:pt x="20976" y="49775"/>
                      </a:cubicBezTo>
                      <a:cubicBezTo>
                        <a:pt x="25995" y="49720"/>
                        <a:pt x="31299" y="48283"/>
                        <a:pt x="36290" y="46184"/>
                      </a:cubicBezTo>
                      <a:cubicBezTo>
                        <a:pt x="37331" y="45714"/>
                        <a:pt x="38372" y="45245"/>
                        <a:pt x="39523" y="44738"/>
                      </a:cubicBezTo>
                      <a:cubicBezTo>
                        <a:pt x="42101" y="43513"/>
                        <a:pt x="44800" y="41459"/>
                        <a:pt x="46890" y="39903"/>
                      </a:cubicBezTo>
                      <a:cubicBezTo>
                        <a:pt x="49211" y="38264"/>
                        <a:pt x="51725" y="37536"/>
                        <a:pt x="53327" y="38448"/>
                      </a:cubicBezTo>
                      <a:cubicBezTo>
                        <a:pt x="53456" y="41459"/>
                        <a:pt x="49128" y="45447"/>
                        <a:pt x="44541" y="48191"/>
                      </a:cubicBezTo>
                      <a:cubicBezTo>
                        <a:pt x="36917" y="52952"/>
                        <a:pt x="24622" y="56857"/>
                        <a:pt x="15109" y="54370"/>
                      </a:cubicBezTo>
                      <a:cubicBezTo>
                        <a:pt x="7751" y="52658"/>
                        <a:pt x="2171" y="45963"/>
                        <a:pt x="725" y="39259"/>
                      </a:cubicBezTo>
                      <a:cubicBezTo>
                        <a:pt x="-997" y="32232"/>
                        <a:pt x="513" y="25159"/>
                        <a:pt x="3534" y="19487"/>
                      </a:cubicBezTo>
                      <a:cubicBezTo>
                        <a:pt x="5744" y="15297"/>
                        <a:pt x="8903" y="12018"/>
                        <a:pt x="11914" y="8933"/>
                      </a:cubicBezTo>
                      <a:cubicBezTo>
                        <a:pt x="15137" y="5609"/>
                        <a:pt x="18664" y="2754"/>
                        <a:pt x="222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2" name="Google Shape;942;p20"/>
                <p:cNvSpPr/>
                <p:nvPr/>
              </p:nvSpPr>
              <p:spPr>
                <a:xfrm>
                  <a:off x="6961070" y="-1407121"/>
                  <a:ext cx="232183" cy="340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98" h="40807" extrusionOk="0">
                      <a:moveTo>
                        <a:pt x="23391" y="40807"/>
                      </a:moveTo>
                      <a:cubicBezTo>
                        <a:pt x="22746" y="39620"/>
                        <a:pt x="23704" y="38607"/>
                        <a:pt x="23907" y="37520"/>
                      </a:cubicBezTo>
                      <a:cubicBezTo>
                        <a:pt x="24561" y="34048"/>
                        <a:pt x="23925" y="29922"/>
                        <a:pt x="24358" y="26349"/>
                      </a:cubicBezTo>
                      <a:cubicBezTo>
                        <a:pt x="23667" y="23780"/>
                        <a:pt x="23824" y="21588"/>
                        <a:pt x="22820" y="18540"/>
                      </a:cubicBezTo>
                      <a:cubicBezTo>
                        <a:pt x="22378" y="17232"/>
                        <a:pt x="21466" y="16137"/>
                        <a:pt x="20858" y="15040"/>
                      </a:cubicBezTo>
                      <a:cubicBezTo>
                        <a:pt x="18215" y="10233"/>
                        <a:pt x="14237" y="6835"/>
                        <a:pt x="9273" y="5859"/>
                      </a:cubicBezTo>
                      <a:cubicBezTo>
                        <a:pt x="8721" y="5749"/>
                        <a:pt x="8270" y="5666"/>
                        <a:pt x="7680" y="5555"/>
                      </a:cubicBezTo>
                      <a:cubicBezTo>
                        <a:pt x="6382" y="5325"/>
                        <a:pt x="4862" y="5656"/>
                        <a:pt x="3693" y="5693"/>
                      </a:cubicBezTo>
                      <a:cubicBezTo>
                        <a:pt x="2440" y="5693"/>
                        <a:pt x="930" y="4717"/>
                        <a:pt x="0" y="3152"/>
                      </a:cubicBezTo>
                      <a:cubicBezTo>
                        <a:pt x="276" y="831"/>
                        <a:pt x="3674" y="2"/>
                        <a:pt x="6695" y="30"/>
                      </a:cubicBezTo>
                      <a:cubicBezTo>
                        <a:pt x="11925" y="-366"/>
                        <a:pt x="18740" y="3262"/>
                        <a:pt x="21687" y="7213"/>
                      </a:cubicBezTo>
                      <a:cubicBezTo>
                        <a:pt x="24119" y="10068"/>
                        <a:pt x="25877" y="13466"/>
                        <a:pt x="26734" y="16882"/>
                      </a:cubicBezTo>
                      <a:cubicBezTo>
                        <a:pt x="27618" y="20372"/>
                        <a:pt x="28014" y="23891"/>
                        <a:pt x="27682" y="27224"/>
                      </a:cubicBezTo>
                      <a:cubicBezTo>
                        <a:pt x="27433" y="29674"/>
                        <a:pt x="26596" y="31912"/>
                        <a:pt x="25979" y="34085"/>
                      </a:cubicBezTo>
                      <a:cubicBezTo>
                        <a:pt x="25316" y="36433"/>
                        <a:pt x="24440" y="38662"/>
                        <a:pt x="23391" y="4080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3" name="Google Shape;943;p20"/>
              <p:cNvGrpSpPr/>
              <p:nvPr/>
            </p:nvGrpSpPr>
            <p:grpSpPr>
              <a:xfrm rot="-4499866">
                <a:off x="10544097" y="794473"/>
                <a:ext cx="137280" cy="148263"/>
                <a:chOff x="7333129" y="-1203464"/>
                <a:chExt cx="231053" cy="249538"/>
              </a:xfrm>
            </p:grpSpPr>
            <p:sp>
              <p:nvSpPr>
                <p:cNvPr id="944" name="Google Shape;944;p20"/>
                <p:cNvSpPr/>
                <p:nvPr/>
              </p:nvSpPr>
              <p:spPr>
                <a:xfrm>
                  <a:off x="7354083" y="-1186101"/>
                  <a:ext cx="210099" cy="20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8" y="5068"/>
                        <a:pt x="-911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" name="Google Shape;945;p20"/>
                <p:cNvSpPr/>
                <p:nvPr/>
              </p:nvSpPr>
              <p:spPr>
                <a:xfrm>
                  <a:off x="7333129" y="-1192373"/>
                  <a:ext cx="172863" cy="238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6" h="28548" extrusionOk="0">
                      <a:moveTo>
                        <a:pt x="6634" y="0"/>
                      </a:moveTo>
                      <a:cubicBezTo>
                        <a:pt x="6837" y="1160"/>
                        <a:pt x="5787" y="1353"/>
                        <a:pt x="5363" y="2035"/>
                      </a:cubicBezTo>
                      <a:cubicBezTo>
                        <a:pt x="4037" y="4254"/>
                        <a:pt x="4258" y="7247"/>
                        <a:pt x="3613" y="9568"/>
                      </a:cubicBezTo>
                      <a:cubicBezTo>
                        <a:pt x="4129" y="11355"/>
                        <a:pt x="3825" y="12828"/>
                        <a:pt x="4580" y="14873"/>
                      </a:cubicBezTo>
                      <a:cubicBezTo>
                        <a:pt x="4884" y="15757"/>
                        <a:pt x="5704" y="16383"/>
                        <a:pt x="6136" y="17064"/>
                      </a:cubicBezTo>
                      <a:cubicBezTo>
                        <a:pt x="8163" y="20002"/>
                        <a:pt x="11156" y="21936"/>
                        <a:pt x="14517" y="22709"/>
                      </a:cubicBezTo>
                      <a:cubicBezTo>
                        <a:pt x="14931" y="22811"/>
                        <a:pt x="15180" y="22875"/>
                        <a:pt x="15604" y="22976"/>
                      </a:cubicBezTo>
                      <a:cubicBezTo>
                        <a:pt x="16488" y="23225"/>
                        <a:pt x="17565" y="23023"/>
                        <a:pt x="18385" y="23207"/>
                      </a:cubicBezTo>
                      <a:cubicBezTo>
                        <a:pt x="19269" y="23418"/>
                        <a:pt x="20227" y="24772"/>
                        <a:pt x="20696" y="26522"/>
                      </a:cubicBezTo>
                      <a:cubicBezTo>
                        <a:pt x="20236" y="28603"/>
                        <a:pt x="17823" y="28640"/>
                        <a:pt x="15696" y="28502"/>
                      </a:cubicBezTo>
                      <a:cubicBezTo>
                        <a:pt x="11994" y="28474"/>
                        <a:pt x="7251" y="26080"/>
                        <a:pt x="4801" y="23437"/>
                      </a:cubicBezTo>
                      <a:cubicBezTo>
                        <a:pt x="2849" y="21540"/>
                        <a:pt x="1237" y="19017"/>
                        <a:pt x="611" y="16401"/>
                      </a:cubicBezTo>
                      <a:cubicBezTo>
                        <a:pt x="-52" y="13740"/>
                        <a:pt x="-236" y="11051"/>
                        <a:pt x="363" y="8546"/>
                      </a:cubicBezTo>
                      <a:cubicBezTo>
                        <a:pt x="814" y="6713"/>
                        <a:pt x="1891" y="5175"/>
                        <a:pt x="2822" y="3748"/>
                      </a:cubicBezTo>
                      <a:cubicBezTo>
                        <a:pt x="3834" y="2219"/>
                        <a:pt x="5133" y="921"/>
                        <a:pt x="66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" name="Google Shape;946;p20"/>
                <p:cNvSpPr/>
                <p:nvPr/>
              </p:nvSpPr>
              <p:spPr>
                <a:xfrm>
                  <a:off x="7437306" y="-1203464"/>
                  <a:ext cx="113510" cy="166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0" h="19884" extrusionOk="0">
                      <a:moveTo>
                        <a:pt x="11326" y="19884"/>
                      </a:moveTo>
                      <a:cubicBezTo>
                        <a:pt x="10506" y="19221"/>
                        <a:pt x="11261" y="18890"/>
                        <a:pt x="11326" y="18402"/>
                      </a:cubicBezTo>
                      <a:cubicBezTo>
                        <a:pt x="11399" y="16809"/>
                        <a:pt x="10082" y="15234"/>
                        <a:pt x="10248" y="13751"/>
                      </a:cubicBezTo>
                      <a:cubicBezTo>
                        <a:pt x="9383" y="12858"/>
                        <a:pt x="9465" y="11937"/>
                        <a:pt x="8738" y="10813"/>
                      </a:cubicBezTo>
                      <a:cubicBezTo>
                        <a:pt x="8462" y="10316"/>
                        <a:pt x="7716" y="10095"/>
                        <a:pt x="7412" y="9690"/>
                      </a:cubicBezTo>
                      <a:cubicBezTo>
                        <a:pt x="5901" y="8023"/>
                        <a:pt x="4299" y="6743"/>
                        <a:pt x="2457" y="5886"/>
                      </a:cubicBezTo>
                      <a:cubicBezTo>
                        <a:pt x="2264" y="5813"/>
                        <a:pt x="2071" y="5702"/>
                        <a:pt x="1877" y="5582"/>
                      </a:cubicBezTo>
                      <a:cubicBezTo>
                        <a:pt x="1435" y="5269"/>
                        <a:pt x="754" y="5316"/>
                        <a:pt x="376" y="4947"/>
                      </a:cubicBezTo>
                      <a:cubicBezTo>
                        <a:pt x="-38" y="4607"/>
                        <a:pt x="-112" y="2976"/>
                        <a:pt x="164" y="1217"/>
                      </a:cubicBezTo>
                      <a:cubicBezTo>
                        <a:pt x="1066" y="-569"/>
                        <a:pt x="2439" y="29"/>
                        <a:pt x="3710" y="416"/>
                      </a:cubicBezTo>
                      <a:cubicBezTo>
                        <a:pt x="5948" y="1015"/>
                        <a:pt x="8462" y="3041"/>
                        <a:pt x="9815" y="4708"/>
                      </a:cubicBezTo>
                      <a:cubicBezTo>
                        <a:pt x="10920" y="5933"/>
                        <a:pt x="11887" y="7351"/>
                        <a:pt x="12468" y="8852"/>
                      </a:cubicBezTo>
                      <a:cubicBezTo>
                        <a:pt x="13038" y="10390"/>
                        <a:pt x="13554" y="11937"/>
                        <a:pt x="13591" y="13530"/>
                      </a:cubicBezTo>
                      <a:cubicBezTo>
                        <a:pt x="13591" y="14709"/>
                        <a:pt x="13075" y="15832"/>
                        <a:pt x="12808" y="16863"/>
                      </a:cubicBezTo>
                      <a:cubicBezTo>
                        <a:pt x="12514" y="17960"/>
                        <a:pt x="12007" y="18991"/>
                        <a:pt x="11335" y="1988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7" name="Google Shape;947;p20"/>
              <p:cNvGrpSpPr/>
              <p:nvPr/>
            </p:nvGrpSpPr>
            <p:grpSpPr>
              <a:xfrm rot="-4499866">
                <a:off x="8259518" y="1294145"/>
                <a:ext cx="2326588" cy="2005871"/>
                <a:chOff x="2650042" y="-4078826"/>
                <a:chExt cx="3915818" cy="3376028"/>
              </a:xfrm>
            </p:grpSpPr>
            <p:sp>
              <p:nvSpPr>
                <p:cNvPr id="948" name="Google Shape;948;p20"/>
                <p:cNvSpPr/>
                <p:nvPr/>
              </p:nvSpPr>
              <p:spPr>
                <a:xfrm>
                  <a:off x="2676993" y="-4060828"/>
                  <a:ext cx="3852591" cy="3321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50" h="397686" extrusionOk="0">
                      <a:moveTo>
                        <a:pt x="460553" y="216844"/>
                      </a:moveTo>
                      <a:cubicBezTo>
                        <a:pt x="456832" y="251682"/>
                        <a:pt x="439980" y="283933"/>
                        <a:pt x="419250" y="312177"/>
                      </a:cubicBezTo>
                      <a:cubicBezTo>
                        <a:pt x="397065" y="342419"/>
                        <a:pt x="369310" y="369697"/>
                        <a:pt x="334904" y="384597"/>
                      </a:cubicBezTo>
                      <a:cubicBezTo>
                        <a:pt x="295195" y="401790"/>
                        <a:pt x="249186" y="401053"/>
                        <a:pt x="207893" y="388161"/>
                      </a:cubicBezTo>
                      <a:cubicBezTo>
                        <a:pt x="166590" y="375268"/>
                        <a:pt x="129643" y="350919"/>
                        <a:pt x="97043" y="322472"/>
                      </a:cubicBezTo>
                      <a:cubicBezTo>
                        <a:pt x="61321" y="291290"/>
                        <a:pt x="29697" y="254040"/>
                        <a:pt x="12310" y="209919"/>
                      </a:cubicBezTo>
                      <a:cubicBezTo>
                        <a:pt x="1029" y="181297"/>
                        <a:pt x="-3944" y="149360"/>
                        <a:pt x="3608" y="119523"/>
                      </a:cubicBezTo>
                      <a:cubicBezTo>
                        <a:pt x="16694" y="67897"/>
                        <a:pt x="65437" y="31465"/>
                        <a:pt x="116870" y="17633"/>
                      </a:cubicBezTo>
                      <a:cubicBezTo>
                        <a:pt x="154848" y="7421"/>
                        <a:pt x="194420" y="7328"/>
                        <a:pt x="233890" y="9907"/>
                      </a:cubicBezTo>
                      <a:cubicBezTo>
                        <a:pt x="244996" y="7780"/>
                        <a:pt x="256102" y="4851"/>
                        <a:pt x="267135" y="2678"/>
                      </a:cubicBezTo>
                      <a:cubicBezTo>
                        <a:pt x="291714" y="-2166"/>
                        <a:pt x="320510" y="-1936"/>
                        <a:pt x="337777" y="16188"/>
                      </a:cubicBezTo>
                      <a:cubicBezTo>
                        <a:pt x="354169" y="33390"/>
                        <a:pt x="354428" y="60806"/>
                        <a:pt x="368370" y="80062"/>
                      </a:cubicBezTo>
                      <a:cubicBezTo>
                        <a:pt x="382405" y="99429"/>
                        <a:pt x="407417" y="107008"/>
                        <a:pt x="425945" y="122129"/>
                      </a:cubicBezTo>
                      <a:cubicBezTo>
                        <a:pt x="453094" y="144268"/>
                        <a:pt x="464283" y="181997"/>
                        <a:pt x="460553" y="21684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9" name="Google Shape;949;p20"/>
                <p:cNvSpPr/>
                <p:nvPr/>
              </p:nvSpPr>
              <p:spPr>
                <a:xfrm>
                  <a:off x="3517521" y="-4031749"/>
                  <a:ext cx="1091246" cy="174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649" h="20902" extrusionOk="0">
                      <a:moveTo>
                        <a:pt x="0" y="20903"/>
                      </a:moveTo>
                      <a:cubicBezTo>
                        <a:pt x="1842" y="19153"/>
                        <a:pt x="4927" y="18656"/>
                        <a:pt x="7386" y="17615"/>
                      </a:cubicBezTo>
                      <a:cubicBezTo>
                        <a:pt x="15278" y="14484"/>
                        <a:pt x="24459" y="10275"/>
                        <a:pt x="33457" y="8544"/>
                      </a:cubicBezTo>
                      <a:cubicBezTo>
                        <a:pt x="39663" y="6389"/>
                        <a:pt x="45189" y="5459"/>
                        <a:pt x="53275" y="4041"/>
                      </a:cubicBezTo>
                      <a:cubicBezTo>
                        <a:pt x="56755" y="3341"/>
                        <a:pt x="60181" y="2558"/>
                        <a:pt x="63543" y="1996"/>
                      </a:cubicBezTo>
                      <a:cubicBezTo>
                        <a:pt x="78111" y="44"/>
                        <a:pt x="92063" y="-453"/>
                        <a:pt x="106917" y="403"/>
                      </a:cubicBezTo>
                      <a:cubicBezTo>
                        <a:pt x="108464" y="541"/>
                        <a:pt x="110058" y="689"/>
                        <a:pt x="111761" y="845"/>
                      </a:cubicBezTo>
                      <a:cubicBezTo>
                        <a:pt x="115657" y="1195"/>
                        <a:pt x="120353" y="1637"/>
                        <a:pt x="123963" y="2346"/>
                      </a:cubicBezTo>
                      <a:cubicBezTo>
                        <a:pt x="127923" y="3240"/>
                        <a:pt x="130640" y="5247"/>
                        <a:pt x="130649" y="7061"/>
                      </a:cubicBezTo>
                      <a:cubicBezTo>
                        <a:pt x="127564" y="8517"/>
                        <a:pt x="121090" y="7154"/>
                        <a:pt x="114717" y="6610"/>
                      </a:cubicBezTo>
                      <a:cubicBezTo>
                        <a:pt x="104035" y="5578"/>
                        <a:pt x="89116" y="5173"/>
                        <a:pt x="78765" y="5744"/>
                      </a:cubicBezTo>
                      <a:cubicBezTo>
                        <a:pt x="70809" y="6039"/>
                        <a:pt x="62806" y="7089"/>
                        <a:pt x="55153" y="8010"/>
                      </a:cubicBezTo>
                      <a:cubicBezTo>
                        <a:pt x="47298" y="9023"/>
                        <a:pt x="39747" y="10680"/>
                        <a:pt x="32296" y="12237"/>
                      </a:cubicBezTo>
                      <a:cubicBezTo>
                        <a:pt x="26881" y="13453"/>
                        <a:pt x="21549" y="14401"/>
                        <a:pt x="16383" y="15847"/>
                      </a:cubicBezTo>
                      <a:cubicBezTo>
                        <a:pt x="10885" y="17431"/>
                        <a:pt x="5443" y="19134"/>
                        <a:pt x="0" y="2090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0" name="Google Shape;950;p20"/>
                <p:cNvSpPr/>
                <p:nvPr/>
              </p:nvSpPr>
              <p:spPr>
                <a:xfrm>
                  <a:off x="4635094" y="-4078826"/>
                  <a:ext cx="931947" cy="221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77" h="26484" extrusionOk="0">
                      <a:moveTo>
                        <a:pt x="111577" y="26484"/>
                      </a:moveTo>
                      <a:cubicBezTo>
                        <a:pt x="109680" y="25103"/>
                        <a:pt x="108731" y="22496"/>
                        <a:pt x="107092" y="20664"/>
                      </a:cubicBezTo>
                      <a:cubicBezTo>
                        <a:pt x="101926" y="14770"/>
                        <a:pt x="93711" y="10884"/>
                        <a:pt x="86390" y="7726"/>
                      </a:cubicBezTo>
                      <a:cubicBezTo>
                        <a:pt x="80764" y="6399"/>
                        <a:pt x="76076" y="4963"/>
                        <a:pt x="68838" y="4530"/>
                      </a:cubicBezTo>
                      <a:cubicBezTo>
                        <a:pt x="65716" y="4364"/>
                        <a:pt x="62631" y="4797"/>
                        <a:pt x="59684" y="4981"/>
                      </a:cubicBezTo>
                      <a:cubicBezTo>
                        <a:pt x="46847" y="5782"/>
                        <a:pt x="34967" y="8692"/>
                        <a:pt x="22129" y="11741"/>
                      </a:cubicBezTo>
                      <a:cubicBezTo>
                        <a:pt x="20776" y="12035"/>
                        <a:pt x="19394" y="12339"/>
                        <a:pt x="17902" y="12661"/>
                      </a:cubicBezTo>
                      <a:cubicBezTo>
                        <a:pt x="14486" y="13352"/>
                        <a:pt x="10406" y="14448"/>
                        <a:pt x="7119" y="14826"/>
                      </a:cubicBezTo>
                      <a:cubicBezTo>
                        <a:pt x="3499" y="15249"/>
                        <a:pt x="553" y="14117"/>
                        <a:pt x="0" y="12403"/>
                      </a:cubicBezTo>
                      <a:cubicBezTo>
                        <a:pt x="2173" y="10138"/>
                        <a:pt x="8049" y="9383"/>
                        <a:pt x="13657" y="8002"/>
                      </a:cubicBezTo>
                      <a:cubicBezTo>
                        <a:pt x="23060" y="5718"/>
                        <a:pt x="36330" y="2540"/>
                        <a:pt x="45879" y="1279"/>
                      </a:cubicBezTo>
                      <a:cubicBezTo>
                        <a:pt x="53164" y="238"/>
                        <a:pt x="60734" y="-369"/>
                        <a:pt x="68000" y="248"/>
                      </a:cubicBezTo>
                      <a:cubicBezTo>
                        <a:pt x="75404" y="865"/>
                        <a:pt x="82734" y="2283"/>
                        <a:pt x="89337" y="5303"/>
                      </a:cubicBezTo>
                      <a:cubicBezTo>
                        <a:pt x="94144" y="7504"/>
                        <a:pt x="98297" y="10580"/>
                        <a:pt x="102046" y="13905"/>
                      </a:cubicBezTo>
                      <a:cubicBezTo>
                        <a:pt x="106052" y="17450"/>
                        <a:pt x="109348" y="21751"/>
                        <a:pt x="111577" y="2648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1" name="Google Shape;951;p20"/>
                <p:cNvSpPr/>
                <p:nvPr/>
              </p:nvSpPr>
              <p:spPr>
                <a:xfrm>
                  <a:off x="2650042" y="-3108760"/>
                  <a:ext cx="163692" cy="873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8" h="104639" extrusionOk="0">
                      <a:moveTo>
                        <a:pt x="19599" y="104639"/>
                      </a:moveTo>
                      <a:cubicBezTo>
                        <a:pt x="17885" y="103387"/>
                        <a:pt x="17333" y="100873"/>
                        <a:pt x="16283" y="98976"/>
                      </a:cubicBezTo>
                      <a:cubicBezTo>
                        <a:pt x="13134" y="92870"/>
                        <a:pt x="8953" y="85715"/>
                        <a:pt x="7295" y="78421"/>
                      </a:cubicBezTo>
                      <a:cubicBezTo>
                        <a:pt x="5205" y="73485"/>
                        <a:pt x="4330" y="68982"/>
                        <a:pt x="3059" y="62416"/>
                      </a:cubicBezTo>
                      <a:cubicBezTo>
                        <a:pt x="2414" y="59598"/>
                        <a:pt x="1714" y="56798"/>
                        <a:pt x="1226" y="54063"/>
                      </a:cubicBezTo>
                      <a:cubicBezTo>
                        <a:pt x="-376" y="42165"/>
                        <a:pt x="-413" y="30691"/>
                        <a:pt x="1144" y="18599"/>
                      </a:cubicBezTo>
                      <a:cubicBezTo>
                        <a:pt x="1364" y="17337"/>
                        <a:pt x="1586" y="16067"/>
                        <a:pt x="1825" y="14667"/>
                      </a:cubicBezTo>
                      <a:cubicBezTo>
                        <a:pt x="2359" y="11508"/>
                        <a:pt x="3077" y="7705"/>
                        <a:pt x="3980" y="4831"/>
                      </a:cubicBezTo>
                      <a:cubicBezTo>
                        <a:pt x="5103" y="1691"/>
                        <a:pt x="7249" y="-243"/>
                        <a:pt x="9027" y="25"/>
                      </a:cubicBezTo>
                      <a:cubicBezTo>
                        <a:pt x="10270" y="2759"/>
                        <a:pt x="8548" y="7788"/>
                        <a:pt x="7682" y="12871"/>
                      </a:cubicBezTo>
                      <a:cubicBezTo>
                        <a:pt x="6107" y="21380"/>
                        <a:pt x="5122" y="33361"/>
                        <a:pt x="5379" y="41705"/>
                      </a:cubicBezTo>
                      <a:cubicBezTo>
                        <a:pt x="5416" y="48114"/>
                        <a:pt x="6282" y="54560"/>
                        <a:pt x="7037" y="60721"/>
                      </a:cubicBezTo>
                      <a:cubicBezTo>
                        <a:pt x="7894" y="67048"/>
                        <a:pt x="9450" y="73071"/>
                        <a:pt x="10923" y="79029"/>
                      </a:cubicBezTo>
                      <a:cubicBezTo>
                        <a:pt x="12093" y="83348"/>
                        <a:pt x="13023" y="87621"/>
                        <a:pt x="14469" y="91728"/>
                      </a:cubicBezTo>
                      <a:cubicBezTo>
                        <a:pt x="16053" y="96093"/>
                        <a:pt x="17775" y="100357"/>
                        <a:pt x="19599" y="10463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2" name="Google Shape;952;p20"/>
                <p:cNvSpPr/>
                <p:nvPr/>
              </p:nvSpPr>
              <p:spPr>
                <a:xfrm>
                  <a:off x="5867491" y="-3251219"/>
                  <a:ext cx="698369" cy="1581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12" h="189356" extrusionOk="0">
                      <a:moveTo>
                        <a:pt x="51065" y="189356"/>
                      </a:moveTo>
                      <a:cubicBezTo>
                        <a:pt x="53118" y="185636"/>
                        <a:pt x="56968" y="182007"/>
                        <a:pt x="59638" y="178158"/>
                      </a:cubicBezTo>
                      <a:cubicBezTo>
                        <a:pt x="68083" y="165864"/>
                        <a:pt x="74078" y="149453"/>
                        <a:pt x="77504" y="134203"/>
                      </a:cubicBezTo>
                      <a:cubicBezTo>
                        <a:pt x="78977" y="123106"/>
                        <a:pt x="80432" y="113538"/>
                        <a:pt x="78977" y="99540"/>
                      </a:cubicBezTo>
                      <a:cubicBezTo>
                        <a:pt x="78443" y="93499"/>
                        <a:pt x="76739" y="87734"/>
                        <a:pt x="75303" y="82200"/>
                      </a:cubicBezTo>
                      <a:cubicBezTo>
                        <a:pt x="68461" y="58311"/>
                        <a:pt x="54527" y="38106"/>
                        <a:pt x="34994" y="22690"/>
                      </a:cubicBezTo>
                      <a:cubicBezTo>
                        <a:pt x="32932" y="21198"/>
                        <a:pt x="30841" y="19393"/>
                        <a:pt x="28438" y="17865"/>
                      </a:cubicBezTo>
                      <a:cubicBezTo>
                        <a:pt x="23143" y="13988"/>
                        <a:pt x="16033" y="10534"/>
                        <a:pt x="10536" y="7827"/>
                      </a:cubicBezTo>
                      <a:cubicBezTo>
                        <a:pt x="4513" y="4843"/>
                        <a:pt x="37" y="2034"/>
                        <a:pt x="0" y="27"/>
                      </a:cubicBezTo>
                      <a:cubicBezTo>
                        <a:pt x="5212" y="-388"/>
                        <a:pt x="16457" y="4024"/>
                        <a:pt x="26255" y="9936"/>
                      </a:cubicBezTo>
                      <a:cubicBezTo>
                        <a:pt x="34562" y="14807"/>
                        <a:pt x="43798" y="21862"/>
                        <a:pt x="51599" y="30251"/>
                      </a:cubicBezTo>
                      <a:cubicBezTo>
                        <a:pt x="59472" y="38567"/>
                        <a:pt x="65956" y="48015"/>
                        <a:pt x="70311" y="56267"/>
                      </a:cubicBezTo>
                      <a:cubicBezTo>
                        <a:pt x="77163" y="68837"/>
                        <a:pt x="81574" y="83056"/>
                        <a:pt x="82955" y="96897"/>
                      </a:cubicBezTo>
                      <a:cubicBezTo>
                        <a:pt x="84447" y="111088"/>
                        <a:pt x="83370" y="125141"/>
                        <a:pt x="80018" y="138375"/>
                      </a:cubicBezTo>
                      <a:cubicBezTo>
                        <a:pt x="77504" y="148026"/>
                        <a:pt x="73562" y="156876"/>
                        <a:pt x="69004" y="165201"/>
                      </a:cubicBezTo>
                      <a:cubicBezTo>
                        <a:pt x="64142" y="174124"/>
                        <a:pt x="58119" y="182284"/>
                        <a:pt x="51065" y="18935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3" name="Google Shape;953;p20"/>
                <p:cNvSpPr/>
                <p:nvPr/>
              </p:nvSpPr>
              <p:spPr>
                <a:xfrm>
                  <a:off x="3534224" y="-1523239"/>
                  <a:ext cx="2600685" cy="82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366" h="98227" extrusionOk="0">
                      <a:moveTo>
                        <a:pt x="311366" y="0"/>
                      </a:moveTo>
                      <a:cubicBezTo>
                        <a:pt x="309718" y="6502"/>
                        <a:pt x="305436" y="13952"/>
                        <a:pt x="301596" y="20361"/>
                      </a:cubicBezTo>
                      <a:cubicBezTo>
                        <a:pt x="295545" y="30620"/>
                        <a:pt x="287736" y="41045"/>
                        <a:pt x="278536" y="50502"/>
                      </a:cubicBezTo>
                      <a:cubicBezTo>
                        <a:pt x="269355" y="59970"/>
                        <a:pt x="258571" y="68184"/>
                        <a:pt x="247437" y="74483"/>
                      </a:cubicBezTo>
                      <a:cubicBezTo>
                        <a:pt x="231809" y="84033"/>
                        <a:pt x="216927" y="89982"/>
                        <a:pt x="194347" y="94540"/>
                      </a:cubicBezTo>
                      <a:cubicBezTo>
                        <a:pt x="184585" y="96447"/>
                        <a:pt x="174805" y="97865"/>
                        <a:pt x="165283" y="98141"/>
                      </a:cubicBezTo>
                      <a:cubicBezTo>
                        <a:pt x="123989" y="99366"/>
                        <a:pt x="84952" y="87569"/>
                        <a:pt x="49709" y="65513"/>
                      </a:cubicBezTo>
                      <a:cubicBezTo>
                        <a:pt x="46080" y="63266"/>
                        <a:pt x="42286" y="60651"/>
                        <a:pt x="38409" y="57907"/>
                      </a:cubicBezTo>
                      <a:cubicBezTo>
                        <a:pt x="29523" y="51525"/>
                        <a:pt x="19236" y="43236"/>
                        <a:pt x="11943" y="35980"/>
                      </a:cubicBezTo>
                      <a:cubicBezTo>
                        <a:pt x="3885" y="28041"/>
                        <a:pt x="-591" y="20610"/>
                        <a:pt x="63" y="18750"/>
                      </a:cubicBezTo>
                      <a:cubicBezTo>
                        <a:pt x="6656" y="23234"/>
                        <a:pt x="19402" y="36827"/>
                        <a:pt x="33731" y="47592"/>
                      </a:cubicBezTo>
                      <a:cubicBezTo>
                        <a:pt x="45638" y="56764"/>
                        <a:pt x="60824" y="66508"/>
                        <a:pt x="76959" y="74050"/>
                      </a:cubicBezTo>
                      <a:cubicBezTo>
                        <a:pt x="93028" y="81740"/>
                        <a:pt x="110038" y="86915"/>
                        <a:pt x="124238" y="89687"/>
                      </a:cubicBezTo>
                      <a:cubicBezTo>
                        <a:pt x="146045" y="94043"/>
                        <a:pt x="168902" y="94310"/>
                        <a:pt x="190147" y="90958"/>
                      </a:cubicBezTo>
                      <a:cubicBezTo>
                        <a:pt x="211973" y="87551"/>
                        <a:pt x="232472" y="79842"/>
                        <a:pt x="250540" y="68718"/>
                      </a:cubicBezTo>
                      <a:cubicBezTo>
                        <a:pt x="263691" y="60596"/>
                        <a:pt x="275580" y="51175"/>
                        <a:pt x="285599" y="40032"/>
                      </a:cubicBezTo>
                      <a:cubicBezTo>
                        <a:pt x="296282" y="28134"/>
                        <a:pt x="304994" y="14633"/>
                        <a:pt x="311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54" name="Google Shape;954;p20"/>
              <p:cNvGrpSpPr/>
              <p:nvPr/>
            </p:nvGrpSpPr>
            <p:grpSpPr>
              <a:xfrm rot="-4499866">
                <a:off x="10319804" y="1443939"/>
                <a:ext cx="324779" cy="322218"/>
                <a:chOff x="5921225" y="-1241229"/>
                <a:chExt cx="546628" cy="542317"/>
              </a:xfrm>
            </p:grpSpPr>
            <p:sp>
              <p:nvSpPr>
                <p:cNvPr id="955" name="Google Shape;955;p20"/>
                <p:cNvSpPr/>
                <p:nvPr/>
              </p:nvSpPr>
              <p:spPr>
                <a:xfrm>
                  <a:off x="5944935" y="-1235992"/>
                  <a:ext cx="518690" cy="525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0" h="62898" extrusionOk="0">
                      <a:moveTo>
                        <a:pt x="45688" y="378"/>
                      </a:moveTo>
                      <a:cubicBezTo>
                        <a:pt x="30152" y="4043"/>
                        <a:pt x="16053" y="13455"/>
                        <a:pt x="6705" y="26385"/>
                      </a:cubicBezTo>
                      <a:cubicBezTo>
                        <a:pt x="1862" y="33089"/>
                        <a:pt x="-1804" y="41718"/>
                        <a:pt x="941" y="49527"/>
                      </a:cubicBezTo>
                      <a:cubicBezTo>
                        <a:pt x="3832" y="57769"/>
                        <a:pt x="13078" y="62254"/>
                        <a:pt x="21799" y="62825"/>
                      </a:cubicBezTo>
                      <a:cubicBezTo>
                        <a:pt x="33808" y="63598"/>
                        <a:pt x="46047" y="58267"/>
                        <a:pt x="53644" y="48928"/>
                      </a:cubicBezTo>
                      <a:cubicBezTo>
                        <a:pt x="61232" y="39600"/>
                        <a:pt x="63986" y="26523"/>
                        <a:pt x="60790" y="14929"/>
                      </a:cubicBezTo>
                      <a:cubicBezTo>
                        <a:pt x="58903" y="8059"/>
                        <a:pt x="54142" y="1152"/>
                        <a:pt x="47097" y="129"/>
                      </a:cubicBezTo>
                      <a:cubicBezTo>
                        <a:pt x="42483" y="-533"/>
                        <a:pt x="37934" y="1455"/>
                        <a:pt x="33854" y="3712"/>
                      </a:cubicBezTo>
                      <a:cubicBezTo>
                        <a:pt x="24000" y="9164"/>
                        <a:pt x="15150" y="16439"/>
                        <a:pt x="7903" y="25059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" name="Google Shape;956;p20"/>
                <p:cNvSpPr/>
                <p:nvPr/>
              </p:nvSpPr>
              <p:spPr>
                <a:xfrm>
                  <a:off x="5921225" y="-1224985"/>
                  <a:ext cx="377617" cy="526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10" h="62984" extrusionOk="0">
                      <a:moveTo>
                        <a:pt x="39685" y="0"/>
                      </a:moveTo>
                      <a:cubicBezTo>
                        <a:pt x="38617" y="1907"/>
                        <a:pt x="36121" y="2726"/>
                        <a:pt x="34270" y="3942"/>
                      </a:cubicBezTo>
                      <a:cubicBezTo>
                        <a:pt x="28367" y="7828"/>
                        <a:pt x="21801" y="12921"/>
                        <a:pt x="15944" y="17424"/>
                      </a:cubicBezTo>
                      <a:cubicBezTo>
                        <a:pt x="12454" y="21411"/>
                        <a:pt x="9019" y="24496"/>
                        <a:pt x="6385" y="30464"/>
                      </a:cubicBezTo>
                      <a:cubicBezTo>
                        <a:pt x="5335" y="33052"/>
                        <a:pt x="5142" y="35823"/>
                        <a:pt x="5031" y="38365"/>
                      </a:cubicBezTo>
                      <a:cubicBezTo>
                        <a:pt x="4755" y="43918"/>
                        <a:pt x="6643" y="49241"/>
                        <a:pt x="10529" y="52501"/>
                      </a:cubicBezTo>
                      <a:cubicBezTo>
                        <a:pt x="14378" y="55844"/>
                        <a:pt x="19830" y="57391"/>
                        <a:pt x="25337" y="57382"/>
                      </a:cubicBezTo>
                      <a:cubicBezTo>
                        <a:pt x="26479" y="57382"/>
                        <a:pt x="27732" y="57345"/>
                        <a:pt x="29021" y="57253"/>
                      </a:cubicBezTo>
                      <a:cubicBezTo>
                        <a:pt x="32014" y="57069"/>
                        <a:pt x="35587" y="56102"/>
                        <a:pt x="38479" y="55595"/>
                      </a:cubicBezTo>
                      <a:cubicBezTo>
                        <a:pt x="41656" y="55052"/>
                        <a:pt x="44474" y="55853"/>
                        <a:pt x="45210" y="57501"/>
                      </a:cubicBezTo>
                      <a:cubicBezTo>
                        <a:pt x="43498" y="59960"/>
                        <a:pt x="38055" y="61324"/>
                        <a:pt x="32530" y="62318"/>
                      </a:cubicBezTo>
                      <a:cubicBezTo>
                        <a:pt x="27953" y="63165"/>
                        <a:pt x="21958" y="63450"/>
                        <a:pt x="16267" y="61673"/>
                      </a:cubicBezTo>
                      <a:cubicBezTo>
                        <a:pt x="10603" y="60043"/>
                        <a:pt x="5381" y="56102"/>
                        <a:pt x="2950" y="51562"/>
                      </a:cubicBezTo>
                      <a:cubicBezTo>
                        <a:pt x="-955" y="44710"/>
                        <a:pt x="-706" y="36394"/>
                        <a:pt x="2075" y="29810"/>
                      </a:cubicBezTo>
                      <a:cubicBezTo>
                        <a:pt x="4967" y="23023"/>
                        <a:pt x="9820" y="17755"/>
                        <a:pt x="15106" y="13768"/>
                      </a:cubicBezTo>
                      <a:cubicBezTo>
                        <a:pt x="19001" y="10849"/>
                        <a:pt x="23192" y="8878"/>
                        <a:pt x="27133" y="6732"/>
                      </a:cubicBezTo>
                      <a:cubicBezTo>
                        <a:pt x="31369" y="4439"/>
                        <a:pt x="35578" y="2339"/>
                        <a:pt x="3968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7" name="Google Shape;957;p20"/>
                <p:cNvSpPr/>
                <p:nvPr/>
              </p:nvSpPr>
              <p:spPr>
                <a:xfrm>
                  <a:off x="6354409" y="-1241229"/>
                  <a:ext cx="113444" cy="49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82" h="59418" extrusionOk="0">
                      <a:moveTo>
                        <a:pt x="0" y="59419"/>
                      </a:moveTo>
                      <a:cubicBezTo>
                        <a:pt x="0" y="57945"/>
                        <a:pt x="1381" y="57236"/>
                        <a:pt x="2090" y="56149"/>
                      </a:cubicBezTo>
                      <a:cubicBezTo>
                        <a:pt x="4310" y="52687"/>
                        <a:pt x="5360" y="48000"/>
                        <a:pt x="7146" y="44196"/>
                      </a:cubicBezTo>
                      <a:cubicBezTo>
                        <a:pt x="7496" y="41130"/>
                        <a:pt x="8500" y="38754"/>
                        <a:pt x="8850" y="34987"/>
                      </a:cubicBezTo>
                      <a:cubicBezTo>
                        <a:pt x="9016" y="33366"/>
                        <a:pt x="8638" y="31727"/>
                        <a:pt x="8611" y="30217"/>
                      </a:cubicBezTo>
                      <a:cubicBezTo>
                        <a:pt x="8399" y="23614"/>
                        <a:pt x="7008" y="17481"/>
                        <a:pt x="4328" y="11504"/>
                      </a:cubicBezTo>
                      <a:cubicBezTo>
                        <a:pt x="4034" y="10841"/>
                        <a:pt x="3776" y="10261"/>
                        <a:pt x="3463" y="9552"/>
                      </a:cubicBezTo>
                      <a:cubicBezTo>
                        <a:pt x="2791" y="7958"/>
                        <a:pt x="1556" y="6282"/>
                        <a:pt x="884" y="4809"/>
                      </a:cubicBezTo>
                      <a:cubicBezTo>
                        <a:pt x="156" y="3197"/>
                        <a:pt x="571" y="1227"/>
                        <a:pt x="1916" y="2"/>
                      </a:cubicBezTo>
                      <a:cubicBezTo>
                        <a:pt x="4283" y="-81"/>
                        <a:pt x="6014" y="2875"/>
                        <a:pt x="7616" y="5647"/>
                      </a:cubicBezTo>
                      <a:cubicBezTo>
                        <a:pt x="10480" y="10288"/>
                        <a:pt x="12672" y="17646"/>
                        <a:pt x="13188" y="22895"/>
                      </a:cubicBezTo>
                      <a:cubicBezTo>
                        <a:pt x="13694" y="26901"/>
                        <a:pt x="13758" y="31064"/>
                        <a:pt x="13114" y="34950"/>
                      </a:cubicBezTo>
                      <a:cubicBezTo>
                        <a:pt x="12469" y="38919"/>
                        <a:pt x="11530" y="42750"/>
                        <a:pt x="9946" y="46268"/>
                      </a:cubicBezTo>
                      <a:cubicBezTo>
                        <a:pt x="8777" y="48828"/>
                        <a:pt x="7091" y="51011"/>
                        <a:pt x="5581" y="53175"/>
                      </a:cubicBezTo>
                      <a:cubicBezTo>
                        <a:pt x="3951" y="55477"/>
                        <a:pt x="2081" y="57586"/>
                        <a:pt x="0" y="5941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58" name="Google Shape;958;p20"/>
              <p:cNvGrpSpPr/>
              <p:nvPr/>
            </p:nvGrpSpPr>
            <p:grpSpPr>
              <a:xfrm rot="-4499866">
                <a:off x="10371261" y="2809765"/>
                <a:ext cx="125381" cy="148834"/>
                <a:chOff x="3988512" y="-616460"/>
                <a:chExt cx="211026" cy="250499"/>
              </a:xfrm>
            </p:grpSpPr>
            <p:sp>
              <p:nvSpPr>
                <p:cNvPr id="959" name="Google Shape;959;p20"/>
                <p:cNvSpPr/>
                <p:nvPr/>
              </p:nvSpPr>
              <p:spPr>
                <a:xfrm>
                  <a:off x="3989439" y="-594747"/>
                  <a:ext cx="210099" cy="20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8" y="5068"/>
                        <a:pt x="-921" y="12196"/>
                        <a:pt x="1492" y="17666"/>
                      </a:cubicBezTo>
                      <a:cubicBezTo>
                        <a:pt x="3905" y="23137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3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0" name="Google Shape;960;p20"/>
                <p:cNvSpPr/>
                <p:nvPr/>
              </p:nvSpPr>
              <p:spPr>
                <a:xfrm>
                  <a:off x="3988512" y="-544496"/>
                  <a:ext cx="186495" cy="178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8" h="21375" extrusionOk="0">
                      <a:moveTo>
                        <a:pt x="3951" y="0"/>
                      </a:moveTo>
                      <a:cubicBezTo>
                        <a:pt x="4393" y="1041"/>
                        <a:pt x="3454" y="1326"/>
                        <a:pt x="3214" y="2008"/>
                      </a:cubicBezTo>
                      <a:cubicBezTo>
                        <a:pt x="2468" y="4209"/>
                        <a:pt x="3444" y="6713"/>
                        <a:pt x="3380" y="8795"/>
                      </a:cubicBezTo>
                      <a:cubicBezTo>
                        <a:pt x="4310" y="10148"/>
                        <a:pt x="4365" y="11456"/>
                        <a:pt x="5544" y="12911"/>
                      </a:cubicBezTo>
                      <a:cubicBezTo>
                        <a:pt x="6041" y="13547"/>
                        <a:pt x="6926" y="13777"/>
                        <a:pt x="7469" y="14163"/>
                      </a:cubicBezTo>
                      <a:cubicBezTo>
                        <a:pt x="9946" y="15830"/>
                        <a:pt x="12957" y="16245"/>
                        <a:pt x="15739" y="15536"/>
                      </a:cubicBezTo>
                      <a:cubicBezTo>
                        <a:pt x="16098" y="15453"/>
                        <a:pt x="16273" y="15407"/>
                        <a:pt x="16641" y="15324"/>
                      </a:cubicBezTo>
                      <a:cubicBezTo>
                        <a:pt x="17387" y="15186"/>
                        <a:pt x="18068" y="14578"/>
                        <a:pt x="18740" y="14422"/>
                      </a:cubicBezTo>
                      <a:cubicBezTo>
                        <a:pt x="19459" y="14274"/>
                        <a:pt x="20877" y="15038"/>
                        <a:pt x="22175" y="16309"/>
                      </a:cubicBezTo>
                      <a:cubicBezTo>
                        <a:pt x="22894" y="18280"/>
                        <a:pt x="20942" y="19431"/>
                        <a:pt x="19164" y="20223"/>
                      </a:cubicBezTo>
                      <a:cubicBezTo>
                        <a:pt x="16135" y="21816"/>
                        <a:pt x="11217" y="21678"/>
                        <a:pt x="8187" y="20297"/>
                      </a:cubicBezTo>
                      <a:cubicBezTo>
                        <a:pt x="5848" y="19385"/>
                        <a:pt x="3555" y="17700"/>
                        <a:pt x="2256" y="15563"/>
                      </a:cubicBezTo>
                      <a:cubicBezTo>
                        <a:pt x="903" y="13408"/>
                        <a:pt x="46" y="11069"/>
                        <a:pt x="0" y="8712"/>
                      </a:cubicBezTo>
                      <a:cubicBezTo>
                        <a:pt x="-18" y="6981"/>
                        <a:pt x="645" y="5387"/>
                        <a:pt x="1197" y="3942"/>
                      </a:cubicBezTo>
                      <a:cubicBezTo>
                        <a:pt x="1777" y="2394"/>
                        <a:pt x="2735" y="1004"/>
                        <a:pt x="395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1" name="Google Shape;961;p20"/>
                <p:cNvSpPr/>
                <p:nvPr/>
              </p:nvSpPr>
              <p:spPr>
                <a:xfrm>
                  <a:off x="4020933" y="-616460"/>
                  <a:ext cx="174091" cy="125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3" h="14998" extrusionOk="0">
                      <a:moveTo>
                        <a:pt x="20320" y="14999"/>
                      </a:moveTo>
                      <a:cubicBezTo>
                        <a:pt x="19372" y="14511"/>
                        <a:pt x="20016" y="13903"/>
                        <a:pt x="19896" y="13341"/>
                      </a:cubicBezTo>
                      <a:cubicBezTo>
                        <a:pt x="19473" y="11545"/>
                        <a:pt x="17649" y="10256"/>
                        <a:pt x="17115" y="8672"/>
                      </a:cubicBezTo>
                      <a:cubicBezTo>
                        <a:pt x="15900" y="8055"/>
                        <a:pt x="15513" y="7088"/>
                        <a:pt x="14233" y="6333"/>
                      </a:cubicBezTo>
                      <a:cubicBezTo>
                        <a:pt x="13689" y="6002"/>
                        <a:pt x="12907" y="6103"/>
                        <a:pt x="12391" y="5928"/>
                      </a:cubicBezTo>
                      <a:cubicBezTo>
                        <a:pt x="10089" y="5228"/>
                        <a:pt x="7777" y="5274"/>
                        <a:pt x="5613" y="6002"/>
                      </a:cubicBezTo>
                      <a:cubicBezTo>
                        <a:pt x="5392" y="6094"/>
                        <a:pt x="5152" y="6131"/>
                        <a:pt x="4904" y="6204"/>
                      </a:cubicBezTo>
                      <a:cubicBezTo>
                        <a:pt x="4315" y="6333"/>
                        <a:pt x="3790" y="6858"/>
                        <a:pt x="3219" y="6932"/>
                      </a:cubicBezTo>
                      <a:cubicBezTo>
                        <a:pt x="2611" y="7005"/>
                        <a:pt x="1331" y="6057"/>
                        <a:pt x="171" y="4694"/>
                      </a:cubicBezTo>
                      <a:cubicBezTo>
                        <a:pt x="-529" y="2769"/>
                        <a:pt x="1064" y="2005"/>
                        <a:pt x="2427" y="1305"/>
                      </a:cubicBezTo>
                      <a:cubicBezTo>
                        <a:pt x="4766" y="-30"/>
                        <a:pt x="8597" y="-307"/>
                        <a:pt x="11138" y="320"/>
                      </a:cubicBezTo>
                      <a:cubicBezTo>
                        <a:pt x="13082" y="706"/>
                        <a:pt x="15099" y="1508"/>
                        <a:pt x="16581" y="2797"/>
                      </a:cubicBezTo>
                      <a:cubicBezTo>
                        <a:pt x="18091" y="4095"/>
                        <a:pt x="19418" y="5532"/>
                        <a:pt x="20182" y="7245"/>
                      </a:cubicBezTo>
                      <a:cubicBezTo>
                        <a:pt x="20725" y="8506"/>
                        <a:pt x="20707" y="9915"/>
                        <a:pt x="20808" y="11140"/>
                      </a:cubicBezTo>
                      <a:cubicBezTo>
                        <a:pt x="20919" y="12475"/>
                        <a:pt x="20771" y="13801"/>
                        <a:pt x="20320" y="1499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62" name="Google Shape;962;p20"/>
              <p:cNvGrpSpPr/>
              <p:nvPr/>
            </p:nvGrpSpPr>
            <p:grpSpPr>
              <a:xfrm rot="-4499866">
                <a:off x="10334554" y="2640479"/>
                <a:ext cx="139330" cy="139994"/>
                <a:chOff x="4246214" y="-733038"/>
                <a:chExt cx="234502" cy="235620"/>
              </a:xfrm>
            </p:grpSpPr>
            <p:sp>
              <p:nvSpPr>
                <p:cNvPr id="963" name="Google Shape;963;p20"/>
                <p:cNvSpPr/>
                <p:nvPr/>
              </p:nvSpPr>
              <p:spPr>
                <a:xfrm>
                  <a:off x="4270618" y="-717805"/>
                  <a:ext cx="210099" cy="208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48" extrusionOk="0">
                      <a:moveTo>
                        <a:pt x="6640" y="2122"/>
                      </a:moveTo>
                      <a:cubicBezTo>
                        <a:pt x="1428" y="5059"/>
                        <a:pt x="-911" y="12187"/>
                        <a:pt x="1492" y="17658"/>
                      </a:cubicBezTo>
                      <a:cubicBezTo>
                        <a:pt x="3905" y="23137"/>
                        <a:pt x="10701" y="26222"/>
                        <a:pt x="16420" y="24445"/>
                      </a:cubicBezTo>
                      <a:cubicBezTo>
                        <a:pt x="22130" y="22677"/>
                        <a:pt x="26007" y="16322"/>
                        <a:pt x="24994" y="10428"/>
                      </a:cubicBezTo>
                      <a:cubicBezTo>
                        <a:pt x="23980" y="4535"/>
                        <a:pt x="18234" y="-153"/>
                        <a:pt x="12257" y="4"/>
                      </a:cubicBezTo>
                      <a:cubicBezTo>
                        <a:pt x="6281" y="160"/>
                        <a:pt x="792" y="5106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4" name="Google Shape;964;p20"/>
                <p:cNvSpPr/>
                <p:nvPr/>
              </p:nvSpPr>
              <p:spPr>
                <a:xfrm>
                  <a:off x="4246214" y="-704392"/>
                  <a:ext cx="231882" cy="20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62" h="24780" extrusionOk="0">
                      <a:moveTo>
                        <a:pt x="4175" y="0"/>
                      </a:moveTo>
                      <a:cubicBezTo>
                        <a:pt x="4534" y="1170"/>
                        <a:pt x="3502" y="1639"/>
                        <a:pt x="3189" y="2487"/>
                      </a:cubicBezTo>
                      <a:cubicBezTo>
                        <a:pt x="2260" y="5231"/>
                        <a:pt x="3263" y="8362"/>
                        <a:pt x="3448" y="11023"/>
                      </a:cubicBezTo>
                      <a:cubicBezTo>
                        <a:pt x="4543" y="12736"/>
                        <a:pt x="4792" y="14394"/>
                        <a:pt x="6404" y="16171"/>
                      </a:cubicBezTo>
                      <a:cubicBezTo>
                        <a:pt x="7076" y="16954"/>
                        <a:pt x="8153" y="17249"/>
                        <a:pt x="8890" y="17727"/>
                      </a:cubicBezTo>
                      <a:cubicBezTo>
                        <a:pt x="12233" y="19698"/>
                        <a:pt x="16275" y="19809"/>
                        <a:pt x="19794" y="18409"/>
                      </a:cubicBezTo>
                      <a:cubicBezTo>
                        <a:pt x="20208" y="18243"/>
                        <a:pt x="20493" y="18124"/>
                        <a:pt x="20935" y="17949"/>
                      </a:cubicBezTo>
                      <a:cubicBezTo>
                        <a:pt x="21884" y="17599"/>
                        <a:pt x="22685" y="16724"/>
                        <a:pt x="23486" y="16309"/>
                      </a:cubicBezTo>
                      <a:cubicBezTo>
                        <a:pt x="24361" y="15886"/>
                        <a:pt x="25991" y="16218"/>
                        <a:pt x="27520" y="17221"/>
                      </a:cubicBezTo>
                      <a:cubicBezTo>
                        <a:pt x="28478" y="19174"/>
                        <a:pt x="26424" y="21006"/>
                        <a:pt x="24389" y="22286"/>
                      </a:cubicBezTo>
                      <a:cubicBezTo>
                        <a:pt x="21000" y="24745"/>
                        <a:pt x="15014" y="25417"/>
                        <a:pt x="11128" y="24165"/>
                      </a:cubicBezTo>
                      <a:cubicBezTo>
                        <a:pt x="8153" y="23409"/>
                        <a:pt x="5188" y="21595"/>
                        <a:pt x="3374" y="19137"/>
                      </a:cubicBezTo>
                      <a:cubicBezTo>
                        <a:pt x="1495" y="16660"/>
                        <a:pt x="289" y="13850"/>
                        <a:pt x="31" y="10987"/>
                      </a:cubicBezTo>
                      <a:cubicBezTo>
                        <a:pt x="-144" y="8887"/>
                        <a:pt x="464" y="6879"/>
                        <a:pt x="1044" y="5065"/>
                      </a:cubicBezTo>
                      <a:cubicBezTo>
                        <a:pt x="1670" y="3113"/>
                        <a:pt x="2738" y="1326"/>
                        <a:pt x="417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5" name="Google Shape;965;p20"/>
                <p:cNvSpPr/>
                <p:nvPr/>
              </p:nvSpPr>
              <p:spPr>
                <a:xfrm>
                  <a:off x="4307489" y="-733038"/>
                  <a:ext cx="169940" cy="13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6" h="16091" extrusionOk="0">
                      <a:moveTo>
                        <a:pt x="19787" y="16092"/>
                      </a:moveTo>
                      <a:cubicBezTo>
                        <a:pt x="18848" y="15595"/>
                        <a:pt x="19483" y="14996"/>
                        <a:pt x="19372" y="14435"/>
                      </a:cubicBezTo>
                      <a:cubicBezTo>
                        <a:pt x="18986" y="12639"/>
                        <a:pt x="17199" y="11267"/>
                        <a:pt x="16739" y="9646"/>
                      </a:cubicBezTo>
                      <a:cubicBezTo>
                        <a:pt x="15551" y="8955"/>
                        <a:pt x="15219" y="7960"/>
                        <a:pt x="13976" y="7095"/>
                      </a:cubicBezTo>
                      <a:cubicBezTo>
                        <a:pt x="13451" y="6717"/>
                        <a:pt x="12659" y="6745"/>
                        <a:pt x="12143" y="6524"/>
                      </a:cubicBezTo>
                      <a:cubicBezTo>
                        <a:pt x="9869" y="5575"/>
                        <a:pt x="7530" y="5318"/>
                        <a:pt x="5236" y="5713"/>
                      </a:cubicBezTo>
                      <a:cubicBezTo>
                        <a:pt x="5006" y="5769"/>
                        <a:pt x="4748" y="5769"/>
                        <a:pt x="4490" y="5806"/>
                      </a:cubicBezTo>
                      <a:cubicBezTo>
                        <a:pt x="3873" y="5842"/>
                        <a:pt x="3247" y="6284"/>
                        <a:pt x="2658" y="6266"/>
                      </a:cubicBezTo>
                      <a:cubicBezTo>
                        <a:pt x="2032" y="6239"/>
                        <a:pt x="927" y="5087"/>
                        <a:pt x="43" y="3522"/>
                      </a:cubicBezTo>
                      <a:cubicBezTo>
                        <a:pt x="-289" y="1505"/>
                        <a:pt x="1378" y="1053"/>
                        <a:pt x="2823" y="584"/>
                      </a:cubicBezTo>
                      <a:cubicBezTo>
                        <a:pt x="5310" y="-346"/>
                        <a:pt x="9095" y="-88"/>
                        <a:pt x="11499" y="814"/>
                      </a:cubicBezTo>
                      <a:cubicBezTo>
                        <a:pt x="13359" y="1422"/>
                        <a:pt x="15238" y="2389"/>
                        <a:pt x="16591" y="3770"/>
                      </a:cubicBezTo>
                      <a:cubicBezTo>
                        <a:pt x="17973" y="5161"/>
                        <a:pt x="19197" y="6653"/>
                        <a:pt x="19860" y="8384"/>
                      </a:cubicBezTo>
                      <a:cubicBezTo>
                        <a:pt x="20339" y="9655"/>
                        <a:pt x="20256" y="11055"/>
                        <a:pt x="20330" y="12270"/>
                      </a:cubicBezTo>
                      <a:cubicBezTo>
                        <a:pt x="20404" y="13596"/>
                        <a:pt x="20229" y="14895"/>
                        <a:pt x="19787" y="1609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966" name="Google Shape;966;p20"/>
          <p:cNvGrpSpPr/>
          <p:nvPr/>
        </p:nvGrpSpPr>
        <p:grpSpPr>
          <a:xfrm>
            <a:off x="8431706" y="2234966"/>
            <a:ext cx="1233291" cy="2304460"/>
            <a:chOff x="8431705" y="1676224"/>
            <a:chExt cx="1233291" cy="1728345"/>
          </a:xfrm>
        </p:grpSpPr>
        <p:grpSp>
          <p:nvGrpSpPr>
            <p:cNvPr id="967" name="Google Shape;967;p20"/>
            <p:cNvGrpSpPr/>
            <p:nvPr/>
          </p:nvGrpSpPr>
          <p:grpSpPr>
            <a:xfrm>
              <a:off x="8439966" y="1693114"/>
              <a:ext cx="1208611" cy="1700805"/>
              <a:chOff x="3363686" y="-4372686"/>
              <a:chExt cx="2637736" cy="3711926"/>
            </a:xfrm>
          </p:grpSpPr>
          <p:sp>
            <p:nvSpPr>
              <p:cNvPr id="968" name="Google Shape;968;p20"/>
              <p:cNvSpPr/>
              <p:nvPr/>
            </p:nvSpPr>
            <p:spPr>
              <a:xfrm>
                <a:off x="3363686" y="-4372686"/>
                <a:ext cx="2637736" cy="3711926"/>
              </a:xfrm>
              <a:custGeom>
                <a:avLst/>
                <a:gdLst/>
                <a:ahLst/>
                <a:cxnLst/>
                <a:rect l="l" t="t" r="r" b="b"/>
                <a:pathLst>
                  <a:path w="315802" h="444409" extrusionOk="0">
                    <a:moveTo>
                      <a:pt x="138414" y="149820"/>
                    </a:moveTo>
                    <a:cubicBezTo>
                      <a:pt x="138414" y="149820"/>
                      <a:pt x="108116" y="153080"/>
                      <a:pt x="107647" y="127912"/>
                    </a:cubicBezTo>
                    <a:cubicBezTo>
                      <a:pt x="107647" y="127912"/>
                      <a:pt x="90867" y="142176"/>
                      <a:pt x="88068" y="149958"/>
                    </a:cubicBezTo>
                    <a:cubicBezTo>
                      <a:pt x="85268" y="157749"/>
                      <a:pt x="79209" y="184317"/>
                      <a:pt x="61030" y="186187"/>
                    </a:cubicBezTo>
                    <a:cubicBezTo>
                      <a:pt x="42851" y="188056"/>
                      <a:pt x="2764" y="163348"/>
                      <a:pt x="435" y="107403"/>
                    </a:cubicBezTo>
                    <a:cubicBezTo>
                      <a:pt x="-1896" y="51467"/>
                      <a:pt x="4164" y="38409"/>
                      <a:pt x="42861" y="16040"/>
                    </a:cubicBezTo>
                    <a:cubicBezTo>
                      <a:pt x="81548" y="-6338"/>
                      <a:pt x="106256" y="-2139"/>
                      <a:pt x="123504" y="9511"/>
                    </a:cubicBezTo>
                    <a:cubicBezTo>
                      <a:pt x="140753" y="21169"/>
                      <a:pt x="161732" y="16970"/>
                      <a:pt x="178510" y="14640"/>
                    </a:cubicBezTo>
                    <a:cubicBezTo>
                      <a:pt x="195289" y="12311"/>
                      <a:pt x="243342" y="13333"/>
                      <a:pt x="272075" y="49837"/>
                    </a:cubicBezTo>
                    <a:cubicBezTo>
                      <a:pt x="300807" y="86342"/>
                      <a:pt x="303385" y="66340"/>
                      <a:pt x="305504" y="101445"/>
                    </a:cubicBezTo>
                    <a:cubicBezTo>
                      <a:pt x="307622" y="136550"/>
                      <a:pt x="321620" y="185091"/>
                      <a:pt x="313055" y="215914"/>
                    </a:cubicBezTo>
                    <a:cubicBezTo>
                      <a:pt x="304491" y="246736"/>
                      <a:pt x="306783" y="236929"/>
                      <a:pt x="303514" y="260200"/>
                    </a:cubicBezTo>
                    <a:cubicBezTo>
                      <a:pt x="300245" y="283472"/>
                      <a:pt x="265766" y="340089"/>
                      <a:pt x="243748" y="349694"/>
                    </a:cubicBezTo>
                    <a:cubicBezTo>
                      <a:pt x="221729" y="359299"/>
                      <a:pt x="223985" y="355339"/>
                      <a:pt x="212123" y="370028"/>
                    </a:cubicBezTo>
                    <a:cubicBezTo>
                      <a:pt x="200262" y="384716"/>
                      <a:pt x="183889" y="394874"/>
                      <a:pt x="161298" y="406164"/>
                    </a:cubicBezTo>
                    <a:cubicBezTo>
                      <a:pt x="138709" y="417455"/>
                      <a:pt x="136176" y="435983"/>
                      <a:pt x="107785" y="442291"/>
                    </a:cubicBezTo>
                    <a:cubicBezTo>
                      <a:pt x="79384" y="448600"/>
                      <a:pt x="18981" y="442743"/>
                      <a:pt x="10868" y="398116"/>
                    </a:cubicBezTo>
                    <a:cubicBezTo>
                      <a:pt x="2755" y="353488"/>
                      <a:pt x="6807" y="325990"/>
                      <a:pt x="42428" y="306605"/>
                    </a:cubicBezTo>
                    <a:cubicBezTo>
                      <a:pt x="78040" y="287219"/>
                      <a:pt x="95168" y="264685"/>
                      <a:pt x="110492" y="273249"/>
                    </a:cubicBezTo>
                    <a:cubicBezTo>
                      <a:pt x="125816" y="281814"/>
                      <a:pt x="125365" y="291281"/>
                      <a:pt x="123560" y="297138"/>
                    </a:cubicBezTo>
                    <a:cubicBezTo>
                      <a:pt x="123560" y="297138"/>
                      <a:pt x="141140" y="283619"/>
                      <a:pt x="142494" y="278204"/>
                    </a:cubicBezTo>
                    <a:cubicBezTo>
                      <a:pt x="143848" y="272789"/>
                      <a:pt x="134832" y="266932"/>
                      <a:pt x="128975" y="249813"/>
                    </a:cubicBezTo>
                    <a:cubicBezTo>
                      <a:pt x="123118" y="232684"/>
                      <a:pt x="101476" y="230879"/>
                      <a:pt x="105086" y="203831"/>
                    </a:cubicBezTo>
                    <a:cubicBezTo>
                      <a:pt x="108687" y="176784"/>
                      <a:pt x="118550" y="155769"/>
                      <a:pt x="138414" y="149820"/>
                    </a:cubicBezTo>
                    <a:close/>
                  </a:path>
                </a:pathLst>
              </a:custGeom>
              <a:solidFill>
                <a:srgbClr val="E7837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20"/>
              <p:cNvSpPr/>
              <p:nvPr/>
            </p:nvSpPr>
            <p:spPr>
              <a:xfrm>
                <a:off x="3522290" y="-2597655"/>
                <a:ext cx="1131238" cy="759568"/>
              </a:xfrm>
              <a:custGeom>
                <a:avLst/>
                <a:gdLst/>
                <a:ahLst/>
                <a:cxnLst/>
                <a:rect l="l" t="t" r="r" b="b"/>
                <a:pathLst>
                  <a:path w="135437" h="90939" extrusionOk="0">
                    <a:moveTo>
                      <a:pt x="120418" y="90940"/>
                    </a:moveTo>
                    <a:cubicBezTo>
                      <a:pt x="119957" y="90424"/>
                      <a:pt x="74087" y="39139"/>
                      <a:pt x="0" y="19312"/>
                    </a:cubicBezTo>
                    <a:lnTo>
                      <a:pt x="5166" y="0"/>
                    </a:lnTo>
                    <a:cubicBezTo>
                      <a:pt x="85340" y="21448"/>
                      <a:pt x="133430" y="75450"/>
                      <a:pt x="135438" y="77734"/>
                    </a:cubicBezTo>
                    <a:lnTo>
                      <a:pt x="120418" y="90940"/>
                    </a:lnTo>
                    <a:close/>
                  </a:path>
                </a:pathLst>
              </a:custGeom>
              <a:solidFill>
                <a:srgbClr val="E7837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0" name="Google Shape;970;p20"/>
            <p:cNvGrpSpPr/>
            <p:nvPr/>
          </p:nvGrpSpPr>
          <p:grpSpPr>
            <a:xfrm>
              <a:off x="8438019" y="1713017"/>
              <a:ext cx="954037" cy="1649500"/>
              <a:chOff x="3588035" y="-4329251"/>
              <a:chExt cx="2082140" cy="3599957"/>
            </a:xfrm>
          </p:grpSpPr>
          <p:sp>
            <p:nvSpPr>
              <p:cNvPr id="971" name="Google Shape;971;p20"/>
              <p:cNvSpPr/>
              <p:nvPr/>
            </p:nvSpPr>
            <p:spPr>
              <a:xfrm>
                <a:off x="4577254" y="-3257724"/>
                <a:ext cx="521380" cy="908368"/>
              </a:xfrm>
              <a:custGeom>
                <a:avLst/>
                <a:gdLst/>
                <a:ahLst/>
                <a:cxnLst/>
                <a:rect l="l" t="t" r="r" b="b"/>
                <a:pathLst>
                  <a:path w="62422" h="108754" extrusionOk="0">
                    <a:moveTo>
                      <a:pt x="11220" y="108755"/>
                    </a:moveTo>
                    <a:cubicBezTo>
                      <a:pt x="8642" y="107641"/>
                      <a:pt x="7868" y="104399"/>
                      <a:pt x="6634" y="102041"/>
                    </a:cubicBezTo>
                    <a:cubicBezTo>
                      <a:pt x="2702" y="94564"/>
                      <a:pt x="-1212" y="84296"/>
                      <a:pt x="353" y="74782"/>
                    </a:cubicBezTo>
                    <a:cubicBezTo>
                      <a:pt x="-116" y="67949"/>
                      <a:pt x="1421" y="62166"/>
                      <a:pt x="4221" y="54127"/>
                    </a:cubicBezTo>
                    <a:cubicBezTo>
                      <a:pt x="5391" y="50627"/>
                      <a:pt x="6422" y="47036"/>
                      <a:pt x="8052" y="43822"/>
                    </a:cubicBezTo>
                    <a:cubicBezTo>
                      <a:pt x="15374" y="30174"/>
                      <a:pt x="25927" y="19593"/>
                      <a:pt x="38239" y="10430"/>
                    </a:cubicBezTo>
                    <a:cubicBezTo>
                      <a:pt x="39519" y="9509"/>
                      <a:pt x="40901" y="8514"/>
                      <a:pt x="42393" y="7593"/>
                    </a:cubicBezTo>
                    <a:cubicBezTo>
                      <a:pt x="45781" y="5401"/>
                      <a:pt x="49732" y="2574"/>
                      <a:pt x="53177" y="981"/>
                    </a:cubicBezTo>
                    <a:cubicBezTo>
                      <a:pt x="56952" y="-769"/>
                      <a:pt x="60838" y="-69"/>
                      <a:pt x="62423" y="2215"/>
                    </a:cubicBezTo>
                    <a:cubicBezTo>
                      <a:pt x="61364" y="6230"/>
                      <a:pt x="55295" y="9067"/>
                      <a:pt x="50009" y="12750"/>
                    </a:cubicBezTo>
                    <a:cubicBezTo>
                      <a:pt x="41030" y="18773"/>
                      <a:pt x="29435" y="28111"/>
                      <a:pt x="22989" y="36003"/>
                    </a:cubicBezTo>
                    <a:cubicBezTo>
                      <a:pt x="17897" y="41934"/>
                      <a:pt x="13780" y="48657"/>
                      <a:pt x="10769" y="55407"/>
                    </a:cubicBezTo>
                    <a:cubicBezTo>
                      <a:pt x="7619" y="62378"/>
                      <a:pt x="6100" y="69773"/>
                      <a:pt x="5400" y="77066"/>
                    </a:cubicBezTo>
                    <a:cubicBezTo>
                      <a:pt x="4903" y="82371"/>
                      <a:pt x="4516" y="87694"/>
                      <a:pt x="5501" y="92869"/>
                    </a:cubicBezTo>
                    <a:cubicBezTo>
                      <a:pt x="6542" y="98386"/>
                      <a:pt x="8411" y="103745"/>
                      <a:pt x="11220" y="108755"/>
                    </a:cubicBezTo>
                    <a:close/>
                  </a:path>
                </a:pathLst>
              </a:custGeom>
              <a:solidFill>
                <a:srgbClr val="F2A69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72" name="Google Shape;972;p20"/>
              <p:cNvGrpSpPr/>
              <p:nvPr/>
            </p:nvGrpSpPr>
            <p:grpSpPr>
              <a:xfrm>
                <a:off x="3588035" y="-4329251"/>
                <a:ext cx="2082140" cy="3599957"/>
                <a:chOff x="3588035" y="-4329251"/>
                <a:chExt cx="2082140" cy="3599957"/>
              </a:xfrm>
            </p:grpSpPr>
            <p:sp>
              <p:nvSpPr>
                <p:cNvPr id="973" name="Google Shape;973;p20"/>
                <p:cNvSpPr/>
                <p:nvPr/>
              </p:nvSpPr>
              <p:spPr>
                <a:xfrm>
                  <a:off x="4520313" y="-3428577"/>
                  <a:ext cx="970460" cy="678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88" h="81270" extrusionOk="0">
                      <a:moveTo>
                        <a:pt x="116188" y="0"/>
                      </a:moveTo>
                      <a:cubicBezTo>
                        <a:pt x="114125" y="2155"/>
                        <a:pt x="110672" y="2137"/>
                        <a:pt x="107919" y="3131"/>
                      </a:cubicBezTo>
                      <a:cubicBezTo>
                        <a:pt x="99142" y="6290"/>
                        <a:pt x="89758" y="11944"/>
                        <a:pt x="80485" y="15287"/>
                      </a:cubicBezTo>
                      <a:cubicBezTo>
                        <a:pt x="74453" y="19081"/>
                        <a:pt x="68817" y="21190"/>
                        <a:pt x="61118" y="25574"/>
                      </a:cubicBezTo>
                      <a:cubicBezTo>
                        <a:pt x="57793" y="27462"/>
                        <a:pt x="54874" y="29948"/>
                        <a:pt x="51807" y="31873"/>
                      </a:cubicBezTo>
                      <a:cubicBezTo>
                        <a:pt x="38657" y="40262"/>
                        <a:pt x="26722" y="49112"/>
                        <a:pt x="17402" y="61075"/>
                      </a:cubicBezTo>
                      <a:cubicBezTo>
                        <a:pt x="16518" y="62336"/>
                        <a:pt x="15395" y="63589"/>
                        <a:pt x="14465" y="65016"/>
                      </a:cubicBezTo>
                      <a:cubicBezTo>
                        <a:pt x="12052" y="68184"/>
                        <a:pt x="10229" y="72521"/>
                        <a:pt x="8497" y="75726"/>
                      </a:cubicBezTo>
                      <a:cubicBezTo>
                        <a:pt x="6582" y="79208"/>
                        <a:pt x="3616" y="81556"/>
                        <a:pt x="725" y="81243"/>
                      </a:cubicBezTo>
                      <a:cubicBezTo>
                        <a:pt x="-1421" y="77476"/>
                        <a:pt x="1526" y="69980"/>
                        <a:pt x="5265" y="63571"/>
                      </a:cubicBezTo>
                      <a:cubicBezTo>
                        <a:pt x="11214" y="52326"/>
                        <a:pt x="24272" y="40686"/>
                        <a:pt x="33951" y="34147"/>
                      </a:cubicBezTo>
                      <a:cubicBezTo>
                        <a:pt x="41328" y="28944"/>
                        <a:pt x="49128" y="24284"/>
                        <a:pt x="56827" y="20407"/>
                      </a:cubicBezTo>
                      <a:cubicBezTo>
                        <a:pt x="64737" y="16448"/>
                        <a:pt x="72491" y="12635"/>
                        <a:pt x="80448" y="9642"/>
                      </a:cubicBezTo>
                      <a:cubicBezTo>
                        <a:pt x="86249" y="7459"/>
                        <a:pt x="92143" y="6106"/>
                        <a:pt x="97834" y="4430"/>
                      </a:cubicBezTo>
                      <a:cubicBezTo>
                        <a:pt x="103903" y="2625"/>
                        <a:pt x="110018" y="1142"/>
                        <a:pt x="116188" y="0"/>
                      </a:cubicBezTo>
                      <a:close/>
                    </a:path>
                  </a:pathLst>
                </a:custGeom>
                <a:solidFill>
                  <a:srgbClr val="F2A69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4" name="Google Shape;974;p20"/>
                <p:cNvSpPr/>
                <p:nvPr/>
              </p:nvSpPr>
              <p:spPr>
                <a:xfrm>
                  <a:off x="4490348" y="-2794272"/>
                  <a:ext cx="325881" cy="76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16" h="91810" extrusionOk="0">
                      <a:moveTo>
                        <a:pt x="36692" y="91810"/>
                      </a:moveTo>
                      <a:cubicBezTo>
                        <a:pt x="35781" y="89656"/>
                        <a:pt x="37218" y="87685"/>
                        <a:pt x="37263" y="85557"/>
                      </a:cubicBezTo>
                      <a:cubicBezTo>
                        <a:pt x="37401" y="78808"/>
                        <a:pt x="33341" y="72232"/>
                        <a:pt x="30918" y="66071"/>
                      </a:cubicBezTo>
                      <a:cubicBezTo>
                        <a:pt x="27787" y="62295"/>
                        <a:pt x="25945" y="58695"/>
                        <a:pt x="22013" y="53952"/>
                      </a:cubicBezTo>
                      <a:cubicBezTo>
                        <a:pt x="20319" y="51917"/>
                        <a:pt x="18109" y="50305"/>
                        <a:pt x="16442" y="48353"/>
                      </a:cubicBezTo>
                      <a:cubicBezTo>
                        <a:pt x="9314" y="40083"/>
                        <a:pt x="2205" y="30727"/>
                        <a:pt x="289" y="18212"/>
                      </a:cubicBezTo>
                      <a:cubicBezTo>
                        <a:pt x="96" y="16941"/>
                        <a:pt x="4" y="15550"/>
                        <a:pt x="4" y="14104"/>
                      </a:cubicBezTo>
                      <a:cubicBezTo>
                        <a:pt x="-33" y="10807"/>
                        <a:pt x="197" y="6581"/>
                        <a:pt x="1624" y="3569"/>
                      </a:cubicBezTo>
                      <a:cubicBezTo>
                        <a:pt x="3171" y="171"/>
                        <a:pt x="6781" y="-768"/>
                        <a:pt x="9148" y="613"/>
                      </a:cubicBezTo>
                      <a:cubicBezTo>
                        <a:pt x="10576" y="3882"/>
                        <a:pt x="8559" y="7317"/>
                        <a:pt x="8559" y="11682"/>
                      </a:cubicBezTo>
                      <a:cubicBezTo>
                        <a:pt x="8218" y="18884"/>
                        <a:pt x="11846" y="28701"/>
                        <a:pt x="16165" y="34862"/>
                      </a:cubicBezTo>
                      <a:cubicBezTo>
                        <a:pt x="19287" y="39706"/>
                        <a:pt x="23247" y="44319"/>
                        <a:pt x="26682" y="49228"/>
                      </a:cubicBezTo>
                      <a:cubicBezTo>
                        <a:pt x="30191" y="54229"/>
                        <a:pt x="33939" y="59330"/>
                        <a:pt x="36260" y="65178"/>
                      </a:cubicBezTo>
                      <a:cubicBezTo>
                        <a:pt x="37954" y="69424"/>
                        <a:pt x="38553" y="73936"/>
                        <a:pt x="38903" y="78282"/>
                      </a:cubicBezTo>
                      <a:cubicBezTo>
                        <a:pt x="39317" y="82942"/>
                        <a:pt x="38608" y="87713"/>
                        <a:pt x="36692" y="91810"/>
                      </a:cubicBezTo>
                      <a:close/>
                    </a:path>
                  </a:pathLst>
                </a:custGeom>
                <a:solidFill>
                  <a:srgbClr val="F2A69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5" name="Google Shape;975;p20"/>
                <p:cNvSpPr/>
                <p:nvPr/>
              </p:nvSpPr>
              <p:spPr>
                <a:xfrm>
                  <a:off x="4233715" y="-2009683"/>
                  <a:ext cx="554339" cy="481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68" h="57678" extrusionOk="0">
                      <a:moveTo>
                        <a:pt x="66178" y="0"/>
                      </a:moveTo>
                      <a:cubicBezTo>
                        <a:pt x="66970" y="1998"/>
                        <a:pt x="65100" y="3499"/>
                        <a:pt x="64179" y="4963"/>
                      </a:cubicBezTo>
                      <a:cubicBezTo>
                        <a:pt x="61288" y="9826"/>
                        <a:pt x="56959" y="15655"/>
                        <a:pt x="51830" y="19007"/>
                      </a:cubicBezTo>
                      <a:cubicBezTo>
                        <a:pt x="49132" y="22618"/>
                        <a:pt x="46194" y="24643"/>
                        <a:pt x="43090" y="29128"/>
                      </a:cubicBezTo>
                      <a:cubicBezTo>
                        <a:pt x="41755" y="31053"/>
                        <a:pt x="41009" y="33383"/>
                        <a:pt x="39803" y="35317"/>
                      </a:cubicBezTo>
                      <a:cubicBezTo>
                        <a:pt x="37197" y="39507"/>
                        <a:pt x="34480" y="43743"/>
                        <a:pt x="30925" y="47592"/>
                      </a:cubicBezTo>
                      <a:cubicBezTo>
                        <a:pt x="27361" y="51405"/>
                        <a:pt x="22959" y="54969"/>
                        <a:pt x="17075" y="56774"/>
                      </a:cubicBezTo>
                      <a:cubicBezTo>
                        <a:pt x="15896" y="57133"/>
                        <a:pt x="14570" y="57382"/>
                        <a:pt x="13189" y="57501"/>
                      </a:cubicBezTo>
                      <a:cubicBezTo>
                        <a:pt x="10057" y="57842"/>
                        <a:pt x="5968" y="57805"/>
                        <a:pt x="3049" y="56350"/>
                      </a:cubicBezTo>
                      <a:cubicBezTo>
                        <a:pt x="-275" y="54711"/>
                        <a:pt x="-754" y="50981"/>
                        <a:pt x="996" y="48863"/>
                      </a:cubicBezTo>
                      <a:cubicBezTo>
                        <a:pt x="4200" y="47666"/>
                        <a:pt x="6659" y="49425"/>
                        <a:pt x="10361" y="49167"/>
                      </a:cubicBezTo>
                      <a:cubicBezTo>
                        <a:pt x="13336" y="48974"/>
                        <a:pt x="16661" y="47998"/>
                        <a:pt x="19755" y="45953"/>
                      </a:cubicBezTo>
                      <a:cubicBezTo>
                        <a:pt x="22849" y="43973"/>
                        <a:pt x="25612" y="41174"/>
                        <a:pt x="27730" y="38641"/>
                      </a:cubicBezTo>
                      <a:cubicBezTo>
                        <a:pt x="30989" y="34783"/>
                        <a:pt x="33817" y="30049"/>
                        <a:pt x="37372" y="25785"/>
                      </a:cubicBezTo>
                      <a:cubicBezTo>
                        <a:pt x="40889" y="21365"/>
                        <a:pt x="45255" y="17074"/>
                        <a:pt x="49574" y="14127"/>
                      </a:cubicBezTo>
                      <a:cubicBezTo>
                        <a:pt x="52732" y="11907"/>
                        <a:pt x="56075" y="10379"/>
                        <a:pt x="58792" y="8169"/>
                      </a:cubicBezTo>
                      <a:cubicBezTo>
                        <a:pt x="61674" y="5829"/>
                        <a:pt x="64244" y="3251"/>
                        <a:pt x="66178" y="0"/>
                      </a:cubicBezTo>
                      <a:close/>
                    </a:path>
                  </a:pathLst>
                </a:custGeom>
                <a:solidFill>
                  <a:srgbClr val="F2A69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6" name="Google Shape;976;p20"/>
                <p:cNvSpPr/>
                <p:nvPr/>
              </p:nvSpPr>
              <p:spPr>
                <a:xfrm>
                  <a:off x="3681138" y="-2078448"/>
                  <a:ext cx="888581" cy="1349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85" h="161527" extrusionOk="0">
                      <a:moveTo>
                        <a:pt x="44507" y="161528"/>
                      </a:moveTo>
                      <a:cubicBezTo>
                        <a:pt x="40087" y="161086"/>
                        <a:pt x="35804" y="157503"/>
                        <a:pt x="31992" y="154778"/>
                      </a:cubicBezTo>
                      <a:cubicBezTo>
                        <a:pt x="25849" y="150449"/>
                        <a:pt x="19652" y="144942"/>
                        <a:pt x="14430" y="138321"/>
                      </a:cubicBezTo>
                      <a:cubicBezTo>
                        <a:pt x="9227" y="131709"/>
                        <a:pt x="5240" y="123853"/>
                        <a:pt x="3306" y="115860"/>
                      </a:cubicBezTo>
                      <a:cubicBezTo>
                        <a:pt x="-627" y="104754"/>
                        <a:pt x="-1078" y="94044"/>
                        <a:pt x="2099" y="79539"/>
                      </a:cubicBezTo>
                      <a:cubicBezTo>
                        <a:pt x="3536" y="73286"/>
                        <a:pt x="5212" y="67024"/>
                        <a:pt x="8030" y="61462"/>
                      </a:cubicBezTo>
                      <a:cubicBezTo>
                        <a:pt x="14145" y="49472"/>
                        <a:pt x="23243" y="39305"/>
                        <a:pt x="34533" y="32196"/>
                      </a:cubicBezTo>
                      <a:cubicBezTo>
                        <a:pt x="45971" y="25105"/>
                        <a:pt x="57759" y="21624"/>
                        <a:pt x="66719" y="13077"/>
                      </a:cubicBezTo>
                      <a:cubicBezTo>
                        <a:pt x="68708" y="11374"/>
                        <a:pt x="70937" y="9449"/>
                        <a:pt x="73478" y="7552"/>
                      </a:cubicBezTo>
                      <a:cubicBezTo>
                        <a:pt x="76444" y="5379"/>
                        <a:pt x="79824" y="2957"/>
                        <a:pt x="84143" y="1373"/>
                      </a:cubicBezTo>
                      <a:cubicBezTo>
                        <a:pt x="88490" y="-147"/>
                        <a:pt x="93057" y="-386"/>
                        <a:pt x="96962" y="562"/>
                      </a:cubicBezTo>
                      <a:cubicBezTo>
                        <a:pt x="101263" y="1511"/>
                        <a:pt x="104716" y="4439"/>
                        <a:pt x="105812" y="7276"/>
                      </a:cubicBezTo>
                      <a:cubicBezTo>
                        <a:pt x="107000" y="10121"/>
                        <a:pt x="106152" y="12203"/>
                        <a:pt x="105001" y="12866"/>
                      </a:cubicBezTo>
                      <a:cubicBezTo>
                        <a:pt x="102791" y="11282"/>
                        <a:pt x="100461" y="9431"/>
                        <a:pt x="96446" y="8694"/>
                      </a:cubicBezTo>
                      <a:cubicBezTo>
                        <a:pt x="92422" y="7939"/>
                        <a:pt x="87587" y="8427"/>
                        <a:pt x="83360" y="11125"/>
                      </a:cubicBezTo>
                      <a:cubicBezTo>
                        <a:pt x="79695" y="13289"/>
                        <a:pt x="75974" y="16650"/>
                        <a:pt x="71701" y="20316"/>
                      </a:cubicBezTo>
                      <a:cubicBezTo>
                        <a:pt x="67474" y="24064"/>
                        <a:pt x="62041" y="27628"/>
                        <a:pt x="56819" y="30216"/>
                      </a:cubicBezTo>
                      <a:cubicBezTo>
                        <a:pt x="51561" y="32914"/>
                        <a:pt x="46385" y="35161"/>
                        <a:pt x="41855" y="37638"/>
                      </a:cubicBezTo>
                      <a:cubicBezTo>
                        <a:pt x="37379" y="40125"/>
                        <a:pt x="33419" y="42841"/>
                        <a:pt x="30168" y="45770"/>
                      </a:cubicBezTo>
                      <a:cubicBezTo>
                        <a:pt x="20029" y="54537"/>
                        <a:pt x="12735" y="66665"/>
                        <a:pt x="9024" y="79107"/>
                      </a:cubicBezTo>
                      <a:cubicBezTo>
                        <a:pt x="5101" y="91926"/>
                        <a:pt x="5553" y="105362"/>
                        <a:pt x="9319" y="117684"/>
                      </a:cubicBezTo>
                      <a:cubicBezTo>
                        <a:pt x="12036" y="126662"/>
                        <a:pt x="15977" y="135245"/>
                        <a:pt x="21788" y="142502"/>
                      </a:cubicBezTo>
                      <a:cubicBezTo>
                        <a:pt x="27967" y="150256"/>
                        <a:pt x="35684" y="156730"/>
                        <a:pt x="44507" y="161528"/>
                      </a:cubicBezTo>
                      <a:close/>
                    </a:path>
                  </a:pathLst>
                </a:custGeom>
                <a:solidFill>
                  <a:srgbClr val="F2A69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7" name="Google Shape;977;p20"/>
                <p:cNvSpPr/>
                <p:nvPr/>
              </p:nvSpPr>
              <p:spPr>
                <a:xfrm>
                  <a:off x="5509833" y="-2356466"/>
                  <a:ext cx="160343" cy="528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97" h="63312" extrusionOk="0">
                      <a:moveTo>
                        <a:pt x="18544" y="0"/>
                      </a:moveTo>
                      <a:cubicBezTo>
                        <a:pt x="19917" y="1262"/>
                        <a:pt x="18719" y="2671"/>
                        <a:pt x="18609" y="3951"/>
                      </a:cubicBezTo>
                      <a:cubicBezTo>
                        <a:pt x="18240" y="8031"/>
                        <a:pt x="18756" y="13418"/>
                        <a:pt x="16519" y="17433"/>
                      </a:cubicBezTo>
                      <a:cubicBezTo>
                        <a:pt x="16380" y="20831"/>
                        <a:pt x="14889" y="23216"/>
                        <a:pt x="13654" y="27029"/>
                      </a:cubicBezTo>
                      <a:cubicBezTo>
                        <a:pt x="13120" y="28677"/>
                        <a:pt x="13175" y="30537"/>
                        <a:pt x="12715" y="32103"/>
                      </a:cubicBezTo>
                      <a:cubicBezTo>
                        <a:pt x="10753" y="38844"/>
                        <a:pt x="9068" y="45152"/>
                        <a:pt x="8783" y="51654"/>
                      </a:cubicBezTo>
                      <a:cubicBezTo>
                        <a:pt x="8737" y="52363"/>
                        <a:pt x="8700" y="52989"/>
                        <a:pt x="8645" y="53753"/>
                      </a:cubicBezTo>
                      <a:cubicBezTo>
                        <a:pt x="8479" y="55457"/>
                        <a:pt x="9004" y="57400"/>
                        <a:pt x="8866" y="58957"/>
                      </a:cubicBezTo>
                      <a:cubicBezTo>
                        <a:pt x="8700" y="60633"/>
                        <a:pt x="6720" y="62428"/>
                        <a:pt x="4040" y="63312"/>
                      </a:cubicBezTo>
                      <a:cubicBezTo>
                        <a:pt x="743" y="62659"/>
                        <a:pt x="403" y="58809"/>
                        <a:pt x="136" y="55347"/>
                      </a:cubicBezTo>
                      <a:cubicBezTo>
                        <a:pt x="-518" y="49389"/>
                        <a:pt x="1314" y="41478"/>
                        <a:pt x="3018" y="36413"/>
                      </a:cubicBezTo>
                      <a:cubicBezTo>
                        <a:pt x="4270" y="32462"/>
                        <a:pt x="5670" y="28567"/>
                        <a:pt x="7319" y="25104"/>
                      </a:cubicBezTo>
                      <a:cubicBezTo>
                        <a:pt x="8939" y="21476"/>
                        <a:pt x="10090" y="18906"/>
                        <a:pt x="11950" y="14744"/>
                      </a:cubicBezTo>
                      <a:cubicBezTo>
                        <a:pt x="13111" y="12350"/>
                        <a:pt x="14732" y="10185"/>
                        <a:pt x="15689" y="7800"/>
                      </a:cubicBezTo>
                      <a:cubicBezTo>
                        <a:pt x="16730" y="5249"/>
                        <a:pt x="17688" y="2689"/>
                        <a:pt x="18544" y="0"/>
                      </a:cubicBezTo>
                      <a:close/>
                    </a:path>
                  </a:pathLst>
                </a:custGeom>
                <a:solidFill>
                  <a:srgbClr val="F2A69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8" name="Google Shape;978;p20"/>
                <p:cNvSpPr/>
                <p:nvPr/>
              </p:nvSpPr>
              <p:spPr>
                <a:xfrm>
                  <a:off x="4496879" y="-3335893"/>
                  <a:ext cx="225401" cy="217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86" h="26042" extrusionOk="0">
                      <a:moveTo>
                        <a:pt x="611" y="0"/>
                      </a:moveTo>
                      <a:cubicBezTo>
                        <a:pt x="2140" y="543"/>
                        <a:pt x="1210" y="1473"/>
                        <a:pt x="1440" y="2238"/>
                      </a:cubicBezTo>
                      <a:cubicBezTo>
                        <a:pt x="2168" y="4669"/>
                        <a:pt x="4894" y="6492"/>
                        <a:pt x="5400" y="8859"/>
                      </a:cubicBezTo>
                      <a:cubicBezTo>
                        <a:pt x="7131" y="9853"/>
                        <a:pt x="7482" y="11309"/>
                        <a:pt x="9112" y="12708"/>
                      </a:cubicBezTo>
                      <a:cubicBezTo>
                        <a:pt x="9802" y="13316"/>
                        <a:pt x="10971" y="13381"/>
                        <a:pt x="11672" y="13814"/>
                      </a:cubicBezTo>
                      <a:cubicBezTo>
                        <a:pt x="14757" y="15646"/>
                        <a:pt x="17878" y="16797"/>
                        <a:pt x="21240" y="17258"/>
                      </a:cubicBezTo>
                      <a:cubicBezTo>
                        <a:pt x="21590" y="17294"/>
                        <a:pt x="21940" y="17396"/>
                        <a:pt x="22317" y="17488"/>
                      </a:cubicBezTo>
                      <a:cubicBezTo>
                        <a:pt x="23192" y="17736"/>
                        <a:pt x="24270" y="17432"/>
                        <a:pt x="25071" y="17801"/>
                      </a:cubicBezTo>
                      <a:cubicBezTo>
                        <a:pt x="25927" y="18206"/>
                        <a:pt x="26719" y="20546"/>
                        <a:pt x="26986" y="23336"/>
                      </a:cubicBezTo>
                      <a:cubicBezTo>
                        <a:pt x="26305" y="26411"/>
                        <a:pt x="24003" y="26043"/>
                        <a:pt x="21921" y="26016"/>
                      </a:cubicBezTo>
                      <a:cubicBezTo>
                        <a:pt x="18321" y="26080"/>
                        <a:pt x="13532" y="24330"/>
                        <a:pt x="10594" y="22461"/>
                      </a:cubicBezTo>
                      <a:cubicBezTo>
                        <a:pt x="8310" y="21107"/>
                        <a:pt x="6045" y="19449"/>
                        <a:pt x="4452" y="17368"/>
                      </a:cubicBezTo>
                      <a:cubicBezTo>
                        <a:pt x="2831" y="15259"/>
                        <a:pt x="1302" y="13150"/>
                        <a:pt x="510" y="10737"/>
                      </a:cubicBezTo>
                      <a:cubicBezTo>
                        <a:pt x="-61" y="8969"/>
                        <a:pt x="151" y="7026"/>
                        <a:pt x="41" y="5341"/>
                      </a:cubicBezTo>
                      <a:cubicBezTo>
                        <a:pt x="-88" y="3527"/>
                        <a:pt x="87" y="1713"/>
                        <a:pt x="611" y="0"/>
                      </a:cubicBezTo>
                      <a:close/>
                    </a:path>
                  </a:pathLst>
                </a:custGeom>
                <a:solidFill>
                  <a:srgbClr val="F2A69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9" name="Google Shape;979;p20"/>
                <p:cNvSpPr/>
                <p:nvPr/>
              </p:nvSpPr>
              <p:spPr>
                <a:xfrm>
                  <a:off x="3836292" y="-2564591"/>
                  <a:ext cx="894528" cy="516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97" h="61821" extrusionOk="0">
                      <a:moveTo>
                        <a:pt x="107098" y="61821"/>
                      </a:moveTo>
                      <a:cubicBezTo>
                        <a:pt x="104538" y="61094"/>
                        <a:pt x="103441" y="58313"/>
                        <a:pt x="101636" y="56554"/>
                      </a:cubicBezTo>
                      <a:cubicBezTo>
                        <a:pt x="95899" y="50954"/>
                        <a:pt x="87657" y="46460"/>
                        <a:pt x="81275" y="41055"/>
                      </a:cubicBezTo>
                      <a:cubicBezTo>
                        <a:pt x="75787" y="38421"/>
                        <a:pt x="71809" y="35198"/>
                        <a:pt x="65122" y="31708"/>
                      </a:cubicBezTo>
                      <a:cubicBezTo>
                        <a:pt x="62249" y="30197"/>
                        <a:pt x="59063" y="29350"/>
                        <a:pt x="56254" y="28070"/>
                      </a:cubicBezTo>
                      <a:cubicBezTo>
                        <a:pt x="44061" y="22545"/>
                        <a:pt x="32237" y="18087"/>
                        <a:pt x="19418" y="13639"/>
                      </a:cubicBezTo>
                      <a:cubicBezTo>
                        <a:pt x="18082" y="13142"/>
                        <a:pt x="16729" y="12636"/>
                        <a:pt x="15255" y="12092"/>
                      </a:cubicBezTo>
                      <a:cubicBezTo>
                        <a:pt x="11931" y="10785"/>
                        <a:pt x="7741" y="9698"/>
                        <a:pt x="4683" y="8252"/>
                      </a:cubicBezTo>
                      <a:cubicBezTo>
                        <a:pt x="1322" y="6668"/>
                        <a:pt x="-511" y="3473"/>
                        <a:pt x="125" y="746"/>
                      </a:cubicBezTo>
                      <a:cubicBezTo>
                        <a:pt x="3578" y="-1252"/>
                        <a:pt x="9334" y="1198"/>
                        <a:pt x="15090" y="2994"/>
                      </a:cubicBezTo>
                      <a:cubicBezTo>
                        <a:pt x="24777" y="5977"/>
                        <a:pt x="37993" y="11098"/>
                        <a:pt x="47027" y="15186"/>
                      </a:cubicBezTo>
                      <a:cubicBezTo>
                        <a:pt x="53970" y="18272"/>
                        <a:pt x="60997" y="21559"/>
                        <a:pt x="67360" y="25409"/>
                      </a:cubicBezTo>
                      <a:cubicBezTo>
                        <a:pt x="73881" y="29341"/>
                        <a:pt x="80207" y="33301"/>
                        <a:pt x="85889" y="37979"/>
                      </a:cubicBezTo>
                      <a:cubicBezTo>
                        <a:pt x="90024" y="41395"/>
                        <a:pt x="93459" y="45374"/>
                        <a:pt x="96977" y="49094"/>
                      </a:cubicBezTo>
                      <a:cubicBezTo>
                        <a:pt x="100734" y="53073"/>
                        <a:pt x="104141" y="57309"/>
                        <a:pt x="107098" y="61821"/>
                      </a:cubicBezTo>
                      <a:close/>
                    </a:path>
                  </a:pathLst>
                </a:custGeom>
                <a:solidFill>
                  <a:srgbClr val="F2A69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80" name="Google Shape;980;p20"/>
                <p:cNvGrpSpPr/>
                <p:nvPr/>
              </p:nvGrpSpPr>
              <p:grpSpPr>
                <a:xfrm>
                  <a:off x="3588035" y="-4329251"/>
                  <a:ext cx="728069" cy="1479046"/>
                  <a:chOff x="3511835" y="-4329251"/>
                  <a:chExt cx="728069" cy="1479046"/>
                </a:xfrm>
              </p:grpSpPr>
              <p:sp>
                <p:nvSpPr>
                  <p:cNvPr id="981" name="Google Shape;981;p20"/>
                  <p:cNvSpPr/>
                  <p:nvPr/>
                </p:nvSpPr>
                <p:spPr>
                  <a:xfrm>
                    <a:off x="3522475" y="-4321242"/>
                    <a:ext cx="717430" cy="8555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894" h="102431" extrusionOk="0">
                        <a:moveTo>
                          <a:pt x="85895" y="36"/>
                        </a:moveTo>
                        <a:cubicBezTo>
                          <a:pt x="83418" y="1721"/>
                          <a:pt x="80047" y="1067"/>
                          <a:pt x="77137" y="1656"/>
                        </a:cubicBezTo>
                        <a:cubicBezTo>
                          <a:pt x="67891" y="3581"/>
                          <a:pt x="58360" y="8959"/>
                          <a:pt x="49629" y="13186"/>
                        </a:cubicBezTo>
                        <a:cubicBezTo>
                          <a:pt x="44113" y="17570"/>
                          <a:pt x="38882" y="20452"/>
                          <a:pt x="32721" y="26668"/>
                        </a:cubicBezTo>
                        <a:cubicBezTo>
                          <a:pt x="30032" y="29311"/>
                          <a:pt x="28154" y="32599"/>
                          <a:pt x="26017" y="35398"/>
                        </a:cubicBezTo>
                        <a:cubicBezTo>
                          <a:pt x="16956" y="47739"/>
                          <a:pt x="11439" y="61469"/>
                          <a:pt x="9386" y="76572"/>
                        </a:cubicBezTo>
                        <a:cubicBezTo>
                          <a:pt x="9229" y="78119"/>
                          <a:pt x="8916" y="79786"/>
                          <a:pt x="8778" y="81518"/>
                        </a:cubicBezTo>
                        <a:cubicBezTo>
                          <a:pt x="8253" y="85505"/>
                          <a:pt x="8649" y="90322"/>
                          <a:pt x="8511" y="94069"/>
                        </a:cubicBezTo>
                        <a:cubicBezTo>
                          <a:pt x="8345" y="98168"/>
                          <a:pt x="6531" y="101593"/>
                          <a:pt x="3777" y="102431"/>
                        </a:cubicBezTo>
                        <a:cubicBezTo>
                          <a:pt x="315" y="99835"/>
                          <a:pt x="-136" y="92053"/>
                          <a:pt x="29" y="84731"/>
                        </a:cubicBezTo>
                        <a:cubicBezTo>
                          <a:pt x="-146" y="72272"/>
                          <a:pt x="4717" y="55345"/>
                          <a:pt x="10656" y="44865"/>
                        </a:cubicBezTo>
                        <a:cubicBezTo>
                          <a:pt x="14929" y="36706"/>
                          <a:pt x="20584" y="28998"/>
                          <a:pt x="27159" y="22911"/>
                        </a:cubicBezTo>
                        <a:cubicBezTo>
                          <a:pt x="33863" y="16639"/>
                          <a:pt x="41184" y="11344"/>
                          <a:pt x="49104" y="7550"/>
                        </a:cubicBezTo>
                        <a:cubicBezTo>
                          <a:pt x="54906" y="4815"/>
                          <a:pt x="60965" y="3342"/>
                          <a:pt x="66860" y="1979"/>
                        </a:cubicBezTo>
                        <a:cubicBezTo>
                          <a:pt x="73149" y="496"/>
                          <a:pt x="79559" y="-167"/>
                          <a:pt x="85895" y="36"/>
                        </a:cubicBezTo>
                        <a:close/>
                      </a:path>
                    </a:pathLst>
                  </a:custGeom>
                  <a:solidFill>
                    <a:srgbClr val="F2A69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2" name="Google Shape;982;p20"/>
                  <p:cNvSpPr/>
                  <p:nvPr/>
                </p:nvSpPr>
                <p:spPr>
                  <a:xfrm>
                    <a:off x="3538009" y="-3453414"/>
                    <a:ext cx="532672" cy="603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774" h="72219" extrusionOk="0">
                        <a:moveTo>
                          <a:pt x="63774" y="68700"/>
                        </a:moveTo>
                        <a:cubicBezTo>
                          <a:pt x="63185" y="71021"/>
                          <a:pt x="60358" y="71140"/>
                          <a:pt x="58461" y="71527"/>
                        </a:cubicBezTo>
                        <a:cubicBezTo>
                          <a:pt x="52226" y="73157"/>
                          <a:pt x="43247" y="71987"/>
                          <a:pt x="37602" y="67189"/>
                        </a:cubicBezTo>
                        <a:cubicBezTo>
                          <a:pt x="32675" y="65099"/>
                          <a:pt x="29489" y="61729"/>
                          <a:pt x="24940" y="57004"/>
                        </a:cubicBezTo>
                        <a:cubicBezTo>
                          <a:pt x="22996" y="54932"/>
                          <a:pt x="20703" y="53127"/>
                          <a:pt x="19027" y="50954"/>
                        </a:cubicBezTo>
                        <a:cubicBezTo>
                          <a:pt x="11826" y="41459"/>
                          <a:pt x="7341" y="30998"/>
                          <a:pt x="3630" y="19901"/>
                        </a:cubicBezTo>
                        <a:cubicBezTo>
                          <a:pt x="3243" y="18759"/>
                          <a:pt x="2893" y="17516"/>
                          <a:pt x="2552" y="16227"/>
                        </a:cubicBezTo>
                        <a:cubicBezTo>
                          <a:pt x="1778" y="13252"/>
                          <a:pt x="462" y="9789"/>
                          <a:pt x="66" y="6935"/>
                        </a:cubicBezTo>
                        <a:cubicBezTo>
                          <a:pt x="-367" y="3803"/>
                          <a:pt x="1383" y="939"/>
                          <a:pt x="4016" y="0"/>
                        </a:cubicBezTo>
                        <a:cubicBezTo>
                          <a:pt x="7498" y="1363"/>
                          <a:pt x="8391" y="6548"/>
                          <a:pt x="9975" y="11281"/>
                        </a:cubicBezTo>
                        <a:cubicBezTo>
                          <a:pt x="12581" y="19275"/>
                          <a:pt x="16200" y="30160"/>
                          <a:pt x="19791" y="37122"/>
                        </a:cubicBezTo>
                        <a:cubicBezTo>
                          <a:pt x="22453" y="42500"/>
                          <a:pt x="25842" y="47510"/>
                          <a:pt x="29341" y="52022"/>
                        </a:cubicBezTo>
                        <a:cubicBezTo>
                          <a:pt x="32933" y="56673"/>
                          <a:pt x="37233" y="60412"/>
                          <a:pt x="41700" y="63690"/>
                        </a:cubicBezTo>
                        <a:cubicBezTo>
                          <a:pt x="44951" y="66075"/>
                          <a:pt x="48091" y="68424"/>
                          <a:pt x="51858" y="69464"/>
                        </a:cubicBezTo>
                        <a:cubicBezTo>
                          <a:pt x="55781" y="70542"/>
                          <a:pt x="59971" y="70643"/>
                          <a:pt x="63774" y="68700"/>
                        </a:cubicBezTo>
                        <a:close/>
                      </a:path>
                    </a:pathLst>
                  </a:custGeom>
                  <a:solidFill>
                    <a:srgbClr val="F2A69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20"/>
                  <p:cNvSpPr/>
                  <p:nvPr/>
                </p:nvSpPr>
                <p:spPr>
                  <a:xfrm>
                    <a:off x="3511835" y="-3682251"/>
                    <a:ext cx="249556" cy="637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78" h="76337" extrusionOk="0">
                        <a:moveTo>
                          <a:pt x="29879" y="76338"/>
                        </a:moveTo>
                        <a:cubicBezTo>
                          <a:pt x="27825" y="76264"/>
                          <a:pt x="27282" y="74137"/>
                          <a:pt x="26112" y="72967"/>
                        </a:cubicBezTo>
                        <a:cubicBezTo>
                          <a:pt x="22512" y="69146"/>
                          <a:pt x="17198" y="65075"/>
                          <a:pt x="14969" y="59642"/>
                        </a:cubicBezTo>
                        <a:cubicBezTo>
                          <a:pt x="12078" y="56501"/>
                          <a:pt x="10853" y="53103"/>
                          <a:pt x="8707" y="48351"/>
                        </a:cubicBezTo>
                        <a:cubicBezTo>
                          <a:pt x="7694" y="46335"/>
                          <a:pt x="6386" y="44410"/>
                          <a:pt x="5521" y="42393"/>
                        </a:cubicBezTo>
                        <a:cubicBezTo>
                          <a:pt x="2178" y="33553"/>
                          <a:pt x="400" y="24629"/>
                          <a:pt x="5" y="14968"/>
                        </a:cubicBezTo>
                        <a:cubicBezTo>
                          <a:pt x="-14" y="13974"/>
                          <a:pt x="23" y="12906"/>
                          <a:pt x="87" y="11801"/>
                        </a:cubicBezTo>
                        <a:cubicBezTo>
                          <a:pt x="180" y="9268"/>
                          <a:pt x="143" y="6174"/>
                          <a:pt x="714" y="3825"/>
                        </a:cubicBezTo>
                        <a:cubicBezTo>
                          <a:pt x="1459" y="1247"/>
                          <a:pt x="4112" y="-272"/>
                          <a:pt x="6875" y="41"/>
                        </a:cubicBezTo>
                        <a:cubicBezTo>
                          <a:pt x="9601" y="2279"/>
                          <a:pt x="8596" y="6109"/>
                          <a:pt x="8633" y="9996"/>
                        </a:cubicBezTo>
                        <a:cubicBezTo>
                          <a:pt x="8587" y="16488"/>
                          <a:pt x="9306" y="25439"/>
                          <a:pt x="10641" y="31554"/>
                        </a:cubicBezTo>
                        <a:cubicBezTo>
                          <a:pt x="11525" y="36278"/>
                          <a:pt x="13192" y="40846"/>
                          <a:pt x="14555" y="45285"/>
                        </a:cubicBezTo>
                        <a:cubicBezTo>
                          <a:pt x="16019" y="49834"/>
                          <a:pt x="18174" y="53969"/>
                          <a:pt x="20071" y="58177"/>
                        </a:cubicBezTo>
                        <a:cubicBezTo>
                          <a:pt x="21517" y="61198"/>
                          <a:pt x="22567" y="64430"/>
                          <a:pt x="24234" y="67304"/>
                        </a:cubicBezTo>
                        <a:cubicBezTo>
                          <a:pt x="26029" y="70334"/>
                          <a:pt x="27918" y="73308"/>
                          <a:pt x="29879" y="76338"/>
                        </a:cubicBezTo>
                        <a:close/>
                      </a:path>
                    </a:pathLst>
                  </a:custGeom>
                  <a:solidFill>
                    <a:srgbClr val="F2A69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4" name="Google Shape;984;p20"/>
                  <p:cNvSpPr/>
                  <p:nvPr/>
                </p:nvSpPr>
                <p:spPr>
                  <a:xfrm>
                    <a:off x="3591125" y="-4074942"/>
                    <a:ext cx="284252" cy="1171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32" h="140304" extrusionOk="0">
                        <a:moveTo>
                          <a:pt x="34032" y="140276"/>
                        </a:moveTo>
                        <a:cubicBezTo>
                          <a:pt x="30947" y="140616"/>
                          <a:pt x="28332" y="137835"/>
                          <a:pt x="26066" y="135920"/>
                        </a:cubicBezTo>
                        <a:cubicBezTo>
                          <a:pt x="18552" y="129888"/>
                          <a:pt x="11498" y="119730"/>
                          <a:pt x="9122" y="109407"/>
                        </a:cubicBezTo>
                        <a:cubicBezTo>
                          <a:pt x="5815" y="102518"/>
                          <a:pt x="4701" y="96054"/>
                          <a:pt x="2998" y="86707"/>
                        </a:cubicBezTo>
                        <a:cubicBezTo>
                          <a:pt x="2252" y="82673"/>
                          <a:pt x="1101" y="78685"/>
                          <a:pt x="714" y="74753"/>
                        </a:cubicBezTo>
                        <a:cubicBezTo>
                          <a:pt x="-1036" y="57707"/>
                          <a:pt x="474" y="41296"/>
                          <a:pt x="4775" y="24425"/>
                        </a:cubicBezTo>
                        <a:cubicBezTo>
                          <a:pt x="5300" y="22694"/>
                          <a:pt x="5852" y="20898"/>
                          <a:pt x="6442" y="18973"/>
                        </a:cubicBezTo>
                        <a:cubicBezTo>
                          <a:pt x="7943" y="14654"/>
                          <a:pt x="9554" y="9350"/>
                          <a:pt x="11608" y="5538"/>
                        </a:cubicBezTo>
                        <a:cubicBezTo>
                          <a:pt x="13892" y="1347"/>
                          <a:pt x="17659" y="-715"/>
                          <a:pt x="20265" y="224"/>
                        </a:cubicBezTo>
                        <a:cubicBezTo>
                          <a:pt x="21563" y="4451"/>
                          <a:pt x="17889" y="10934"/>
                          <a:pt x="15817" y="17887"/>
                        </a:cubicBezTo>
                        <a:cubicBezTo>
                          <a:pt x="11940" y="29380"/>
                          <a:pt x="8680" y="45965"/>
                          <a:pt x="8284" y="57670"/>
                        </a:cubicBezTo>
                        <a:cubicBezTo>
                          <a:pt x="7796" y="66630"/>
                          <a:pt x="8357" y="75729"/>
                          <a:pt x="9297" y="84367"/>
                        </a:cubicBezTo>
                        <a:cubicBezTo>
                          <a:pt x="10264" y="93245"/>
                          <a:pt x="12345" y="101736"/>
                          <a:pt x="14757" y="109977"/>
                        </a:cubicBezTo>
                        <a:cubicBezTo>
                          <a:pt x="16452" y="115954"/>
                          <a:pt x="18054" y="121811"/>
                          <a:pt x="21038" y="126950"/>
                        </a:cubicBezTo>
                        <a:cubicBezTo>
                          <a:pt x="24197" y="132374"/>
                          <a:pt x="28378" y="137227"/>
                          <a:pt x="34032" y="140276"/>
                        </a:cubicBezTo>
                        <a:close/>
                      </a:path>
                    </a:pathLst>
                  </a:custGeom>
                  <a:solidFill>
                    <a:srgbClr val="F2A69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5" name="Google Shape;985;p20"/>
                  <p:cNvSpPr/>
                  <p:nvPr/>
                </p:nvSpPr>
                <p:spPr>
                  <a:xfrm>
                    <a:off x="3623888" y="-4329251"/>
                    <a:ext cx="565615" cy="14758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718" h="176694" extrusionOk="0">
                        <a:moveTo>
                          <a:pt x="67719" y="0"/>
                        </a:moveTo>
                        <a:cubicBezTo>
                          <a:pt x="64302" y="2192"/>
                          <a:pt x="59458" y="2431"/>
                          <a:pt x="55480" y="4117"/>
                        </a:cubicBezTo>
                        <a:cubicBezTo>
                          <a:pt x="42762" y="9384"/>
                          <a:pt x="31555" y="20877"/>
                          <a:pt x="22843" y="31882"/>
                        </a:cubicBezTo>
                        <a:cubicBezTo>
                          <a:pt x="17879" y="40713"/>
                          <a:pt x="13404" y="48154"/>
                          <a:pt x="10227" y="60476"/>
                        </a:cubicBezTo>
                        <a:cubicBezTo>
                          <a:pt x="8910" y="65790"/>
                          <a:pt x="8689" y="71223"/>
                          <a:pt x="8302" y="76371"/>
                        </a:cubicBezTo>
                        <a:cubicBezTo>
                          <a:pt x="6626" y="98776"/>
                          <a:pt x="11387" y="119930"/>
                          <a:pt x="20495" y="140623"/>
                        </a:cubicBezTo>
                        <a:cubicBezTo>
                          <a:pt x="21453" y="142759"/>
                          <a:pt x="22456" y="145016"/>
                          <a:pt x="23515" y="147391"/>
                        </a:cubicBezTo>
                        <a:cubicBezTo>
                          <a:pt x="25993" y="152834"/>
                          <a:pt x="29750" y="158976"/>
                          <a:pt x="32337" y="163986"/>
                        </a:cubicBezTo>
                        <a:cubicBezTo>
                          <a:pt x="35147" y="169484"/>
                          <a:pt x="35727" y="174696"/>
                          <a:pt x="33682" y="176695"/>
                        </a:cubicBezTo>
                        <a:cubicBezTo>
                          <a:pt x="28719" y="174660"/>
                          <a:pt x="23276" y="165294"/>
                          <a:pt x="18377" y="156131"/>
                        </a:cubicBezTo>
                        <a:cubicBezTo>
                          <a:pt x="14186" y="148451"/>
                          <a:pt x="9867" y="138836"/>
                          <a:pt x="6672" y="128863"/>
                        </a:cubicBezTo>
                        <a:cubicBezTo>
                          <a:pt x="3403" y="118908"/>
                          <a:pt x="1432" y="108575"/>
                          <a:pt x="621" y="100020"/>
                        </a:cubicBezTo>
                        <a:cubicBezTo>
                          <a:pt x="-686" y="86915"/>
                          <a:pt x="-4" y="73267"/>
                          <a:pt x="3375" y="60770"/>
                        </a:cubicBezTo>
                        <a:cubicBezTo>
                          <a:pt x="6782" y="48016"/>
                          <a:pt x="12400" y="35934"/>
                          <a:pt x="20679" y="26154"/>
                        </a:cubicBezTo>
                        <a:cubicBezTo>
                          <a:pt x="26711" y="19035"/>
                          <a:pt x="33986" y="13574"/>
                          <a:pt x="41547" y="9071"/>
                        </a:cubicBezTo>
                        <a:cubicBezTo>
                          <a:pt x="49623" y="4227"/>
                          <a:pt x="58593" y="1087"/>
                          <a:pt x="67719" y="0"/>
                        </a:cubicBezTo>
                        <a:close/>
                      </a:path>
                    </a:pathLst>
                  </a:custGeom>
                  <a:solidFill>
                    <a:srgbClr val="F2A69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86" name="Google Shape;986;p20"/>
                <p:cNvSpPr/>
                <p:nvPr/>
              </p:nvSpPr>
              <p:spPr>
                <a:xfrm>
                  <a:off x="4461527" y="-2763397"/>
                  <a:ext cx="338468" cy="751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23" h="89946" extrusionOk="0">
                      <a:moveTo>
                        <a:pt x="39499" y="89946"/>
                      </a:moveTo>
                      <a:cubicBezTo>
                        <a:pt x="38265" y="87966"/>
                        <a:pt x="39397" y="85820"/>
                        <a:pt x="39158" y="83739"/>
                      </a:cubicBezTo>
                      <a:cubicBezTo>
                        <a:pt x="38403" y="77109"/>
                        <a:pt x="33734" y="71049"/>
                        <a:pt x="30870" y="65091"/>
                      </a:cubicBezTo>
                      <a:cubicBezTo>
                        <a:pt x="27481" y="61573"/>
                        <a:pt x="25427" y="58083"/>
                        <a:pt x="21357" y="53496"/>
                      </a:cubicBezTo>
                      <a:cubicBezTo>
                        <a:pt x="19598" y="51526"/>
                        <a:pt x="17360" y="49969"/>
                        <a:pt x="15657" y="48045"/>
                      </a:cubicBezTo>
                      <a:cubicBezTo>
                        <a:pt x="11982" y="43891"/>
                        <a:pt x="8510" y="39545"/>
                        <a:pt x="5674" y="34590"/>
                      </a:cubicBezTo>
                      <a:cubicBezTo>
                        <a:pt x="2819" y="29571"/>
                        <a:pt x="784" y="23926"/>
                        <a:pt x="121" y="17719"/>
                      </a:cubicBezTo>
                      <a:cubicBezTo>
                        <a:pt x="-8" y="16448"/>
                        <a:pt x="-36" y="15058"/>
                        <a:pt x="47" y="13612"/>
                      </a:cubicBezTo>
                      <a:cubicBezTo>
                        <a:pt x="185" y="10324"/>
                        <a:pt x="655" y="6116"/>
                        <a:pt x="2266" y="3206"/>
                      </a:cubicBezTo>
                      <a:cubicBezTo>
                        <a:pt x="4026" y="-82"/>
                        <a:pt x="7709" y="-754"/>
                        <a:pt x="9956" y="793"/>
                      </a:cubicBezTo>
                      <a:cubicBezTo>
                        <a:pt x="11153" y="4136"/>
                        <a:pt x="8943" y="7368"/>
                        <a:pt x="8704" y="11669"/>
                      </a:cubicBezTo>
                      <a:cubicBezTo>
                        <a:pt x="7976" y="18751"/>
                        <a:pt x="11163" y="28558"/>
                        <a:pt x="15380" y="34636"/>
                      </a:cubicBezTo>
                      <a:cubicBezTo>
                        <a:pt x="18401" y="39425"/>
                        <a:pt x="22333" y="43910"/>
                        <a:pt x="25860" y="48634"/>
                      </a:cubicBezTo>
                      <a:cubicBezTo>
                        <a:pt x="29452" y="53451"/>
                        <a:pt x="33375" y="58230"/>
                        <a:pt x="36110" y="63774"/>
                      </a:cubicBezTo>
                      <a:cubicBezTo>
                        <a:pt x="38099" y="67807"/>
                        <a:pt x="39094" y="72163"/>
                        <a:pt x="39904" y="76390"/>
                      </a:cubicBezTo>
                      <a:cubicBezTo>
                        <a:pt x="40825" y="80912"/>
                        <a:pt x="40742" y="85646"/>
                        <a:pt x="39499" y="89946"/>
                      </a:cubicBezTo>
                      <a:close/>
                    </a:path>
                  </a:pathLst>
                </a:custGeom>
                <a:solidFill>
                  <a:srgbClr val="F2A69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7" name="Google Shape;987;p20"/>
                <p:cNvSpPr/>
                <p:nvPr/>
              </p:nvSpPr>
              <p:spPr>
                <a:xfrm>
                  <a:off x="4611178" y="-3363511"/>
                  <a:ext cx="741827" cy="1015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15" h="121633" extrusionOk="0">
                      <a:moveTo>
                        <a:pt x="88815" y="0"/>
                      </a:moveTo>
                      <a:cubicBezTo>
                        <a:pt x="86890" y="2597"/>
                        <a:pt x="83133" y="3315"/>
                        <a:pt x="80269" y="4853"/>
                      </a:cubicBezTo>
                      <a:cubicBezTo>
                        <a:pt x="71134" y="9753"/>
                        <a:pt x="61455" y="17129"/>
                        <a:pt x="51960" y="22516"/>
                      </a:cubicBezTo>
                      <a:cubicBezTo>
                        <a:pt x="46030" y="27710"/>
                        <a:pt x="40311" y="31164"/>
                        <a:pt x="33340" y="38015"/>
                      </a:cubicBezTo>
                      <a:cubicBezTo>
                        <a:pt x="30356" y="40980"/>
                        <a:pt x="28054" y="44499"/>
                        <a:pt x="25613" y="47602"/>
                      </a:cubicBezTo>
                      <a:cubicBezTo>
                        <a:pt x="15078" y="61029"/>
                        <a:pt x="8475" y="76325"/>
                        <a:pt x="8751" y="92984"/>
                      </a:cubicBezTo>
                      <a:cubicBezTo>
                        <a:pt x="8770" y="94679"/>
                        <a:pt x="8862" y="96493"/>
                        <a:pt x="8973" y="98372"/>
                      </a:cubicBezTo>
                      <a:cubicBezTo>
                        <a:pt x="9258" y="102718"/>
                        <a:pt x="10823" y="107672"/>
                        <a:pt x="11956" y="111504"/>
                      </a:cubicBezTo>
                      <a:cubicBezTo>
                        <a:pt x="13126" y="115694"/>
                        <a:pt x="12868" y="119746"/>
                        <a:pt x="10694" y="121634"/>
                      </a:cubicBezTo>
                      <a:cubicBezTo>
                        <a:pt x="6219" y="120308"/>
                        <a:pt x="2591" y="111900"/>
                        <a:pt x="1126" y="103694"/>
                      </a:cubicBezTo>
                      <a:cubicBezTo>
                        <a:pt x="-310" y="96787"/>
                        <a:pt x="-439" y="88260"/>
                        <a:pt x="1126" y="80082"/>
                      </a:cubicBezTo>
                      <a:cubicBezTo>
                        <a:pt x="2563" y="71859"/>
                        <a:pt x="5814" y="64142"/>
                        <a:pt x="9009" y="58266"/>
                      </a:cubicBezTo>
                      <a:cubicBezTo>
                        <a:pt x="13909" y="49195"/>
                        <a:pt x="20456" y="40971"/>
                        <a:pt x="27704" y="34313"/>
                      </a:cubicBezTo>
                      <a:cubicBezTo>
                        <a:pt x="35126" y="27489"/>
                        <a:pt x="42972" y="21577"/>
                        <a:pt x="51224" y="16816"/>
                      </a:cubicBezTo>
                      <a:cubicBezTo>
                        <a:pt x="57246" y="13344"/>
                        <a:pt x="63499" y="10849"/>
                        <a:pt x="69485" y="8086"/>
                      </a:cubicBezTo>
                      <a:cubicBezTo>
                        <a:pt x="75867" y="5130"/>
                        <a:pt x="82313" y="2487"/>
                        <a:pt x="88815" y="0"/>
                      </a:cubicBezTo>
                      <a:close/>
                    </a:path>
                  </a:pathLst>
                </a:custGeom>
                <a:solidFill>
                  <a:srgbClr val="F2A69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20"/>
                <p:cNvSpPr/>
                <p:nvPr/>
              </p:nvSpPr>
              <p:spPr>
                <a:xfrm>
                  <a:off x="3726829" y="-1977020"/>
                  <a:ext cx="629102" cy="1072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19" h="128395" extrusionOk="0">
                      <a:moveTo>
                        <a:pt x="15783" y="128395"/>
                      </a:moveTo>
                      <a:cubicBezTo>
                        <a:pt x="12753" y="127290"/>
                        <a:pt x="11179" y="123680"/>
                        <a:pt x="9457" y="120991"/>
                      </a:cubicBezTo>
                      <a:cubicBezTo>
                        <a:pt x="3784" y="112528"/>
                        <a:pt x="-1133" y="100317"/>
                        <a:pt x="229" y="88870"/>
                      </a:cubicBezTo>
                      <a:cubicBezTo>
                        <a:pt x="-286" y="80692"/>
                        <a:pt x="1620" y="73712"/>
                        <a:pt x="5331" y="64236"/>
                      </a:cubicBezTo>
                      <a:cubicBezTo>
                        <a:pt x="6970" y="60147"/>
                        <a:pt x="8379" y="55920"/>
                        <a:pt x="10525" y="52245"/>
                      </a:cubicBezTo>
                      <a:cubicBezTo>
                        <a:pt x="19817" y="36295"/>
                        <a:pt x="32820" y="24222"/>
                        <a:pt x="47398" y="13355"/>
                      </a:cubicBezTo>
                      <a:cubicBezTo>
                        <a:pt x="48890" y="12232"/>
                        <a:pt x="50557" y="11099"/>
                        <a:pt x="52279" y="9939"/>
                      </a:cubicBezTo>
                      <a:cubicBezTo>
                        <a:pt x="56266" y="7296"/>
                        <a:pt x="60852" y="3842"/>
                        <a:pt x="64785" y="1725"/>
                      </a:cubicBezTo>
                      <a:cubicBezTo>
                        <a:pt x="69104" y="-596"/>
                        <a:pt x="73487" y="-513"/>
                        <a:pt x="75320" y="1604"/>
                      </a:cubicBezTo>
                      <a:cubicBezTo>
                        <a:pt x="74077" y="5997"/>
                        <a:pt x="66931" y="9985"/>
                        <a:pt x="60604" y="14544"/>
                      </a:cubicBezTo>
                      <a:cubicBezTo>
                        <a:pt x="49857" y="22076"/>
                        <a:pt x="35574" y="33109"/>
                        <a:pt x="27506" y="42438"/>
                      </a:cubicBezTo>
                      <a:cubicBezTo>
                        <a:pt x="21162" y="49464"/>
                        <a:pt x="15885" y="57457"/>
                        <a:pt x="11943" y="65543"/>
                      </a:cubicBezTo>
                      <a:cubicBezTo>
                        <a:pt x="7873" y="73868"/>
                        <a:pt x="5782" y="82663"/>
                        <a:pt x="5322" y="91439"/>
                      </a:cubicBezTo>
                      <a:cubicBezTo>
                        <a:pt x="4990" y="97821"/>
                        <a:pt x="5046" y="104240"/>
                        <a:pt x="6749" y="110336"/>
                      </a:cubicBezTo>
                      <a:cubicBezTo>
                        <a:pt x="8563" y="116820"/>
                        <a:pt x="11556" y="122953"/>
                        <a:pt x="15783" y="128395"/>
                      </a:cubicBezTo>
                      <a:close/>
                    </a:path>
                  </a:pathLst>
                </a:custGeom>
                <a:solidFill>
                  <a:srgbClr val="F2A69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89" name="Google Shape;989;p20"/>
            <p:cNvGrpSpPr/>
            <p:nvPr/>
          </p:nvGrpSpPr>
          <p:grpSpPr>
            <a:xfrm>
              <a:off x="8431705" y="1676224"/>
              <a:ext cx="1233291" cy="1728345"/>
              <a:chOff x="3345656" y="-4409549"/>
              <a:chExt cx="2691600" cy="3772032"/>
            </a:xfrm>
          </p:grpSpPr>
          <p:sp>
            <p:nvSpPr>
              <p:cNvPr id="990" name="Google Shape;990;p20"/>
              <p:cNvSpPr/>
              <p:nvPr/>
            </p:nvSpPr>
            <p:spPr>
              <a:xfrm>
                <a:off x="3800822" y="-3513561"/>
                <a:ext cx="135862" cy="188374"/>
              </a:xfrm>
              <a:custGeom>
                <a:avLst/>
                <a:gdLst/>
                <a:ahLst/>
                <a:cxnLst/>
                <a:rect l="l" t="t" r="r" b="b"/>
                <a:pathLst>
                  <a:path w="16266" h="22553" extrusionOk="0">
                    <a:moveTo>
                      <a:pt x="15738" y="0"/>
                    </a:moveTo>
                    <a:cubicBezTo>
                      <a:pt x="16770" y="516"/>
                      <a:pt x="15968" y="1114"/>
                      <a:pt x="15987" y="1648"/>
                    </a:cubicBezTo>
                    <a:cubicBezTo>
                      <a:pt x="15987" y="3315"/>
                      <a:pt x="16834" y="5811"/>
                      <a:pt x="15582" y="7459"/>
                    </a:cubicBezTo>
                    <a:cubicBezTo>
                      <a:pt x="15720" y="9043"/>
                      <a:pt x="14873" y="10019"/>
                      <a:pt x="14071" y="11604"/>
                    </a:cubicBezTo>
                    <a:cubicBezTo>
                      <a:pt x="13758" y="12313"/>
                      <a:pt x="13685" y="13224"/>
                      <a:pt x="13326" y="13915"/>
                    </a:cubicBezTo>
                    <a:cubicBezTo>
                      <a:pt x="11604" y="16751"/>
                      <a:pt x="9301" y="19090"/>
                      <a:pt x="6354" y="20978"/>
                    </a:cubicBezTo>
                    <a:cubicBezTo>
                      <a:pt x="6041" y="21162"/>
                      <a:pt x="5700" y="21328"/>
                      <a:pt x="5323" y="21475"/>
                    </a:cubicBezTo>
                    <a:cubicBezTo>
                      <a:pt x="4494" y="21844"/>
                      <a:pt x="3527" y="22480"/>
                      <a:pt x="2634" y="22553"/>
                    </a:cubicBezTo>
                    <a:cubicBezTo>
                      <a:pt x="1612" y="22581"/>
                      <a:pt x="516" y="21080"/>
                      <a:pt x="0" y="19127"/>
                    </a:cubicBezTo>
                    <a:cubicBezTo>
                      <a:pt x="0" y="16825"/>
                      <a:pt x="1151" y="16807"/>
                      <a:pt x="2136" y="16171"/>
                    </a:cubicBezTo>
                    <a:cubicBezTo>
                      <a:pt x="3766" y="15149"/>
                      <a:pt x="5922" y="13657"/>
                      <a:pt x="7229" y="12359"/>
                    </a:cubicBezTo>
                    <a:cubicBezTo>
                      <a:pt x="8270" y="11401"/>
                      <a:pt x="9043" y="10185"/>
                      <a:pt x="9964" y="9163"/>
                    </a:cubicBezTo>
                    <a:cubicBezTo>
                      <a:pt x="10894" y="8085"/>
                      <a:pt x="11447" y="6824"/>
                      <a:pt x="12248" y="5682"/>
                    </a:cubicBezTo>
                    <a:cubicBezTo>
                      <a:pt x="12792" y="4835"/>
                      <a:pt x="13712" y="4089"/>
                      <a:pt x="14200" y="3149"/>
                    </a:cubicBezTo>
                    <a:cubicBezTo>
                      <a:pt x="14605" y="2330"/>
                      <a:pt x="15103" y="1317"/>
                      <a:pt x="15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91" name="Google Shape;991;p20"/>
              <p:cNvGrpSpPr/>
              <p:nvPr/>
            </p:nvGrpSpPr>
            <p:grpSpPr>
              <a:xfrm>
                <a:off x="3345656" y="-4409549"/>
                <a:ext cx="2691600" cy="3772032"/>
                <a:chOff x="4107656" y="-4409549"/>
                <a:chExt cx="2691600" cy="3772032"/>
              </a:xfrm>
            </p:grpSpPr>
            <p:sp>
              <p:nvSpPr>
                <p:cNvPr id="992" name="Google Shape;992;p20"/>
                <p:cNvSpPr/>
                <p:nvPr/>
              </p:nvSpPr>
              <p:spPr>
                <a:xfrm>
                  <a:off x="4109234" y="-3703138"/>
                  <a:ext cx="923720" cy="912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92" h="109296" extrusionOk="0">
                      <a:moveTo>
                        <a:pt x="1696" y="0"/>
                      </a:moveTo>
                      <a:cubicBezTo>
                        <a:pt x="2358" y="3895"/>
                        <a:pt x="1170" y="8647"/>
                        <a:pt x="1217" y="12957"/>
                      </a:cubicBezTo>
                      <a:cubicBezTo>
                        <a:pt x="1097" y="26660"/>
                        <a:pt x="4725" y="42251"/>
                        <a:pt x="8814" y="56018"/>
                      </a:cubicBezTo>
                      <a:cubicBezTo>
                        <a:pt x="11991" y="63616"/>
                        <a:pt x="14708" y="70320"/>
                        <a:pt x="19128" y="78350"/>
                      </a:cubicBezTo>
                      <a:lnTo>
                        <a:pt x="18907" y="78056"/>
                      </a:lnTo>
                      <a:cubicBezTo>
                        <a:pt x="20537" y="79695"/>
                        <a:pt x="22268" y="81445"/>
                        <a:pt x="24156" y="83342"/>
                      </a:cubicBezTo>
                      <a:cubicBezTo>
                        <a:pt x="28172" y="87302"/>
                        <a:pt x="32343" y="90986"/>
                        <a:pt x="36340" y="94301"/>
                      </a:cubicBezTo>
                      <a:cubicBezTo>
                        <a:pt x="40668" y="97902"/>
                        <a:pt x="45310" y="100830"/>
                        <a:pt x="50356" y="102276"/>
                      </a:cubicBezTo>
                      <a:cubicBezTo>
                        <a:pt x="55375" y="103749"/>
                        <a:pt x="60597" y="103731"/>
                        <a:pt x="65081" y="101603"/>
                      </a:cubicBezTo>
                      <a:cubicBezTo>
                        <a:pt x="69613" y="99550"/>
                        <a:pt x="73416" y="95774"/>
                        <a:pt x="76418" y="91400"/>
                      </a:cubicBezTo>
                      <a:cubicBezTo>
                        <a:pt x="79420" y="87035"/>
                        <a:pt x="81630" y="81869"/>
                        <a:pt x="83850" y="76491"/>
                      </a:cubicBezTo>
                      <a:cubicBezTo>
                        <a:pt x="84761" y="74280"/>
                        <a:pt x="85774" y="71868"/>
                        <a:pt x="86935" y="69372"/>
                      </a:cubicBezTo>
                      <a:cubicBezTo>
                        <a:pt x="89485" y="63644"/>
                        <a:pt x="93353" y="56488"/>
                        <a:pt x="98234" y="52280"/>
                      </a:cubicBezTo>
                      <a:cubicBezTo>
                        <a:pt x="103584" y="47417"/>
                        <a:pt x="109681" y="47408"/>
                        <a:pt x="110593" y="49241"/>
                      </a:cubicBezTo>
                      <a:cubicBezTo>
                        <a:pt x="108889" y="50953"/>
                        <a:pt x="106016" y="52795"/>
                        <a:pt x="103087" y="55761"/>
                      </a:cubicBezTo>
                      <a:cubicBezTo>
                        <a:pt x="100131" y="58662"/>
                        <a:pt x="97175" y="62649"/>
                        <a:pt x="94956" y="67023"/>
                      </a:cubicBezTo>
                      <a:cubicBezTo>
                        <a:pt x="91069" y="74335"/>
                        <a:pt x="88316" y="84447"/>
                        <a:pt x="82385" y="93776"/>
                      </a:cubicBezTo>
                      <a:cubicBezTo>
                        <a:pt x="79374" y="98344"/>
                        <a:pt x="75562" y="102580"/>
                        <a:pt x="70828" y="105462"/>
                      </a:cubicBezTo>
                      <a:cubicBezTo>
                        <a:pt x="66159" y="108400"/>
                        <a:pt x="60560" y="109606"/>
                        <a:pt x="55836" y="109229"/>
                      </a:cubicBezTo>
                      <a:cubicBezTo>
                        <a:pt x="48542" y="108768"/>
                        <a:pt x="41838" y="105591"/>
                        <a:pt x="36377" y="101502"/>
                      </a:cubicBezTo>
                      <a:cubicBezTo>
                        <a:pt x="30870" y="97413"/>
                        <a:pt x="26413" y="92597"/>
                        <a:pt x="22130" y="88112"/>
                      </a:cubicBezTo>
                      <a:cubicBezTo>
                        <a:pt x="19920" y="85791"/>
                        <a:pt x="17728" y="83499"/>
                        <a:pt x="15592" y="81261"/>
                      </a:cubicBezTo>
                      <a:lnTo>
                        <a:pt x="15279" y="80929"/>
                      </a:lnTo>
                      <a:lnTo>
                        <a:pt x="15095" y="80588"/>
                      </a:lnTo>
                      <a:cubicBezTo>
                        <a:pt x="10453" y="71987"/>
                        <a:pt x="6705" y="63137"/>
                        <a:pt x="4246" y="54030"/>
                      </a:cubicBezTo>
                      <a:cubicBezTo>
                        <a:pt x="1787" y="45189"/>
                        <a:pt x="802" y="36348"/>
                        <a:pt x="259" y="27646"/>
                      </a:cubicBezTo>
                      <a:cubicBezTo>
                        <a:pt x="-386" y="18335"/>
                        <a:pt x="204" y="9062"/>
                        <a:pt x="1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20"/>
                <p:cNvSpPr/>
                <p:nvPr/>
              </p:nvSpPr>
              <p:spPr>
                <a:xfrm>
                  <a:off x="4107656" y="-4331781"/>
                  <a:ext cx="564788" cy="1062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19" h="127213" extrusionOk="0">
                      <a:moveTo>
                        <a:pt x="6628" y="127214"/>
                      </a:moveTo>
                      <a:cubicBezTo>
                        <a:pt x="4454" y="125105"/>
                        <a:pt x="3911" y="121366"/>
                        <a:pt x="3119" y="118327"/>
                      </a:cubicBezTo>
                      <a:cubicBezTo>
                        <a:pt x="393" y="108602"/>
                        <a:pt x="-749" y="96419"/>
                        <a:pt x="513" y="85625"/>
                      </a:cubicBezTo>
                      <a:cubicBezTo>
                        <a:pt x="319" y="77826"/>
                        <a:pt x="964" y="71186"/>
                        <a:pt x="2456" y="61424"/>
                      </a:cubicBezTo>
                      <a:cubicBezTo>
                        <a:pt x="3137" y="57225"/>
                        <a:pt x="3653" y="52952"/>
                        <a:pt x="4942" y="48992"/>
                      </a:cubicBezTo>
                      <a:cubicBezTo>
                        <a:pt x="10440" y="31467"/>
                        <a:pt x="24152" y="18989"/>
                        <a:pt x="39513" y="10120"/>
                      </a:cubicBezTo>
                      <a:cubicBezTo>
                        <a:pt x="41106" y="9199"/>
                        <a:pt x="42856" y="8260"/>
                        <a:pt x="44679" y="7358"/>
                      </a:cubicBezTo>
                      <a:cubicBezTo>
                        <a:pt x="48879" y="5258"/>
                        <a:pt x="53879" y="2670"/>
                        <a:pt x="57977" y="1142"/>
                      </a:cubicBezTo>
                      <a:cubicBezTo>
                        <a:pt x="62472" y="-525"/>
                        <a:pt x="66459" y="-305"/>
                        <a:pt x="67619" y="1399"/>
                      </a:cubicBezTo>
                      <a:cubicBezTo>
                        <a:pt x="65437" y="4742"/>
                        <a:pt x="57940" y="7523"/>
                        <a:pt x="51199" y="11004"/>
                      </a:cubicBezTo>
                      <a:cubicBezTo>
                        <a:pt x="45526" y="13914"/>
                        <a:pt x="38887" y="17579"/>
                        <a:pt x="32910" y="21954"/>
                      </a:cubicBezTo>
                      <a:cubicBezTo>
                        <a:pt x="26897" y="26292"/>
                        <a:pt x="21638" y="31430"/>
                        <a:pt x="18065" y="36145"/>
                      </a:cubicBezTo>
                      <a:cubicBezTo>
                        <a:pt x="12457" y="43328"/>
                        <a:pt x="9308" y="52077"/>
                        <a:pt x="7419" y="60871"/>
                      </a:cubicBezTo>
                      <a:cubicBezTo>
                        <a:pt x="5449" y="69896"/>
                        <a:pt x="4998" y="79161"/>
                        <a:pt x="4114" y="88268"/>
                      </a:cubicBezTo>
                      <a:cubicBezTo>
                        <a:pt x="3506" y="94871"/>
                        <a:pt x="2658" y="101225"/>
                        <a:pt x="2916" y="107543"/>
                      </a:cubicBezTo>
                      <a:cubicBezTo>
                        <a:pt x="3193" y="114256"/>
                        <a:pt x="4206" y="120915"/>
                        <a:pt x="6628" y="12721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20"/>
                <p:cNvSpPr/>
                <p:nvPr/>
              </p:nvSpPr>
              <p:spPr>
                <a:xfrm>
                  <a:off x="4995412" y="-3299289"/>
                  <a:ext cx="285814" cy="186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19" h="22281" extrusionOk="0">
                      <a:moveTo>
                        <a:pt x="34219" y="20021"/>
                      </a:moveTo>
                      <a:cubicBezTo>
                        <a:pt x="33768" y="21245"/>
                        <a:pt x="32626" y="20720"/>
                        <a:pt x="31825" y="20914"/>
                      </a:cubicBezTo>
                      <a:cubicBezTo>
                        <a:pt x="29283" y="21522"/>
                        <a:pt x="25903" y="22977"/>
                        <a:pt x="22975" y="21890"/>
                      </a:cubicBezTo>
                      <a:cubicBezTo>
                        <a:pt x="20709" y="22212"/>
                        <a:pt x="18951" y="21384"/>
                        <a:pt x="16381" y="20444"/>
                      </a:cubicBezTo>
                      <a:cubicBezTo>
                        <a:pt x="15258" y="20048"/>
                        <a:pt x="13959" y="19938"/>
                        <a:pt x="12900" y="19403"/>
                      </a:cubicBezTo>
                      <a:cubicBezTo>
                        <a:pt x="8369" y="17046"/>
                        <a:pt x="4778" y="13473"/>
                        <a:pt x="2163" y="8915"/>
                      </a:cubicBezTo>
                      <a:cubicBezTo>
                        <a:pt x="1904" y="8436"/>
                        <a:pt x="1637" y="7920"/>
                        <a:pt x="1435" y="7349"/>
                      </a:cubicBezTo>
                      <a:cubicBezTo>
                        <a:pt x="910" y="6078"/>
                        <a:pt x="118" y="4568"/>
                        <a:pt x="7" y="3233"/>
                      </a:cubicBezTo>
                      <a:cubicBezTo>
                        <a:pt x="-121" y="1750"/>
                        <a:pt x="1453" y="396"/>
                        <a:pt x="3424" y="0"/>
                      </a:cubicBezTo>
                      <a:cubicBezTo>
                        <a:pt x="5745" y="479"/>
                        <a:pt x="5846" y="2321"/>
                        <a:pt x="6712" y="3978"/>
                      </a:cubicBezTo>
                      <a:cubicBezTo>
                        <a:pt x="8047" y="6750"/>
                        <a:pt x="10451" y="10250"/>
                        <a:pt x="12642" y="12193"/>
                      </a:cubicBezTo>
                      <a:cubicBezTo>
                        <a:pt x="14272" y="13740"/>
                        <a:pt x="16206" y="14873"/>
                        <a:pt x="18076" y="15950"/>
                      </a:cubicBezTo>
                      <a:cubicBezTo>
                        <a:pt x="20010" y="17074"/>
                        <a:pt x="22137" y="17635"/>
                        <a:pt x="24228" y="18271"/>
                      </a:cubicBezTo>
                      <a:cubicBezTo>
                        <a:pt x="25747" y="18731"/>
                        <a:pt x="27294" y="19477"/>
                        <a:pt x="28906" y="19670"/>
                      </a:cubicBezTo>
                      <a:cubicBezTo>
                        <a:pt x="30628" y="19892"/>
                        <a:pt x="32387" y="20011"/>
                        <a:pt x="34219" y="2002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" name="Google Shape;995;p20"/>
                <p:cNvSpPr/>
                <p:nvPr/>
              </p:nvSpPr>
              <p:spPr>
                <a:xfrm>
                  <a:off x="5027289" y="-3446048"/>
                  <a:ext cx="1037431" cy="639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06" h="76538" extrusionOk="0">
                      <a:moveTo>
                        <a:pt x="124206" y="130"/>
                      </a:moveTo>
                      <a:cubicBezTo>
                        <a:pt x="121508" y="1327"/>
                        <a:pt x="118008" y="646"/>
                        <a:pt x="114951" y="1107"/>
                      </a:cubicBezTo>
                      <a:cubicBezTo>
                        <a:pt x="105171" y="2239"/>
                        <a:pt x="94590" y="6669"/>
                        <a:pt x="84800" y="9837"/>
                      </a:cubicBezTo>
                      <a:cubicBezTo>
                        <a:pt x="78179" y="13226"/>
                        <a:pt x="72304" y="15491"/>
                        <a:pt x="64117" y="19912"/>
                      </a:cubicBezTo>
                      <a:cubicBezTo>
                        <a:pt x="60599" y="21846"/>
                        <a:pt x="57367" y="24203"/>
                        <a:pt x="54079" y="26155"/>
                      </a:cubicBezTo>
                      <a:cubicBezTo>
                        <a:pt x="46896" y="30548"/>
                        <a:pt x="40044" y="34738"/>
                        <a:pt x="33220" y="38910"/>
                      </a:cubicBezTo>
                      <a:cubicBezTo>
                        <a:pt x="26461" y="43174"/>
                        <a:pt x="19913" y="47723"/>
                        <a:pt x="14701" y="53626"/>
                      </a:cubicBezTo>
                      <a:cubicBezTo>
                        <a:pt x="13660" y="54842"/>
                        <a:pt x="12537" y="56158"/>
                        <a:pt x="11506" y="57604"/>
                      </a:cubicBezTo>
                      <a:cubicBezTo>
                        <a:pt x="9046" y="60910"/>
                        <a:pt x="7177" y="65451"/>
                        <a:pt x="6109" y="68987"/>
                      </a:cubicBezTo>
                      <a:cubicBezTo>
                        <a:pt x="4829" y="72808"/>
                        <a:pt x="3355" y="75958"/>
                        <a:pt x="1311" y="76538"/>
                      </a:cubicBezTo>
                      <a:cubicBezTo>
                        <a:pt x="-1277" y="73370"/>
                        <a:pt x="123" y="64474"/>
                        <a:pt x="4138" y="57669"/>
                      </a:cubicBezTo>
                      <a:cubicBezTo>
                        <a:pt x="7251" y="51775"/>
                        <a:pt x="12730" y="45817"/>
                        <a:pt x="18827" y="41222"/>
                      </a:cubicBezTo>
                      <a:cubicBezTo>
                        <a:pt x="24905" y="36552"/>
                        <a:pt x="31378" y="32887"/>
                        <a:pt x="36527" y="29839"/>
                      </a:cubicBezTo>
                      <a:cubicBezTo>
                        <a:pt x="44474" y="25161"/>
                        <a:pt x="52550" y="20354"/>
                        <a:pt x="60636" y="16320"/>
                      </a:cubicBezTo>
                      <a:cubicBezTo>
                        <a:pt x="68905" y="12176"/>
                        <a:pt x="77148" y="8308"/>
                        <a:pt x="85676" y="5490"/>
                      </a:cubicBezTo>
                      <a:cubicBezTo>
                        <a:pt x="91892" y="3427"/>
                        <a:pt x="98154" y="2239"/>
                        <a:pt x="104351" y="1245"/>
                      </a:cubicBezTo>
                      <a:cubicBezTo>
                        <a:pt x="110954" y="186"/>
                        <a:pt x="117622" y="-238"/>
                        <a:pt x="124206" y="13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6" name="Google Shape;996;p20"/>
                <p:cNvSpPr/>
                <p:nvPr/>
              </p:nvSpPr>
              <p:spPr>
                <a:xfrm>
                  <a:off x="5282252" y="-3415733"/>
                  <a:ext cx="62268" cy="262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5" h="31486" extrusionOk="0">
                      <a:moveTo>
                        <a:pt x="1954" y="0"/>
                      </a:moveTo>
                      <a:cubicBezTo>
                        <a:pt x="3050" y="507"/>
                        <a:pt x="2341" y="1262"/>
                        <a:pt x="2433" y="1888"/>
                      </a:cubicBezTo>
                      <a:cubicBezTo>
                        <a:pt x="2727" y="3886"/>
                        <a:pt x="4302" y="6161"/>
                        <a:pt x="3897" y="8325"/>
                      </a:cubicBezTo>
                      <a:cubicBezTo>
                        <a:pt x="4735" y="9817"/>
                        <a:pt x="4450" y="11143"/>
                        <a:pt x="4772" y="13068"/>
                      </a:cubicBezTo>
                      <a:cubicBezTo>
                        <a:pt x="4910" y="13897"/>
                        <a:pt x="5499" y="14689"/>
                        <a:pt x="5656" y="15472"/>
                      </a:cubicBezTo>
                      <a:cubicBezTo>
                        <a:pt x="6310" y="18879"/>
                        <a:pt x="6752" y="22102"/>
                        <a:pt x="7194" y="25555"/>
                      </a:cubicBezTo>
                      <a:cubicBezTo>
                        <a:pt x="7240" y="25905"/>
                        <a:pt x="7249" y="26292"/>
                        <a:pt x="7249" y="26688"/>
                      </a:cubicBezTo>
                      <a:cubicBezTo>
                        <a:pt x="7249" y="27600"/>
                        <a:pt x="7590" y="28677"/>
                        <a:pt x="7397" y="29552"/>
                      </a:cubicBezTo>
                      <a:cubicBezTo>
                        <a:pt x="7185" y="30510"/>
                        <a:pt x="5481" y="31302"/>
                        <a:pt x="3464" y="31486"/>
                      </a:cubicBezTo>
                      <a:cubicBezTo>
                        <a:pt x="1226" y="30943"/>
                        <a:pt x="1420" y="29349"/>
                        <a:pt x="1134" y="27839"/>
                      </a:cubicBezTo>
                      <a:cubicBezTo>
                        <a:pt x="655" y="25298"/>
                        <a:pt x="462" y="21752"/>
                        <a:pt x="305" y="19275"/>
                      </a:cubicBezTo>
                      <a:cubicBezTo>
                        <a:pt x="186" y="17378"/>
                        <a:pt x="-54" y="15462"/>
                        <a:pt x="11" y="13611"/>
                      </a:cubicBezTo>
                      <a:cubicBezTo>
                        <a:pt x="75" y="11714"/>
                        <a:pt x="-100" y="9881"/>
                        <a:pt x="103" y="8049"/>
                      </a:cubicBezTo>
                      <a:cubicBezTo>
                        <a:pt x="250" y="6713"/>
                        <a:pt x="830" y="5397"/>
                        <a:pt x="1033" y="4117"/>
                      </a:cubicBezTo>
                      <a:cubicBezTo>
                        <a:pt x="1245" y="2735"/>
                        <a:pt x="1539" y="1372"/>
                        <a:pt x="195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20"/>
                <p:cNvSpPr/>
                <p:nvPr/>
              </p:nvSpPr>
              <p:spPr>
                <a:xfrm>
                  <a:off x="5522182" y="-3525403"/>
                  <a:ext cx="55628" cy="243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0" h="29145" extrusionOk="0">
                      <a:moveTo>
                        <a:pt x="1718" y="0"/>
                      </a:moveTo>
                      <a:cubicBezTo>
                        <a:pt x="2878" y="267"/>
                        <a:pt x="2279" y="1096"/>
                        <a:pt x="2464" y="1657"/>
                      </a:cubicBezTo>
                      <a:cubicBezTo>
                        <a:pt x="3025" y="3435"/>
                        <a:pt x="4812" y="5433"/>
                        <a:pt x="4517" y="7542"/>
                      </a:cubicBezTo>
                      <a:cubicBezTo>
                        <a:pt x="5420" y="8924"/>
                        <a:pt x="5181" y="10213"/>
                        <a:pt x="5466" y="12046"/>
                      </a:cubicBezTo>
                      <a:cubicBezTo>
                        <a:pt x="5604" y="12837"/>
                        <a:pt x="6138" y="13620"/>
                        <a:pt x="6267" y="14394"/>
                      </a:cubicBezTo>
                      <a:cubicBezTo>
                        <a:pt x="6728" y="17736"/>
                        <a:pt x="6755" y="20941"/>
                        <a:pt x="6497" y="24367"/>
                      </a:cubicBezTo>
                      <a:cubicBezTo>
                        <a:pt x="6460" y="24717"/>
                        <a:pt x="6396" y="25085"/>
                        <a:pt x="6313" y="25472"/>
                      </a:cubicBezTo>
                      <a:cubicBezTo>
                        <a:pt x="6120" y="26347"/>
                        <a:pt x="6175" y="27471"/>
                        <a:pt x="5779" y="28244"/>
                      </a:cubicBezTo>
                      <a:cubicBezTo>
                        <a:pt x="5319" y="29101"/>
                        <a:pt x="3467" y="29368"/>
                        <a:pt x="1488" y="28953"/>
                      </a:cubicBezTo>
                      <a:cubicBezTo>
                        <a:pt x="-520" y="27839"/>
                        <a:pt x="69" y="26540"/>
                        <a:pt x="116" y="25159"/>
                      </a:cubicBezTo>
                      <a:cubicBezTo>
                        <a:pt x="373" y="21475"/>
                        <a:pt x="511" y="19422"/>
                        <a:pt x="640" y="17516"/>
                      </a:cubicBezTo>
                      <a:cubicBezTo>
                        <a:pt x="733" y="15821"/>
                        <a:pt x="576" y="14118"/>
                        <a:pt x="705" y="12478"/>
                      </a:cubicBezTo>
                      <a:cubicBezTo>
                        <a:pt x="815" y="10784"/>
                        <a:pt x="613" y="9163"/>
                        <a:pt x="733" y="7515"/>
                      </a:cubicBezTo>
                      <a:cubicBezTo>
                        <a:pt x="806" y="6317"/>
                        <a:pt x="1285" y="5083"/>
                        <a:pt x="1359" y="3886"/>
                      </a:cubicBezTo>
                      <a:cubicBezTo>
                        <a:pt x="1423" y="2615"/>
                        <a:pt x="1534" y="1335"/>
                        <a:pt x="171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20"/>
                <p:cNvSpPr/>
                <p:nvPr/>
              </p:nvSpPr>
              <p:spPr>
                <a:xfrm>
                  <a:off x="5736933" y="-3529479"/>
                  <a:ext cx="54166" cy="139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5" h="16730" extrusionOk="0">
                      <a:moveTo>
                        <a:pt x="2941" y="0"/>
                      </a:moveTo>
                      <a:cubicBezTo>
                        <a:pt x="4046" y="92"/>
                        <a:pt x="3365" y="608"/>
                        <a:pt x="3484" y="921"/>
                      </a:cubicBezTo>
                      <a:cubicBezTo>
                        <a:pt x="3835" y="1907"/>
                        <a:pt x="5418" y="3048"/>
                        <a:pt x="4958" y="4273"/>
                      </a:cubicBezTo>
                      <a:cubicBezTo>
                        <a:pt x="5750" y="5083"/>
                        <a:pt x="5409" y="5829"/>
                        <a:pt x="5593" y="6898"/>
                      </a:cubicBezTo>
                      <a:cubicBezTo>
                        <a:pt x="5685" y="7358"/>
                        <a:pt x="6183" y="7856"/>
                        <a:pt x="6265" y="8316"/>
                      </a:cubicBezTo>
                      <a:cubicBezTo>
                        <a:pt x="6579" y="10305"/>
                        <a:pt x="6533" y="12220"/>
                        <a:pt x="6284" y="14247"/>
                      </a:cubicBezTo>
                      <a:cubicBezTo>
                        <a:pt x="6256" y="14458"/>
                        <a:pt x="6192" y="14670"/>
                        <a:pt x="6109" y="14882"/>
                      </a:cubicBezTo>
                      <a:cubicBezTo>
                        <a:pt x="5925" y="15379"/>
                        <a:pt x="5989" y="16079"/>
                        <a:pt x="5612" y="16494"/>
                      </a:cubicBezTo>
                      <a:cubicBezTo>
                        <a:pt x="5179" y="16945"/>
                        <a:pt x="3411" y="16724"/>
                        <a:pt x="1504" y="16052"/>
                      </a:cubicBezTo>
                      <a:cubicBezTo>
                        <a:pt x="-457" y="14965"/>
                        <a:pt x="59" y="14366"/>
                        <a:pt x="68" y="13602"/>
                      </a:cubicBezTo>
                      <a:cubicBezTo>
                        <a:pt x="96" y="12331"/>
                        <a:pt x="436" y="10701"/>
                        <a:pt x="565" y="9522"/>
                      </a:cubicBezTo>
                      <a:cubicBezTo>
                        <a:pt x="685" y="8629"/>
                        <a:pt x="602" y="7708"/>
                        <a:pt x="814" y="6852"/>
                      </a:cubicBezTo>
                      <a:cubicBezTo>
                        <a:pt x="1017" y="5958"/>
                        <a:pt x="924" y="5083"/>
                        <a:pt x="1182" y="4209"/>
                      </a:cubicBezTo>
                      <a:cubicBezTo>
                        <a:pt x="1357" y="3573"/>
                        <a:pt x="1956" y="2892"/>
                        <a:pt x="2149" y="2220"/>
                      </a:cubicBezTo>
                      <a:cubicBezTo>
                        <a:pt x="2343" y="1510"/>
                        <a:pt x="2600" y="783"/>
                        <a:pt x="294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20"/>
                <p:cNvSpPr/>
                <p:nvPr/>
              </p:nvSpPr>
              <p:spPr>
                <a:xfrm>
                  <a:off x="4969514" y="-2813605"/>
                  <a:ext cx="350554" cy="838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70" h="100387" extrusionOk="0">
                      <a:moveTo>
                        <a:pt x="36390" y="100387"/>
                      </a:moveTo>
                      <a:cubicBezTo>
                        <a:pt x="37974" y="98711"/>
                        <a:pt x="39954" y="97127"/>
                        <a:pt x="40506" y="94705"/>
                      </a:cubicBezTo>
                      <a:cubicBezTo>
                        <a:pt x="41362" y="90948"/>
                        <a:pt x="39374" y="87218"/>
                        <a:pt x="37292" y="83976"/>
                      </a:cubicBezTo>
                      <a:cubicBezTo>
                        <a:pt x="35165" y="80624"/>
                        <a:pt x="33074" y="77180"/>
                        <a:pt x="31435" y="73718"/>
                      </a:cubicBezTo>
                      <a:cubicBezTo>
                        <a:pt x="28083" y="69325"/>
                        <a:pt x="26066" y="65107"/>
                        <a:pt x="21885" y="59729"/>
                      </a:cubicBezTo>
                      <a:cubicBezTo>
                        <a:pt x="20062" y="57417"/>
                        <a:pt x="17815" y="55567"/>
                        <a:pt x="15872" y="53513"/>
                      </a:cubicBezTo>
                      <a:cubicBezTo>
                        <a:pt x="11700" y="49065"/>
                        <a:pt x="7307" y="44598"/>
                        <a:pt x="4232" y="38806"/>
                      </a:cubicBezTo>
                      <a:cubicBezTo>
                        <a:pt x="1165" y="33004"/>
                        <a:pt x="-87" y="26365"/>
                        <a:pt x="5" y="19771"/>
                      </a:cubicBezTo>
                      <a:cubicBezTo>
                        <a:pt x="5" y="18417"/>
                        <a:pt x="133" y="16962"/>
                        <a:pt x="299" y="15470"/>
                      </a:cubicBezTo>
                      <a:cubicBezTo>
                        <a:pt x="704" y="12054"/>
                        <a:pt x="1239" y="7955"/>
                        <a:pt x="2289" y="4926"/>
                      </a:cubicBezTo>
                      <a:cubicBezTo>
                        <a:pt x="3430" y="1592"/>
                        <a:pt x="5935" y="-323"/>
                        <a:pt x="7924" y="45"/>
                      </a:cubicBezTo>
                      <a:cubicBezTo>
                        <a:pt x="9287" y="2946"/>
                        <a:pt x="7390" y="8103"/>
                        <a:pt x="6810" y="13306"/>
                      </a:cubicBezTo>
                      <a:cubicBezTo>
                        <a:pt x="6267" y="17652"/>
                        <a:pt x="6092" y="22846"/>
                        <a:pt x="6966" y="27746"/>
                      </a:cubicBezTo>
                      <a:cubicBezTo>
                        <a:pt x="7805" y="32682"/>
                        <a:pt x="9886" y="37038"/>
                        <a:pt x="12298" y="40408"/>
                      </a:cubicBezTo>
                      <a:cubicBezTo>
                        <a:pt x="15918" y="45612"/>
                        <a:pt x="21047" y="50354"/>
                        <a:pt x="25063" y="56009"/>
                      </a:cubicBezTo>
                      <a:cubicBezTo>
                        <a:pt x="29160" y="61700"/>
                        <a:pt x="32651" y="67492"/>
                        <a:pt x="35570" y="73395"/>
                      </a:cubicBezTo>
                      <a:cubicBezTo>
                        <a:pt x="37642" y="77779"/>
                        <a:pt x="39327" y="81868"/>
                        <a:pt x="41040" y="86481"/>
                      </a:cubicBezTo>
                      <a:cubicBezTo>
                        <a:pt x="41869" y="88940"/>
                        <a:pt x="42348" y="91795"/>
                        <a:pt x="41593" y="94502"/>
                      </a:cubicBezTo>
                      <a:cubicBezTo>
                        <a:pt x="40911" y="97099"/>
                        <a:pt x="39070" y="99632"/>
                        <a:pt x="36390" y="10038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20"/>
                <p:cNvSpPr/>
                <p:nvPr/>
              </p:nvSpPr>
              <p:spPr>
                <a:xfrm>
                  <a:off x="4772694" y="-1947932"/>
                  <a:ext cx="458945" cy="35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47" h="42910" extrusionOk="0">
                      <a:moveTo>
                        <a:pt x="54947" y="0"/>
                      </a:moveTo>
                      <a:cubicBezTo>
                        <a:pt x="54505" y="1603"/>
                        <a:pt x="52746" y="1888"/>
                        <a:pt x="51595" y="2744"/>
                      </a:cubicBezTo>
                      <a:cubicBezTo>
                        <a:pt x="47948" y="5480"/>
                        <a:pt x="44504" y="9716"/>
                        <a:pt x="40517" y="12368"/>
                      </a:cubicBezTo>
                      <a:cubicBezTo>
                        <a:pt x="38389" y="15158"/>
                        <a:pt x="35977" y="16816"/>
                        <a:pt x="33260" y="20113"/>
                      </a:cubicBezTo>
                      <a:cubicBezTo>
                        <a:pt x="32091" y="21540"/>
                        <a:pt x="31390" y="23271"/>
                        <a:pt x="30424" y="24717"/>
                      </a:cubicBezTo>
                      <a:cubicBezTo>
                        <a:pt x="28333" y="27867"/>
                        <a:pt x="26390" y="31182"/>
                        <a:pt x="23811" y="34313"/>
                      </a:cubicBezTo>
                      <a:cubicBezTo>
                        <a:pt x="21325" y="37389"/>
                        <a:pt x="17853" y="40520"/>
                        <a:pt x="13368" y="42002"/>
                      </a:cubicBezTo>
                      <a:cubicBezTo>
                        <a:pt x="12466" y="42316"/>
                        <a:pt x="11453" y="42537"/>
                        <a:pt x="10384" y="42693"/>
                      </a:cubicBezTo>
                      <a:cubicBezTo>
                        <a:pt x="7963" y="43025"/>
                        <a:pt x="4703" y="43126"/>
                        <a:pt x="2354" y="41883"/>
                      </a:cubicBezTo>
                      <a:cubicBezTo>
                        <a:pt x="-335" y="40557"/>
                        <a:pt x="-547" y="37592"/>
                        <a:pt x="844" y="36201"/>
                      </a:cubicBezTo>
                      <a:cubicBezTo>
                        <a:pt x="3303" y="35611"/>
                        <a:pt x="5062" y="36984"/>
                        <a:pt x="7981" y="36707"/>
                      </a:cubicBezTo>
                      <a:cubicBezTo>
                        <a:pt x="10246" y="36514"/>
                        <a:pt x="13083" y="35556"/>
                        <a:pt x="15311" y="33927"/>
                      </a:cubicBezTo>
                      <a:cubicBezTo>
                        <a:pt x="17632" y="32241"/>
                        <a:pt x="19695" y="29847"/>
                        <a:pt x="21297" y="27738"/>
                      </a:cubicBezTo>
                      <a:cubicBezTo>
                        <a:pt x="23765" y="24515"/>
                        <a:pt x="26123" y="20619"/>
                        <a:pt x="29226" y="17433"/>
                      </a:cubicBezTo>
                      <a:cubicBezTo>
                        <a:pt x="32321" y="14173"/>
                        <a:pt x="35489" y="11198"/>
                        <a:pt x="38942" y="8767"/>
                      </a:cubicBezTo>
                      <a:cubicBezTo>
                        <a:pt x="41465" y="6990"/>
                        <a:pt x="44209" y="5765"/>
                        <a:pt x="46723" y="4301"/>
                      </a:cubicBezTo>
                      <a:cubicBezTo>
                        <a:pt x="49431" y="2717"/>
                        <a:pt x="52157" y="1308"/>
                        <a:pt x="549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20"/>
                <p:cNvSpPr/>
                <p:nvPr/>
              </p:nvSpPr>
              <p:spPr>
                <a:xfrm>
                  <a:off x="4767457" y="-1814310"/>
                  <a:ext cx="270880" cy="155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1" h="18662" extrusionOk="0">
                      <a:moveTo>
                        <a:pt x="32431" y="1194"/>
                      </a:moveTo>
                      <a:cubicBezTo>
                        <a:pt x="31860" y="2318"/>
                        <a:pt x="30939" y="1636"/>
                        <a:pt x="30194" y="1765"/>
                      </a:cubicBezTo>
                      <a:cubicBezTo>
                        <a:pt x="27799" y="2170"/>
                        <a:pt x="25211" y="3893"/>
                        <a:pt x="22679" y="3828"/>
                      </a:cubicBezTo>
                      <a:cubicBezTo>
                        <a:pt x="21049" y="4896"/>
                        <a:pt x="19502" y="4850"/>
                        <a:pt x="17457" y="5725"/>
                      </a:cubicBezTo>
                      <a:cubicBezTo>
                        <a:pt x="16573" y="6094"/>
                        <a:pt x="15910" y="6950"/>
                        <a:pt x="15146" y="7383"/>
                      </a:cubicBezTo>
                      <a:cubicBezTo>
                        <a:pt x="11913" y="9280"/>
                        <a:pt x="9234" y="11601"/>
                        <a:pt x="7401" y="14483"/>
                      </a:cubicBezTo>
                      <a:cubicBezTo>
                        <a:pt x="7162" y="14833"/>
                        <a:pt x="7033" y="15036"/>
                        <a:pt x="6784" y="15395"/>
                      </a:cubicBezTo>
                      <a:cubicBezTo>
                        <a:pt x="6250" y="16113"/>
                        <a:pt x="6093" y="17172"/>
                        <a:pt x="5596" y="17835"/>
                      </a:cubicBezTo>
                      <a:cubicBezTo>
                        <a:pt x="5062" y="18526"/>
                        <a:pt x="3248" y="18839"/>
                        <a:pt x="1213" y="18563"/>
                      </a:cubicBezTo>
                      <a:cubicBezTo>
                        <a:pt x="-795" y="17301"/>
                        <a:pt x="108" y="15073"/>
                        <a:pt x="955" y="13139"/>
                      </a:cubicBezTo>
                      <a:cubicBezTo>
                        <a:pt x="2290" y="9704"/>
                        <a:pt x="5955" y="6204"/>
                        <a:pt x="8792" y="4473"/>
                      </a:cubicBezTo>
                      <a:cubicBezTo>
                        <a:pt x="10928" y="3064"/>
                        <a:pt x="13304" y="1876"/>
                        <a:pt x="15634" y="1286"/>
                      </a:cubicBezTo>
                      <a:cubicBezTo>
                        <a:pt x="18028" y="669"/>
                        <a:pt x="20322" y="89"/>
                        <a:pt x="22614" y="6"/>
                      </a:cubicBezTo>
                      <a:cubicBezTo>
                        <a:pt x="24290" y="-58"/>
                        <a:pt x="25930" y="402"/>
                        <a:pt x="27486" y="503"/>
                      </a:cubicBezTo>
                      <a:cubicBezTo>
                        <a:pt x="29144" y="614"/>
                        <a:pt x="30783" y="854"/>
                        <a:pt x="32431" y="119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2" name="Google Shape;1002;p20"/>
                <p:cNvSpPr/>
                <p:nvPr/>
              </p:nvSpPr>
              <p:spPr>
                <a:xfrm>
                  <a:off x="4761319" y="-2138194"/>
                  <a:ext cx="414869" cy="247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70" h="29643" extrusionOk="0">
                      <a:moveTo>
                        <a:pt x="47505" y="29643"/>
                      </a:moveTo>
                      <a:cubicBezTo>
                        <a:pt x="46962" y="28078"/>
                        <a:pt x="48104" y="26816"/>
                        <a:pt x="48224" y="25343"/>
                      </a:cubicBezTo>
                      <a:cubicBezTo>
                        <a:pt x="48592" y="20628"/>
                        <a:pt x="45774" y="16032"/>
                        <a:pt x="43527" y="12238"/>
                      </a:cubicBezTo>
                      <a:cubicBezTo>
                        <a:pt x="40985" y="10175"/>
                        <a:pt x="39189" y="8113"/>
                        <a:pt x="35404" y="6639"/>
                      </a:cubicBezTo>
                      <a:cubicBezTo>
                        <a:pt x="33774" y="6041"/>
                        <a:pt x="31997" y="6096"/>
                        <a:pt x="30413" y="5930"/>
                      </a:cubicBezTo>
                      <a:cubicBezTo>
                        <a:pt x="23451" y="5193"/>
                        <a:pt x="16986" y="7376"/>
                        <a:pt x="11534" y="11695"/>
                      </a:cubicBezTo>
                      <a:cubicBezTo>
                        <a:pt x="10936" y="12165"/>
                        <a:pt x="10393" y="12597"/>
                        <a:pt x="9748" y="13104"/>
                      </a:cubicBezTo>
                      <a:cubicBezTo>
                        <a:pt x="8311" y="14255"/>
                        <a:pt x="6967" y="16042"/>
                        <a:pt x="5678" y="17230"/>
                      </a:cubicBezTo>
                      <a:cubicBezTo>
                        <a:pt x="4268" y="18500"/>
                        <a:pt x="2031" y="18740"/>
                        <a:pt x="226" y="17764"/>
                      </a:cubicBezTo>
                      <a:cubicBezTo>
                        <a:pt x="-778" y="15277"/>
                        <a:pt x="1745" y="12349"/>
                        <a:pt x="4259" y="9752"/>
                      </a:cubicBezTo>
                      <a:cubicBezTo>
                        <a:pt x="8321" y="5120"/>
                        <a:pt x="16342" y="819"/>
                        <a:pt x="22622" y="267"/>
                      </a:cubicBezTo>
                      <a:cubicBezTo>
                        <a:pt x="27309" y="-360"/>
                        <a:pt x="32283" y="82"/>
                        <a:pt x="36592" y="1970"/>
                      </a:cubicBezTo>
                      <a:cubicBezTo>
                        <a:pt x="40958" y="3840"/>
                        <a:pt x="44973" y="6925"/>
                        <a:pt x="47256" y="10995"/>
                      </a:cubicBezTo>
                      <a:cubicBezTo>
                        <a:pt x="48923" y="13951"/>
                        <a:pt x="49448" y="17230"/>
                        <a:pt x="49632" y="20305"/>
                      </a:cubicBezTo>
                      <a:cubicBezTo>
                        <a:pt x="49853" y="23602"/>
                        <a:pt x="49108" y="26918"/>
                        <a:pt x="47505" y="296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3" name="Google Shape;1003;p20"/>
                <p:cNvSpPr/>
                <p:nvPr/>
              </p:nvSpPr>
              <p:spPr>
                <a:xfrm>
                  <a:off x="4164830" y="-1985130"/>
                  <a:ext cx="608054" cy="1306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99" h="156471" extrusionOk="0">
                      <a:moveTo>
                        <a:pt x="65534" y="156091"/>
                      </a:moveTo>
                      <a:cubicBezTo>
                        <a:pt x="61528" y="157131"/>
                        <a:pt x="56417" y="155814"/>
                        <a:pt x="52070" y="154820"/>
                      </a:cubicBezTo>
                      <a:cubicBezTo>
                        <a:pt x="38174" y="152030"/>
                        <a:pt x="22131" y="143346"/>
                        <a:pt x="13779" y="129882"/>
                      </a:cubicBezTo>
                      <a:cubicBezTo>
                        <a:pt x="6945" y="120977"/>
                        <a:pt x="3879" y="111454"/>
                        <a:pt x="1678" y="97733"/>
                      </a:cubicBezTo>
                      <a:cubicBezTo>
                        <a:pt x="803" y="91775"/>
                        <a:pt x="-44" y="85835"/>
                        <a:pt x="2" y="80015"/>
                      </a:cubicBezTo>
                      <a:cubicBezTo>
                        <a:pt x="112" y="67499"/>
                        <a:pt x="2654" y="54947"/>
                        <a:pt x="8925" y="44026"/>
                      </a:cubicBezTo>
                      <a:cubicBezTo>
                        <a:pt x="15151" y="33140"/>
                        <a:pt x="24231" y="24235"/>
                        <a:pt x="34601" y="16877"/>
                      </a:cubicBezTo>
                      <a:cubicBezTo>
                        <a:pt x="36718" y="15367"/>
                        <a:pt x="39085" y="13856"/>
                        <a:pt x="41563" y="12365"/>
                      </a:cubicBezTo>
                      <a:cubicBezTo>
                        <a:pt x="47263" y="8930"/>
                        <a:pt x="54216" y="5025"/>
                        <a:pt x="59870" y="2548"/>
                      </a:cubicBezTo>
                      <a:cubicBezTo>
                        <a:pt x="66086" y="-169"/>
                        <a:pt x="71418" y="-694"/>
                        <a:pt x="72800" y="881"/>
                      </a:cubicBezTo>
                      <a:cubicBezTo>
                        <a:pt x="69493" y="4896"/>
                        <a:pt x="59078" y="9270"/>
                        <a:pt x="49823" y="14676"/>
                      </a:cubicBezTo>
                      <a:cubicBezTo>
                        <a:pt x="42042" y="19198"/>
                        <a:pt x="33090" y="25138"/>
                        <a:pt x="25668" y="32533"/>
                      </a:cubicBezTo>
                      <a:cubicBezTo>
                        <a:pt x="18162" y="39845"/>
                        <a:pt x="12517" y="48630"/>
                        <a:pt x="9745" y="56541"/>
                      </a:cubicBezTo>
                      <a:cubicBezTo>
                        <a:pt x="5315" y="68697"/>
                        <a:pt x="4920" y="82354"/>
                        <a:pt x="6145" y="95053"/>
                      </a:cubicBezTo>
                      <a:cubicBezTo>
                        <a:pt x="7406" y="108066"/>
                        <a:pt x="11403" y="120479"/>
                        <a:pt x="18770" y="130398"/>
                      </a:cubicBezTo>
                      <a:cubicBezTo>
                        <a:pt x="24056" y="137673"/>
                        <a:pt x="30714" y="143815"/>
                        <a:pt x="38431" y="148189"/>
                      </a:cubicBezTo>
                      <a:cubicBezTo>
                        <a:pt x="46747" y="152739"/>
                        <a:pt x="55993" y="155529"/>
                        <a:pt x="65534" y="15609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20"/>
                <p:cNvSpPr/>
                <p:nvPr/>
              </p:nvSpPr>
              <p:spPr>
                <a:xfrm>
                  <a:off x="4322439" y="-1124084"/>
                  <a:ext cx="1425688" cy="48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690" h="58254" extrusionOk="0">
                      <a:moveTo>
                        <a:pt x="0" y="34470"/>
                      </a:moveTo>
                      <a:cubicBezTo>
                        <a:pt x="3352" y="35686"/>
                        <a:pt x="6382" y="38845"/>
                        <a:pt x="9734" y="40741"/>
                      </a:cubicBezTo>
                      <a:cubicBezTo>
                        <a:pt x="20278" y="47013"/>
                        <a:pt x="34138" y="50586"/>
                        <a:pt x="46681" y="52990"/>
                      </a:cubicBezTo>
                      <a:cubicBezTo>
                        <a:pt x="55853" y="53533"/>
                        <a:pt x="63690" y="54352"/>
                        <a:pt x="75072" y="52833"/>
                      </a:cubicBezTo>
                      <a:cubicBezTo>
                        <a:pt x="79971" y="52105"/>
                        <a:pt x="84604" y="50531"/>
                        <a:pt x="88941" y="48965"/>
                      </a:cubicBezTo>
                      <a:cubicBezTo>
                        <a:pt x="98519" y="45705"/>
                        <a:pt x="105950" y="39563"/>
                        <a:pt x="113364" y="32693"/>
                      </a:cubicBezTo>
                      <a:cubicBezTo>
                        <a:pt x="120795" y="25749"/>
                        <a:pt x="129203" y="19432"/>
                        <a:pt x="138200" y="13860"/>
                      </a:cubicBezTo>
                      <a:cubicBezTo>
                        <a:pt x="140042" y="12700"/>
                        <a:pt x="142068" y="11521"/>
                        <a:pt x="144177" y="10342"/>
                      </a:cubicBezTo>
                      <a:cubicBezTo>
                        <a:pt x="149040" y="7625"/>
                        <a:pt x="154805" y="4255"/>
                        <a:pt x="159538" y="2100"/>
                      </a:cubicBezTo>
                      <a:cubicBezTo>
                        <a:pt x="164732" y="-267"/>
                        <a:pt x="169346" y="-616"/>
                        <a:pt x="170690" y="967"/>
                      </a:cubicBezTo>
                      <a:cubicBezTo>
                        <a:pt x="168148" y="4734"/>
                        <a:pt x="159474" y="8712"/>
                        <a:pt x="151582" y="13261"/>
                      </a:cubicBezTo>
                      <a:cubicBezTo>
                        <a:pt x="144942" y="17083"/>
                        <a:pt x="137133" y="21789"/>
                        <a:pt x="129885" y="27085"/>
                      </a:cubicBezTo>
                      <a:cubicBezTo>
                        <a:pt x="122591" y="32278"/>
                        <a:pt x="116237" y="38531"/>
                        <a:pt x="110168" y="43394"/>
                      </a:cubicBezTo>
                      <a:cubicBezTo>
                        <a:pt x="101033" y="51185"/>
                        <a:pt x="88895" y="55927"/>
                        <a:pt x="77522" y="57309"/>
                      </a:cubicBezTo>
                      <a:cubicBezTo>
                        <a:pt x="65808" y="58828"/>
                        <a:pt x="54205" y="58561"/>
                        <a:pt x="43163" y="56185"/>
                      </a:cubicBezTo>
                      <a:cubicBezTo>
                        <a:pt x="35096" y="54509"/>
                        <a:pt x="27701" y="51452"/>
                        <a:pt x="20647" y="48099"/>
                      </a:cubicBezTo>
                      <a:cubicBezTo>
                        <a:pt x="13095" y="44554"/>
                        <a:pt x="6170" y="39876"/>
                        <a:pt x="0" y="344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20"/>
                <p:cNvSpPr/>
                <p:nvPr/>
              </p:nvSpPr>
              <p:spPr>
                <a:xfrm>
                  <a:off x="5996715" y="-2293714"/>
                  <a:ext cx="410601" cy="527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59" h="63101" extrusionOk="0">
                      <a:moveTo>
                        <a:pt x="49043" y="10480"/>
                      </a:moveTo>
                      <a:cubicBezTo>
                        <a:pt x="49578" y="13049"/>
                        <a:pt x="48141" y="15914"/>
                        <a:pt x="47359" y="18492"/>
                      </a:cubicBezTo>
                      <a:cubicBezTo>
                        <a:pt x="45075" y="26743"/>
                        <a:pt x="41759" y="36726"/>
                        <a:pt x="35709" y="43992"/>
                      </a:cubicBezTo>
                      <a:cubicBezTo>
                        <a:pt x="34024" y="46902"/>
                        <a:pt x="32127" y="49407"/>
                        <a:pt x="29861" y="51847"/>
                      </a:cubicBezTo>
                      <a:cubicBezTo>
                        <a:pt x="27568" y="54269"/>
                        <a:pt x="25183" y="56866"/>
                        <a:pt x="21573" y="59445"/>
                      </a:cubicBezTo>
                      <a:cubicBezTo>
                        <a:pt x="18525" y="61627"/>
                        <a:pt x="14602" y="63552"/>
                        <a:pt x="10439" y="63008"/>
                      </a:cubicBezTo>
                      <a:cubicBezTo>
                        <a:pt x="8238" y="62741"/>
                        <a:pt x="5964" y="61830"/>
                        <a:pt x="4195" y="60227"/>
                      </a:cubicBezTo>
                      <a:cubicBezTo>
                        <a:pt x="2436" y="58634"/>
                        <a:pt x="1313" y="56572"/>
                        <a:pt x="687" y="54490"/>
                      </a:cubicBezTo>
                      <a:cubicBezTo>
                        <a:pt x="-621" y="50245"/>
                        <a:pt x="162" y="45916"/>
                        <a:pt x="1184" y="42316"/>
                      </a:cubicBezTo>
                      <a:cubicBezTo>
                        <a:pt x="3404" y="35225"/>
                        <a:pt x="6185" y="28631"/>
                        <a:pt x="8772" y="21522"/>
                      </a:cubicBezTo>
                      <a:cubicBezTo>
                        <a:pt x="9353" y="20067"/>
                        <a:pt x="9951" y="18566"/>
                        <a:pt x="10587" y="16954"/>
                      </a:cubicBezTo>
                      <a:cubicBezTo>
                        <a:pt x="12097" y="13298"/>
                        <a:pt x="13579" y="8758"/>
                        <a:pt x="15182" y="5396"/>
                      </a:cubicBezTo>
                      <a:cubicBezTo>
                        <a:pt x="16932" y="1704"/>
                        <a:pt x="19648" y="-433"/>
                        <a:pt x="21628" y="74"/>
                      </a:cubicBezTo>
                      <a:cubicBezTo>
                        <a:pt x="22604" y="3601"/>
                        <a:pt x="19851" y="9780"/>
                        <a:pt x="17631" y="15923"/>
                      </a:cubicBezTo>
                      <a:cubicBezTo>
                        <a:pt x="15615" y="21245"/>
                        <a:pt x="13340" y="27268"/>
                        <a:pt x="11074" y="33263"/>
                      </a:cubicBezTo>
                      <a:cubicBezTo>
                        <a:pt x="8754" y="39286"/>
                        <a:pt x="5964" y="45521"/>
                        <a:pt x="5964" y="49747"/>
                      </a:cubicBezTo>
                      <a:cubicBezTo>
                        <a:pt x="5853" y="52999"/>
                        <a:pt x="7244" y="56000"/>
                        <a:pt x="9481" y="56940"/>
                      </a:cubicBezTo>
                      <a:cubicBezTo>
                        <a:pt x="11904" y="58036"/>
                        <a:pt x="15191" y="57649"/>
                        <a:pt x="18028" y="56019"/>
                      </a:cubicBezTo>
                      <a:cubicBezTo>
                        <a:pt x="21011" y="54416"/>
                        <a:pt x="23802" y="51589"/>
                        <a:pt x="26472" y="48854"/>
                      </a:cubicBezTo>
                      <a:cubicBezTo>
                        <a:pt x="29115" y="46082"/>
                        <a:pt x="31546" y="43154"/>
                        <a:pt x="33839" y="40142"/>
                      </a:cubicBezTo>
                      <a:cubicBezTo>
                        <a:pt x="37136" y="35740"/>
                        <a:pt x="40369" y="31366"/>
                        <a:pt x="42754" y="26531"/>
                      </a:cubicBezTo>
                      <a:cubicBezTo>
                        <a:pt x="45332" y="21393"/>
                        <a:pt x="47386" y="16033"/>
                        <a:pt x="49043" y="1048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20"/>
                <p:cNvSpPr/>
                <p:nvPr/>
              </p:nvSpPr>
              <p:spPr>
                <a:xfrm>
                  <a:off x="5700963" y="-2930817"/>
                  <a:ext cx="1053768" cy="1824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62" h="218397" extrusionOk="0">
                      <a:moveTo>
                        <a:pt x="125207" y="0"/>
                      </a:moveTo>
                      <a:cubicBezTo>
                        <a:pt x="126515" y="4678"/>
                        <a:pt x="126110" y="10821"/>
                        <a:pt x="126082" y="16171"/>
                      </a:cubicBezTo>
                      <a:cubicBezTo>
                        <a:pt x="126395" y="33180"/>
                        <a:pt x="125317" y="53422"/>
                        <a:pt x="120299" y="71085"/>
                      </a:cubicBezTo>
                      <a:cubicBezTo>
                        <a:pt x="117748" y="83968"/>
                        <a:pt x="113999" y="94614"/>
                        <a:pt x="107507" y="109754"/>
                      </a:cubicBezTo>
                      <a:cubicBezTo>
                        <a:pt x="104698" y="116283"/>
                        <a:pt x="102027" y="122840"/>
                        <a:pt x="98703" y="128789"/>
                      </a:cubicBezTo>
                      <a:cubicBezTo>
                        <a:pt x="91548" y="141691"/>
                        <a:pt x="83711" y="153755"/>
                        <a:pt x="74004" y="164621"/>
                      </a:cubicBezTo>
                      <a:cubicBezTo>
                        <a:pt x="69123" y="170009"/>
                        <a:pt x="63709" y="175055"/>
                        <a:pt x="57538" y="179282"/>
                      </a:cubicBezTo>
                      <a:cubicBezTo>
                        <a:pt x="51387" y="183629"/>
                        <a:pt x="44324" y="186539"/>
                        <a:pt x="38043" y="189781"/>
                      </a:cubicBezTo>
                      <a:cubicBezTo>
                        <a:pt x="35464" y="191134"/>
                        <a:pt x="32775" y="192635"/>
                        <a:pt x="30335" y="194505"/>
                      </a:cubicBezTo>
                      <a:cubicBezTo>
                        <a:pt x="24671" y="198585"/>
                        <a:pt x="20113" y="206716"/>
                        <a:pt x="14689" y="212315"/>
                      </a:cubicBezTo>
                      <a:cubicBezTo>
                        <a:pt x="11751" y="215391"/>
                        <a:pt x="8251" y="217518"/>
                        <a:pt x="5360" y="218136"/>
                      </a:cubicBezTo>
                      <a:cubicBezTo>
                        <a:pt x="2459" y="218771"/>
                        <a:pt x="507" y="218154"/>
                        <a:pt x="0" y="217297"/>
                      </a:cubicBezTo>
                      <a:cubicBezTo>
                        <a:pt x="2385" y="215649"/>
                        <a:pt x="5903" y="213439"/>
                        <a:pt x="9421" y="209405"/>
                      </a:cubicBezTo>
                      <a:cubicBezTo>
                        <a:pt x="12994" y="205445"/>
                        <a:pt x="16558" y="199948"/>
                        <a:pt x="21024" y="194799"/>
                      </a:cubicBezTo>
                      <a:cubicBezTo>
                        <a:pt x="24736" y="190333"/>
                        <a:pt x="30298" y="186493"/>
                        <a:pt x="35971" y="183703"/>
                      </a:cubicBezTo>
                      <a:cubicBezTo>
                        <a:pt x="41690" y="180792"/>
                        <a:pt x="47528" y="178398"/>
                        <a:pt x="52639" y="175000"/>
                      </a:cubicBezTo>
                      <a:cubicBezTo>
                        <a:pt x="63064" y="168323"/>
                        <a:pt x="71472" y="158838"/>
                        <a:pt x="77725" y="150679"/>
                      </a:cubicBezTo>
                      <a:cubicBezTo>
                        <a:pt x="87274" y="137989"/>
                        <a:pt x="95572" y="124055"/>
                        <a:pt x="102111" y="110076"/>
                      </a:cubicBezTo>
                      <a:cubicBezTo>
                        <a:pt x="108870" y="95756"/>
                        <a:pt x="113907" y="81067"/>
                        <a:pt x="117591" y="66287"/>
                      </a:cubicBezTo>
                      <a:cubicBezTo>
                        <a:pt x="120372" y="55531"/>
                        <a:pt x="122573" y="44940"/>
                        <a:pt x="123770" y="34267"/>
                      </a:cubicBezTo>
                      <a:cubicBezTo>
                        <a:pt x="125023" y="22848"/>
                        <a:pt x="125492" y="11428"/>
                        <a:pt x="1252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20"/>
                <p:cNvSpPr/>
                <p:nvPr/>
              </p:nvSpPr>
              <p:spPr>
                <a:xfrm>
                  <a:off x="6627721" y="-3734439"/>
                  <a:ext cx="171535" cy="1464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37" h="175340" extrusionOk="0">
                      <a:moveTo>
                        <a:pt x="6962" y="175341"/>
                      </a:moveTo>
                      <a:cubicBezTo>
                        <a:pt x="5876" y="172191"/>
                        <a:pt x="6935" y="168158"/>
                        <a:pt x="7432" y="164677"/>
                      </a:cubicBezTo>
                      <a:cubicBezTo>
                        <a:pt x="8924" y="153479"/>
                        <a:pt x="12267" y="140503"/>
                        <a:pt x="15039" y="128890"/>
                      </a:cubicBezTo>
                      <a:cubicBezTo>
                        <a:pt x="15914" y="120363"/>
                        <a:pt x="16522" y="113152"/>
                        <a:pt x="15287" y="102424"/>
                      </a:cubicBezTo>
                      <a:cubicBezTo>
                        <a:pt x="14735" y="97810"/>
                        <a:pt x="13556" y="93325"/>
                        <a:pt x="12810" y="88923"/>
                      </a:cubicBezTo>
                      <a:cubicBezTo>
                        <a:pt x="9651" y="69473"/>
                        <a:pt x="6751" y="51636"/>
                        <a:pt x="3647" y="32499"/>
                      </a:cubicBezTo>
                      <a:cubicBezTo>
                        <a:pt x="3334" y="30510"/>
                        <a:pt x="3003" y="28420"/>
                        <a:pt x="2653" y="26209"/>
                      </a:cubicBezTo>
                      <a:cubicBezTo>
                        <a:pt x="1907" y="21153"/>
                        <a:pt x="664" y="15112"/>
                        <a:pt x="148" y="10323"/>
                      </a:cubicBezTo>
                      <a:cubicBezTo>
                        <a:pt x="-414" y="5074"/>
                        <a:pt x="673" y="820"/>
                        <a:pt x="2598" y="0"/>
                      </a:cubicBezTo>
                      <a:cubicBezTo>
                        <a:pt x="5351" y="3251"/>
                        <a:pt x="6465" y="12147"/>
                        <a:pt x="8012" y="20610"/>
                      </a:cubicBezTo>
                      <a:cubicBezTo>
                        <a:pt x="10729" y="34875"/>
                        <a:pt x="13381" y="54684"/>
                        <a:pt x="15462" y="68497"/>
                      </a:cubicBezTo>
                      <a:cubicBezTo>
                        <a:pt x="16954" y="79115"/>
                        <a:pt x="18824" y="89724"/>
                        <a:pt x="19874" y="100259"/>
                      </a:cubicBezTo>
                      <a:cubicBezTo>
                        <a:pt x="20969" y="110969"/>
                        <a:pt x="20905" y="122112"/>
                        <a:pt x="18179" y="132316"/>
                      </a:cubicBezTo>
                      <a:cubicBezTo>
                        <a:pt x="16319" y="139739"/>
                        <a:pt x="13501" y="146452"/>
                        <a:pt x="11447" y="153267"/>
                      </a:cubicBezTo>
                      <a:cubicBezTo>
                        <a:pt x="9228" y="160523"/>
                        <a:pt x="7414" y="167808"/>
                        <a:pt x="6962" y="1753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20"/>
                <p:cNvSpPr/>
                <p:nvPr/>
              </p:nvSpPr>
              <p:spPr>
                <a:xfrm>
                  <a:off x="5297728" y="-4272904"/>
                  <a:ext cx="1348812" cy="580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86" h="69467" extrusionOk="0">
                      <a:moveTo>
                        <a:pt x="0" y="6413"/>
                      </a:moveTo>
                      <a:cubicBezTo>
                        <a:pt x="3306" y="5317"/>
                        <a:pt x="7551" y="5879"/>
                        <a:pt x="11300" y="5529"/>
                      </a:cubicBezTo>
                      <a:cubicBezTo>
                        <a:pt x="23161" y="4488"/>
                        <a:pt x="36726" y="906"/>
                        <a:pt x="49526" y="713"/>
                      </a:cubicBezTo>
                      <a:cubicBezTo>
                        <a:pt x="58606" y="-420"/>
                        <a:pt x="66545" y="-264"/>
                        <a:pt x="77992" y="1624"/>
                      </a:cubicBezTo>
                      <a:cubicBezTo>
                        <a:pt x="82919" y="2471"/>
                        <a:pt x="87873" y="3420"/>
                        <a:pt x="92404" y="5207"/>
                      </a:cubicBezTo>
                      <a:cubicBezTo>
                        <a:pt x="102230" y="9139"/>
                        <a:pt x="110546" y="15300"/>
                        <a:pt x="118088" y="21894"/>
                      </a:cubicBezTo>
                      <a:cubicBezTo>
                        <a:pt x="125639" y="28561"/>
                        <a:pt x="132583" y="35597"/>
                        <a:pt x="139987" y="42706"/>
                      </a:cubicBezTo>
                      <a:cubicBezTo>
                        <a:pt x="141488" y="44198"/>
                        <a:pt x="143072" y="45772"/>
                        <a:pt x="144739" y="47439"/>
                      </a:cubicBezTo>
                      <a:cubicBezTo>
                        <a:pt x="148524" y="51279"/>
                        <a:pt x="153331" y="55645"/>
                        <a:pt x="156748" y="59393"/>
                      </a:cubicBezTo>
                      <a:cubicBezTo>
                        <a:pt x="160505" y="63500"/>
                        <a:pt x="162255" y="67690"/>
                        <a:pt x="161168" y="69467"/>
                      </a:cubicBezTo>
                      <a:cubicBezTo>
                        <a:pt x="156858" y="68298"/>
                        <a:pt x="150421" y="61502"/>
                        <a:pt x="143892" y="55295"/>
                      </a:cubicBezTo>
                      <a:cubicBezTo>
                        <a:pt x="132776" y="45045"/>
                        <a:pt x="118309" y="29473"/>
                        <a:pt x="107203" y="20678"/>
                      </a:cubicBezTo>
                      <a:cubicBezTo>
                        <a:pt x="98666" y="13817"/>
                        <a:pt x="88932" y="8918"/>
                        <a:pt x="78710" y="6662"/>
                      </a:cubicBezTo>
                      <a:cubicBezTo>
                        <a:pt x="68248" y="4212"/>
                        <a:pt x="57501" y="4212"/>
                        <a:pt x="46948" y="4654"/>
                      </a:cubicBezTo>
                      <a:cubicBezTo>
                        <a:pt x="39221" y="4985"/>
                        <a:pt x="31642" y="5262"/>
                        <a:pt x="24119" y="5823"/>
                      </a:cubicBezTo>
                      <a:cubicBezTo>
                        <a:pt x="16079" y="6422"/>
                        <a:pt x="8021" y="6818"/>
                        <a:pt x="0" y="64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20"/>
                <p:cNvSpPr/>
                <p:nvPr/>
              </p:nvSpPr>
              <p:spPr>
                <a:xfrm>
                  <a:off x="4623695" y="-4409549"/>
                  <a:ext cx="1196855" cy="185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293" h="22232" extrusionOk="0">
                      <a:moveTo>
                        <a:pt x="143293" y="17185"/>
                      </a:moveTo>
                      <a:cubicBezTo>
                        <a:pt x="140733" y="18419"/>
                        <a:pt x="137316" y="17876"/>
                        <a:pt x="134360" y="18124"/>
                      </a:cubicBezTo>
                      <a:cubicBezTo>
                        <a:pt x="124939" y="18907"/>
                        <a:pt x="114008" y="21034"/>
                        <a:pt x="103915" y="21154"/>
                      </a:cubicBezTo>
                      <a:cubicBezTo>
                        <a:pt x="96769" y="22250"/>
                        <a:pt x="90498" y="22757"/>
                        <a:pt x="81215" y="21476"/>
                      </a:cubicBezTo>
                      <a:cubicBezTo>
                        <a:pt x="77218" y="20878"/>
                        <a:pt x="73157" y="19966"/>
                        <a:pt x="69639" y="18364"/>
                      </a:cubicBezTo>
                      <a:cubicBezTo>
                        <a:pt x="62014" y="14892"/>
                        <a:pt x="55567" y="10610"/>
                        <a:pt x="48394" y="8639"/>
                      </a:cubicBezTo>
                      <a:cubicBezTo>
                        <a:pt x="41238" y="6521"/>
                        <a:pt x="33641" y="5821"/>
                        <a:pt x="25988" y="6723"/>
                      </a:cubicBezTo>
                      <a:cubicBezTo>
                        <a:pt x="24414" y="6871"/>
                        <a:pt x="22737" y="7156"/>
                        <a:pt x="20997" y="7423"/>
                      </a:cubicBezTo>
                      <a:cubicBezTo>
                        <a:pt x="16991" y="8114"/>
                        <a:pt x="12432" y="9854"/>
                        <a:pt x="8905" y="11217"/>
                      </a:cubicBezTo>
                      <a:cubicBezTo>
                        <a:pt x="5038" y="12654"/>
                        <a:pt x="1474" y="12939"/>
                        <a:pt x="0" y="11439"/>
                      </a:cubicBezTo>
                      <a:cubicBezTo>
                        <a:pt x="1400" y="7819"/>
                        <a:pt x="8620" y="4274"/>
                        <a:pt x="15830" y="2266"/>
                      </a:cubicBezTo>
                      <a:cubicBezTo>
                        <a:pt x="21890" y="526"/>
                        <a:pt x="29506" y="-460"/>
                        <a:pt x="37021" y="213"/>
                      </a:cubicBezTo>
                      <a:cubicBezTo>
                        <a:pt x="44526" y="793"/>
                        <a:pt x="51856" y="2948"/>
                        <a:pt x="57400" y="5619"/>
                      </a:cubicBezTo>
                      <a:cubicBezTo>
                        <a:pt x="65863" y="9679"/>
                        <a:pt x="73129" y="14809"/>
                        <a:pt x="80810" y="16513"/>
                      </a:cubicBezTo>
                      <a:cubicBezTo>
                        <a:pt x="88785" y="18419"/>
                        <a:pt x="97368" y="17424"/>
                        <a:pt x="105923" y="17231"/>
                      </a:cubicBezTo>
                      <a:cubicBezTo>
                        <a:pt x="112148" y="17056"/>
                        <a:pt x="118199" y="17332"/>
                        <a:pt x="124194" y="17231"/>
                      </a:cubicBezTo>
                      <a:cubicBezTo>
                        <a:pt x="130594" y="17130"/>
                        <a:pt x="136939" y="17102"/>
                        <a:pt x="143293" y="1718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20"/>
                <p:cNvSpPr/>
                <p:nvPr/>
              </p:nvSpPr>
              <p:spPr>
                <a:xfrm>
                  <a:off x="4285217" y="-2454345"/>
                  <a:ext cx="676569" cy="336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02" h="40267" extrusionOk="0">
                      <a:moveTo>
                        <a:pt x="81003" y="40268"/>
                      </a:moveTo>
                      <a:cubicBezTo>
                        <a:pt x="79069" y="40249"/>
                        <a:pt x="77789" y="38481"/>
                        <a:pt x="76251" y="37515"/>
                      </a:cubicBezTo>
                      <a:cubicBezTo>
                        <a:pt x="71324" y="34494"/>
                        <a:pt x="64868" y="32182"/>
                        <a:pt x="59822" y="28683"/>
                      </a:cubicBezTo>
                      <a:cubicBezTo>
                        <a:pt x="55641" y="27154"/>
                        <a:pt x="52565" y="25018"/>
                        <a:pt x="47574" y="22697"/>
                      </a:cubicBezTo>
                      <a:cubicBezTo>
                        <a:pt x="45437" y="21666"/>
                        <a:pt x="43080" y="21150"/>
                        <a:pt x="41017" y="20229"/>
                      </a:cubicBezTo>
                      <a:cubicBezTo>
                        <a:pt x="32020" y="16380"/>
                        <a:pt x="23473" y="12972"/>
                        <a:pt x="14191" y="9749"/>
                      </a:cubicBezTo>
                      <a:cubicBezTo>
                        <a:pt x="13205" y="9390"/>
                        <a:pt x="12248" y="9040"/>
                        <a:pt x="11179" y="8644"/>
                      </a:cubicBezTo>
                      <a:cubicBezTo>
                        <a:pt x="8776" y="7686"/>
                        <a:pt x="5737" y="6977"/>
                        <a:pt x="3517" y="5964"/>
                      </a:cubicBezTo>
                      <a:cubicBezTo>
                        <a:pt x="1068" y="4896"/>
                        <a:pt x="-323" y="2612"/>
                        <a:pt x="64" y="614"/>
                      </a:cubicBezTo>
                      <a:cubicBezTo>
                        <a:pt x="2523" y="-924"/>
                        <a:pt x="6805" y="761"/>
                        <a:pt x="11014" y="2032"/>
                      </a:cubicBezTo>
                      <a:cubicBezTo>
                        <a:pt x="18132" y="4132"/>
                        <a:pt x="27691" y="8000"/>
                        <a:pt x="34230" y="10946"/>
                      </a:cubicBezTo>
                      <a:cubicBezTo>
                        <a:pt x="39267" y="13156"/>
                        <a:pt x="44332" y="15505"/>
                        <a:pt x="49020" y="18065"/>
                      </a:cubicBezTo>
                      <a:cubicBezTo>
                        <a:pt x="53808" y="20708"/>
                        <a:pt x="58514" y="23240"/>
                        <a:pt x="62925" y="26114"/>
                      </a:cubicBezTo>
                      <a:cubicBezTo>
                        <a:pt x="66121" y="28241"/>
                        <a:pt x="68939" y="30718"/>
                        <a:pt x="71904" y="32901"/>
                      </a:cubicBezTo>
                      <a:cubicBezTo>
                        <a:pt x="75044" y="35240"/>
                        <a:pt x="78083" y="37689"/>
                        <a:pt x="81003" y="402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p20"/>
                <p:cNvSpPr/>
                <p:nvPr/>
              </p:nvSpPr>
              <p:spPr>
                <a:xfrm>
                  <a:off x="4333063" y="-2607693"/>
                  <a:ext cx="983615" cy="567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63" h="67996" extrusionOk="0">
                      <a:moveTo>
                        <a:pt x="117764" y="67996"/>
                      </a:moveTo>
                      <a:cubicBezTo>
                        <a:pt x="115250" y="67066"/>
                        <a:pt x="113537" y="64367"/>
                        <a:pt x="111511" y="62508"/>
                      </a:cubicBezTo>
                      <a:cubicBezTo>
                        <a:pt x="104945" y="56687"/>
                        <a:pt x="96233" y="51254"/>
                        <a:pt x="89096" y="45314"/>
                      </a:cubicBezTo>
                      <a:cubicBezTo>
                        <a:pt x="83295" y="41981"/>
                        <a:pt x="78902" y="38380"/>
                        <a:pt x="71719" y="34143"/>
                      </a:cubicBezTo>
                      <a:cubicBezTo>
                        <a:pt x="68661" y="32246"/>
                        <a:pt x="65272" y="31003"/>
                        <a:pt x="62298" y="29327"/>
                      </a:cubicBezTo>
                      <a:cubicBezTo>
                        <a:pt x="49193" y="22411"/>
                        <a:pt x="36448" y="16701"/>
                        <a:pt x="22413" y="11747"/>
                      </a:cubicBezTo>
                      <a:cubicBezTo>
                        <a:pt x="20949" y="11231"/>
                        <a:pt x="19448" y="10697"/>
                        <a:pt x="17827" y="10117"/>
                      </a:cubicBezTo>
                      <a:cubicBezTo>
                        <a:pt x="14171" y="8726"/>
                        <a:pt x="9576" y="7649"/>
                        <a:pt x="6132" y="6341"/>
                      </a:cubicBezTo>
                      <a:cubicBezTo>
                        <a:pt x="2337" y="5006"/>
                        <a:pt x="-158" y="2492"/>
                        <a:pt x="8" y="438"/>
                      </a:cubicBezTo>
                      <a:cubicBezTo>
                        <a:pt x="3332" y="-934"/>
                        <a:pt x="9981" y="1184"/>
                        <a:pt x="16381" y="3100"/>
                      </a:cubicBezTo>
                      <a:cubicBezTo>
                        <a:pt x="27220" y="6212"/>
                        <a:pt x="41688" y="12290"/>
                        <a:pt x="51403" y="17217"/>
                      </a:cubicBezTo>
                      <a:cubicBezTo>
                        <a:pt x="58918" y="20873"/>
                        <a:pt x="66332" y="25036"/>
                        <a:pt x="73165" y="29391"/>
                      </a:cubicBezTo>
                      <a:cubicBezTo>
                        <a:pt x="80145" y="33913"/>
                        <a:pt x="86822" y="38518"/>
                        <a:pt x="93047" y="43527"/>
                      </a:cubicBezTo>
                      <a:cubicBezTo>
                        <a:pt x="97541" y="47239"/>
                        <a:pt x="101492" y="51291"/>
                        <a:pt x="105543" y="55122"/>
                      </a:cubicBezTo>
                      <a:cubicBezTo>
                        <a:pt x="109844" y="59248"/>
                        <a:pt x="113905" y="63539"/>
                        <a:pt x="117764" y="6799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2095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3782238" y="4004184"/>
            <a:ext cx="3143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3782238" y="2236184"/>
            <a:ext cx="1097400" cy="1463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>
            <a:spLocks noGrp="1"/>
          </p:cNvSpPr>
          <p:nvPr>
            <p:ph type="pic" idx="3"/>
          </p:nvPr>
        </p:nvSpPr>
        <p:spPr>
          <a:xfrm>
            <a:off x="715179" y="950934"/>
            <a:ext cx="2881025" cy="4956133"/>
          </a:xfrm>
          <a:prstGeom prst="flowChartInputOutput">
            <a:avLst/>
          </a:prstGeom>
          <a:noFill/>
          <a:ln>
            <a:noFill/>
          </a:ln>
        </p:spPr>
      </p:sp>
      <p:grpSp>
        <p:nvGrpSpPr>
          <p:cNvPr id="31" name="Google Shape;31;p3"/>
          <p:cNvGrpSpPr/>
          <p:nvPr/>
        </p:nvGrpSpPr>
        <p:grpSpPr>
          <a:xfrm rot="9436166">
            <a:off x="6614798" y="252284"/>
            <a:ext cx="3628213" cy="4910865"/>
            <a:chOff x="6631481" y="-770087"/>
            <a:chExt cx="10596635" cy="10757081"/>
          </a:xfrm>
        </p:grpSpPr>
        <p:sp>
          <p:nvSpPr>
            <p:cNvPr id="32" name="Google Shape;32;p3"/>
            <p:cNvSpPr/>
            <p:nvPr/>
          </p:nvSpPr>
          <p:spPr>
            <a:xfrm>
              <a:off x="6878542" y="-312743"/>
              <a:ext cx="10102046" cy="9842480"/>
            </a:xfrm>
            <a:custGeom>
              <a:avLst/>
              <a:gdLst/>
              <a:ahLst/>
              <a:cxnLst/>
              <a:rect l="l" t="t" r="r" b="b"/>
              <a:pathLst>
                <a:path w="412581" h="401980" extrusionOk="0">
                  <a:moveTo>
                    <a:pt x="400691" y="291987"/>
                  </a:moveTo>
                  <a:cubicBezTo>
                    <a:pt x="385966" y="322092"/>
                    <a:pt x="360291" y="345566"/>
                    <a:pt x="332434" y="364177"/>
                  </a:cubicBezTo>
                  <a:cubicBezTo>
                    <a:pt x="302614" y="384115"/>
                    <a:pt x="268753" y="399577"/>
                    <a:pt x="232966" y="401723"/>
                  </a:cubicBezTo>
                  <a:cubicBezTo>
                    <a:pt x="191664" y="404209"/>
                    <a:pt x="150545" y="388517"/>
                    <a:pt x="117641" y="363440"/>
                  </a:cubicBezTo>
                  <a:cubicBezTo>
                    <a:pt x="84737" y="338364"/>
                    <a:pt x="59467" y="304411"/>
                    <a:pt x="39465" y="268191"/>
                  </a:cubicBezTo>
                  <a:cubicBezTo>
                    <a:pt x="17539" y="228500"/>
                    <a:pt x="1284" y="184683"/>
                    <a:pt x="69" y="139356"/>
                  </a:cubicBezTo>
                  <a:cubicBezTo>
                    <a:pt x="-723" y="109942"/>
                    <a:pt x="5244" y="79617"/>
                    <a:pt x="21774" y="55259"/>
                  </a:cubicBezTo>
                  <a:cubicBezTo>
                    <a:pt x="50396" y="13137"/>
                    <a:pt x="106111" y="-3688"/>
                    <a:pt x="156853" y="667"/>
                  </a:cubicBezTo>
                  <a:cubicBezTo>
                    <a:pt x="194325" y="3891"/>
                    <a:pt x="229928" y="16728"/>
                    <a:pt x="264554" y="31941"/>
                  </a:cubicBezTo>
                  <a:cubicBezTo>
                    <a:pt x="275227" y="33654"/>
                    <a:pt x="286177" y="34649"/>
                    <a:pt x="296795" y="36297"/>
                  </a:cubicBezTo>
                  <a:cubicBezTo>
                    <a:pt x="320462" y="39971"/>
                    <a:pt x="346275" y="49586"/>
                    <a:pt x="355880" y="71513"/>
                  </a:cubicBezTo>
                  <a:cubicBezTo>
                    <a:pt x="364997" y="92335"/>
                    <a:pt x="356276" y="117061"/>
                    <a:pt x="362520" y="138914"/>
                  </a:cubicBezTo>
                  <a:cubicBezTo>
                    <a:pt x="368810" y="160896"/>
                    <a:pt x="388821" y="175889"/>
                    <a:pt x="400535" y="195532"/>
                  </a:cubicBezTo>
                  <a:cubicBezTo>
                    <a:pt x="417682" y="224328"/>
                    <a:pt x="415426" y="261892"/>
                    <a:pt x="400691" y="291987"/>
                  </a:cubicBezTo>
                  <a:close/>
                </a:path>
              </a:pathLst>
            </a:custGeom>
            <a:solidFill>
              <a:srgbClr val="7CD2DA">
                <a:alpha val="82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 rot="4499977">
              <a:off x="7514280" y="306389"/>
              <a:ext cx="8831038" cy="8604130"/>
            </a:xfrm>
            <a:custGeom>
              <a:avLst/>
              <a:gdLst/>
              <a:ahLst/>
              <a:cxnLst/>
              <a:rect l="l" t="t" r="r" b="b"/>
              <a:pathLst>
                <a:path w="412581" h="401980" extrusionOk="0">
                  <a:moveTo>
                    <a:pt x="400691" y="291987"/>
                  </a:moveTo>
                  <a:cubicBezTo>
                    <a:pt x="385966" y="322092"/>
                    <a:pt x="360291" y="345566"/>
                    <a:pt x="332434" y="364177"/>
                  </a:cubicBezTo>
                  <a:cubicBezTo>
                    <a:pt x="302614" y="384115"/>
                    <a:pt x="268753" y="399577"/>
                    <a:pt x="232966" y="401723"/>
                  </a:cubicBezTo>
                  <a:cubicBezTo>
                    <a:pt x="191664" y="404209"/>
                    <a:pt x="150545" y="388517"/>
                    <a:pt x="117641" y="363440"/>
                  </a:cubicBezTo>
                  <a:cubicBezTo>
                    <a:pt x="84737" y="338364"/>
                    <a:pt x="59467" y="304411"/>
                    <a:pt x="39465" y="268191"/>
                  </a:cubicBezTo>
                  <a:cubicBezTo>
                    <a:pt x="17539" y="228500"/>
                    <a:pt x="1284" y="184683"/>
                    <a:pt x="69" y="139356"/>
                  </a:cubicBezTo>
                  <a:cubicBezTo>
                    <a:pt x="-723" y="109942"/>
                    <a:pt x="5244" y="79617"/>
                    <a:pt x="21774" y="55259"/>
                  </a:cubicBezTo>
                  <a:cubicBezTo>
                    <a:pt x="50396" y="13137"/>
                    <a:pt x="106111" y="-3688"/>
                    <a:pt x="156853" y="667"/>
                  </a:cubicBezTo>
                  <a:cubicBezTo>
                    <a:pt x="194325" y="3891"/>
                    <a:pt x="229928" y="16728"/>
                    <a:pt x="264554" y="31941"/>
                  </a:cubicBezTo>
                  <a:cubicBezTo>
                    <a:pt x="275227" y="33654"/>
                    <a:pt x="286177" y="34649"/>
                    <a:pt x="296795" y="36297"/>
                  </a:cubicBezTo>
                  <a:cubicBezTo>
                    <a:pt x="320462" y="39971"/>
                    <a:pt x="346275" y="49586"/>
                    <a:pt x="355880" y="71513"/>
                  </a:cubicBezTo>
                  <a:cubicBezTo>
                    <a:pt x="364997" y="92335"/>
                    <a:pt x="356276" y="117061"/>
                    <a:pt x="362520" y="138914"/>
                  </a:cubicBezTo>
                  <a:cubicBezTo>
                    <a:pt x="368810" y="160896"/>
                    <a:pt x="388821" y="175889"/>
                    <a:pt x="400535" y="195532"/>
                  </a:cubicBezTo>
                  <a:cubicBezTo>
                    <a:pt x="417682" y="224328"/>
                    <a:pt x="415426" y="261892"/>
                    <a:pt x="400691" y="291987"/>
                  </a:cubicBezTo>
                  <a:close/>
                </a:path>
              </a:pathLst>
            </a:custGeom>
            <a:solidFill>
              <a:srgbClr val="7CD2DA">
                <a:alpha val="183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-9295592">
              <a:off x="8332350" y="1103443"/>
              <a:ext cx="7194709" cy="7009846"/>
            </a:xfrm>
            <a:custGeom>
              <a:avLst/>
              <a:gdLst/>
              <a:ahLst/>
              <a:cxnLst/>
              <a:rect l="l" t="t" r="r" b="b"/>
              <a:pathLst>
                <a:path w="412581" h="401980" extrusionOk="0">
                  <a:moveTo>
                    <a:pt x="400691" y="291987"/>
                  </a:moveTo>
                  <a:cubicBezTo>
                    <a:pt x="385966" y="322092"/>
                    <a:pt x="360291" y="345566"/>
                    <a:pt x="332434" y="364177"/>
                  </a:cubicBezTo>
                  <a:cubicBezTo>
                    <a:pt x="302614" y="384115"/>
                    <a:pt x="268753" y="399577"/>
                    <a:pt x="232966" y="401723"/>
                  </a:cubicBezTo>
                  <a:cubicBezTo>
                    <a:pt x="191664" y="404209"/>
                    <a:pt x="150545" y="388517"/>
                    <a:pt x="117641" y="363440"/>
                  </a:cubicBezTo>
                  <a:cubicBezTo>
                    <a:pt x="84737" y="338364"/>
                    <a:pt x="59467" y="304411"/>
                    <a:pt x="39465" y="268191"/>
                  </a:cubicBezTo>
                  <a:cubicBezTo>
                    <a:pt x="17539" y="228500"/>
                    <a:pt x="1284" y="184683"/>
                    <a:pt x="69" y="139356"/>
                  </a:cubicBezTo>
                  <a:cubicBezTo>
                    <a:pt x="-723" y="109942"/>
                    <a:pt x="5244" y="79617"/>
                    <a:pt x="21774" y="55259"/>
                  </a:cubicBezTo>
                  <a:cubicBezTo>
                    <a:pt x="50396" y="13137"/>
                    <a:pt x="106111" y="-3688"/>
                    <a:pt x="156853" y="667"/>
                  </a:cubicBezTo>
                  <a:cubicBezTo>
                    <a:pt x="194325" y="3891"/>
                    <a:pt x="229928" y="16728"/>
                    <a:pt x="264554" y="31941"/>
                  </a:cubicBezTo>
                  <a:cubicBezTo>
                    <a:pt x="275227" y="33654"/>
                    <a:pt x="286177" y="34649"/>
                    <a:pt x="296795" y="36297"/>
                  </a:cubicBezTo>
                  <a:cubicBezTo>
                    <a:pt x="320462" y="39971"/>
                    <a:pt x="346275" y="49586"/>
                    <a:pt x="355880" y="71513"/>
                  </a:cubicBezTo>
                  <a:cubicBezTo>
                    <a:pt x="364997" y="92335"/>
                    <a:pt x="356276" y="117061"/>
                    <a:pt x="362520" y="138914"/>
                  </a:cubicBezTo>
                  <a:cubicBezTo>
                    <a:pt x="368810" y="160896"/>
                    <a:pt x="388821" y="175889"/>
                    <a:pt x="400535" y="195532"/>
                  </a:cubicBezTo>
                  <a:cubicBezTo>
                    <a:pt x="417682" y="224328"/>
                    <a:pt x="415426" y="261892"/>
                    <a:pt x="400691" y="291987"/>
                  </a:cubicBezTo>
                  <a:close/>
                </a:path>
              </a:pathLst>
            </a:custGeom>
            <a:solidFill>
              <a:srgbClr val="7CD2DA">
                <a:alpha val="53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35;p3"/>
          <p:cNvGrpSpPr/>
          <p:nvPr/>
        </p:nvGrpSpPr>
        <p:grpSpPr>
          <a:xfrm>
            <a:off x="8028988" y="56489"/>
            <a:ext cx="2230104" cy="4169752"/>
            <a:chOff x="8028988" y="42367"/>
            <a:chExt cx="2230104" cy="3127314"/>
          </a:xfrm>
        </p:grpSpPr>
        <p:grpSp>
          <p:nvGrpSpPr>
            <p:cNvPr id="36" name="Google Shape;36;p3"/>
            <p:cNvGrpSpPr/>
            <p:nvPr/>
          </p:nvGrpSpPr>
          <p:grpSpPr>
            <a:xfrm rot="-7199774">
              <a:off x="8747734" y="2991145"/>
              <a:ext cx="154083" cy="149091"/>
              <a:chOff x="-12101275" y="860904"/>
              <a:chExt cx="736448" cy="71258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12007738" y="919720"/>
                <a:ext cx="579682" cy="58565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40"/>
                      <a:pt x="5511" y="23631"/>
                      <a:pt x="11221" y="23907"/>
                    </a:cubicBezTo>
                    <a:cubicBezTo>
                      <a:pt x="16930" y="24183"/>
                      <a:pt x="22492" y="19735"/>
                      <a:pt x="23506" y="14109"/>
                    </a:cubicBezTo>
                    <a:cubicBezTo>
                      <a:pt x="24519" y="8482"/>
                      <a:pt x="20890" y="2386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-12101275" y="895160"/>
                <a:ext cx="546628" cy="678332"/>
              </a:xfrm>
              <a:custGeom>
                <a:avLst/>
                <a:gdLst/>
                <a:ahLst/>
                <a:cxnLst/>
                <a:rect l="l" t="t" r="r" b="b"/>
                <a:pathLst>
                  <a:path w="22325" h="27704" extrusionOk="0">
                    <a:moveTo>
                      <a:pt x="8715" y="0"/>
                    </a:moveTo>
                    <a:cubicBezTo>
                      <a:pt x="8972" y="1133"/>
                      <a:pt x="7886" y="1464"/>
                      <a:pt x="7434" y="2164"/>
                    </a:cubicBezTo>
                    <a:cubicBezTo>
                      <a:pt x="5961" y="4393"/>
                      <a:pt x="5344" y="7533"/>
                      <a:pt x="4110" y="9835"/>
                    </a:cubicBezTo>
                    <a:cubicBezTo>
                      <a:pt x="4128" y="11797"/>
                      <a:pt x="3557" y="13279"/>
                      <a:pt x="4110" y="15471"/>
                    </a:cubicBezTo>
                    <a:cubicBezTo>
                      <a:pt x="4377" y="16401"/>
                      <a:pt x="5132" y="17092"/>
                      <a:pt x="5611" y="17783"/>
                    </a:cubicBezTo>
                    <a:cubicBezTo>
                      <a:pt x="7794" y="20868"/>
                      <a:pt x="11219" y="22424"/>
                      <a:pt x="14912" y="22323"/>
                    </a:cubicBezTo>
                    <a:cubicBezTo>
                      <a:pt x="15363" y="22323"/>
                      <a:pt x="15658" y="22323"/>
                      <a:pt x="16128" y="22304"/>
                    </a:cubicBezTo>
                    <a:cubicBezTo>
                      <a:pt x="17122" y="22286"/>
                      <a:pt x="18255" y="21853"/>
                      <a:pt x="19213" y="21789"/>
                    </a:cubicBezTo>
                    <a:cubicBezTo>
                      <a:pt x="20244" y="21734"/>
                      <a:pt x="21533" y="22765"/>
                      <a:pt x="22325" y="24293"/>
                    </a:cubicBezTo>
                    <a:cubicBezTo>
                      <a:pt x="22233" y="26375"/>
                      <a:pt x="19867" y="26964"/>
                      <a:pt x="17665" y="27379"/>
                    </a:cubicBezTo>
                    <a:cubicBezTo>
                      <a:pt x="13963" y="28364"/>
                      <a:pt x="8079" y="27047"/>
                      <a:pt x="5114" y="24312"/>
                    </a:cubicBezTo>
                    <a:cubicBezTo>
                      <a:pt x="2774" y="22443"/>
                      <a:pt x="831" y="19772"/>
                      <a:pt x="251" y="16714"/>
                    </a:cubicBezTo>
                    <a:cubicBezTo>
                      <a:pt x="-338" y="13620"/>
                      <a:pt x="141" y="10545"/>
                      <a:pt x="1356" y="8122"/>
                    </a:cubicBezTo>
                    <a:cubicBezTo>
                      <a:pt x="2250" y="6345"/>
                      <a:pt x="3622" y="5047"/>
                      <a:pt x="4754" y="3739"/>
                    </a:cubicBezTo>
                    <a:cubicBezTo>
                      <a:pt x="5970" y="2348"/>
                      <a:pt x="7305" y="1133"/>
                      <a:pt x="87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-11834571" y="860904"/>
                <a:ext cx="469745" cy="561417"/>
              </a:xfrm>
              <a:custGeom>
                <a:avLst/>
                <a:gdLst/>
                <a:ahLst/>
                <a:cxnLst/>
                <a:rect l="l" t="t" r="r" b="b"/>
                <a:pathLst>
                  <a:path w="19185" h="22929" extrusionOk="0">
                    <a:moveTo>
                      <a:pt x="13477" y="22929"/>
                    </a:moveTo>
                    <a:cubicBezTo>
                      <a:pt x="13265" y="21870"/>
                      <a:pt x="14195" y="21778"/>
                      <a:pt x="14563" y="21180"/>
                    </a:cubicBezTo>
                    <a:cubicBezTo>
                      <a:pt x="15705" y="19264"/>
                      <a:pt x="15309" y="16713"/>
                      <a:pt x="15816" y="14761"/>
                    </a:cubicBezTo>
                    <a:cubicBezTo>
                      <a:pt x="15245" y="13288"/>
                      <a:pt x="15466" y="12044"/>
                      <a:pt x="14692" y="10405"/>
                    </a:cubicBezTo>
                    <a:cubicBezTo>
                      <a:pt x="14370" y="9696"/>
                      <a:pt x="13597" y="9272"/>
                      <a:pt x="13182" y="8766"/>
                    </a:cubicBezTo>
                    <a:cubicBezTo>
                      <a:pt x="11248" y="6611"/>
                      <a:pt x="8550" y="5450"/>
                      <a:pt x="5760" y="5368"/>
                    </a:cubicBezTo>
                    <a:cubicBezTo>
                      <a:pt x="5401" y="5349"/>
                      <a:pt x="5226" y="5340"/>
                      <a:pt x="4857" y="5321"/>
                    </a:cubicBezTo>
                    <a:cubicBezTo>
                      <a:pt x="4120" y="5248"/>
                      <a:pt x="3319" y="5635"/>
                      <a:pt x="2647" y="5598"/>
                    </a:cubicBezTo>
                    <a:cubicBezTo>
                      <a:pt x="1929" y="5543"/>
                      <a:pt x="833" y="4456"/>
                      <a:pt x="4" y="2936"/>
                    </a:cubicBezTo>
                    <a:cubicBezTo>
                      <a:pt x="-106" y="929"/>
                      <a:pt x="1993" y="422"/>
                      <a:pt x="3844" y="165"/>
                    </a:cubicBezTo>
                    <a:cubicBezTo>
                      <a:pt x="7049" y="-489"/>
                      <a:pt x="11525" y="883"/>
                      <a:pt x="13993" y="2899"/>
                    </a:cubicBezTo>
                    <a:cubicBezTo>
                      <a:pt x="15936" y="4309"/>
                      <a:pt x="17639" y="6399"/>
                      <a:pt x="18367" y="8674"/>
                    </a:cubicBezTo>
                    <a:cubicBezTo>
                      <a:pt x="19131" y="10976"/>
                      <a:pt x="19426" y="13333"/>
                      <a:pt x="18966" y="15543"/>
                    </a:cubicBezTo>
                    <a:cubicBezTo>
                      <a:pt x="18616" y="17165"/>
                      <a:pt x="17667" y="18518"/>
                      <a:pt x="16857" y="19752"/>
                    </a:cubicBezTo>
                    <a:cubicBezTo>
                      <a:pt x="15982" y="21097"/>
                      <a:pt x="14812" y="22211"/>
                      <a:pt x="13477" y="2292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40;p3"/>
            <p:cNvGrpSpPr/>
            <p:nvPr/>
          </p:nvGrpSpPr>
          <p:grpSpPr>
            <a:xfrm rot="-7199774">
              <a:off x="8240239" y="278842"/>
              <a:ext cx="476672" cy="763072"/>
              <a:chOff x="-2088427" y="3708086"/>
              <a:chExt cx="2278285" cy="3647157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-2057942" y="3754316"/>
                <a:ext cx="2205829" cy="3505224"/>
              </a:xfrm>
              <a:custGeom>
                <a:avLst/>
                <a:gdLst/>
                <a:ahLst/>
                <a:cxnLst/>
                <a:rect l="l" t="t" r="r" b="b"/>
                <a:pathLst>
                  <a:path w="90089" h="143158" extrusionOk="0">
                    <a:moveTo>
                      <a:pt x="83814" y="77094"/>
                    </a:moveTo>
                    <a:cubicBezTo>
                      <a:pt x="78068" y="100807"/>
                      <a:pt x="62909" y="122108"/>
                      <a:pt x="42382" y="135295"/>
                    </a:cubicBezTo>
                    <a:cubicBezTo>
                      <a:pt x="35393" y="139780"/>
                      <a:pt x="27455" y="143436"/>
                      <a:pt x="19157" y="143141"/>
                    </a:cubicBezTo>
                    <a:cubicBezTo>
                      <a:pt x="10869" y="142838"/>
                      <a:pt x="2323" y="137598"/>
                      <a:pt x="417" y="129521"/>
                    </a:cubicBezTo>
                    <a:cubicBezTo>
                      <a:pt x="-1379" y="121859"/>
                      <a:pt x="2940" y="114188"/>
                      <a:pt x="7425" y="107714"/>
                    </a:cubicBezTo>
                    <a:cubicBezTo>
                      <a:pt x="25631" y="81367"/>
                      <a:pt x="50100" y="57304"/>
                      <a:pt x="55883" y="25808"/>
                    </a:cubicBezTo>
                    <a:cubicBezTo>
                      <a:pt x="56868" y="20467"/>
                      <a:pt x="57292" y="14942"/>
                      <a:pt x="59419" y="9951"/>
                    </a:cubicBezTo>
                    <a:cubicBezTo>
                      <a:pt x="61547" y="4959"/>
                      <a:pt x="65893" y="438"/>
                      <a:pt x="71308" y="33"/>
                    </a:cubicBezTo>
                    <a:cubicBezTo>
                      <a:pt x="80739" y="-677"/>
                      <a:pt x="86337" y="10356"/>
                      <a:pt x="88133" y="19639"/>
                    </a:cubicBezTo>
                    <a:cubicBezTo>
                      <a:pt x="96882" y="64837"/>
                      <a:pt x="75664" y="114363"/>
                      <a:pt x="36903" y="139200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-2088427" y="4587410"/>
                <a:ext cx="1354339" cy="2767833"/>
              </a:xfrm>
              <a:custGeom>
                <a:avLst/>
                <a:gdLst/>
                <a:ahLst/>
                <a:cxnLst/>
                <a:rect l="l" t="t" r="r" b="b"/>
                <a:pathLst>
                  <a:path w="55313" h="113042" extrusionOk="0">
                    <a:moveTo>
                      <a:pt x="55314" y="0"/>
                    </a:moveTo>
                    <a:cubicBezTo>
                      <a:pt x="55166" y="2901"/>
                      <a:pt x="53259" y="5977"/>
                      <a:pt x="52044" y="8850"/>
                    </a:cubicBezTo>
                    <a:cubicBezTo>
                      <a:pt x="48278" y="17995"/>
                      <a:pt x="43820" y="28917"/>
                      <a:pt x="37568" y="37592"/>
                    </a:cubicBezTo>
                    <a:cubicBezTo>
                      <a:pt x="33856" y="44287"/>
                      <a:pt x="29813" y="49453"/>
                      <a:pt x="23754" y="56875"/>
                    </a:cubicBezTo>
                    <a:cubicBezTo>
                      <a:pt x="21599" y="59620"/>
                      <a:pt x="18348" y="63745"/>
                      <a:pt x="16267" y="66398"/>
                    </a:cubicBezTo>
                    <a:cubicBezTo>
                      <a:pt x="11018" y="72862"/>
                      <a:pt x="6404" y="79668"/>
                      <a:pt x="5464" y="87256"/>
                    </a:cubicBezTo>
                    <a:cubicBezTo>
                      <a:pt x="4286" y="94743"/>
                      <a:pt x="6929" y="102820"/>
                      <a:pt x="13660" y="105960"/>
                    </a:cubicBezTo>
                    <a:cubicBezTo>
                      <a:pt x="14987" y="106623"/>
                      <a:pt x="16515" y="107176"/>
                      <a:pt x="18210" y="107480"/>
                    </a:cubicBezTo>
                    <a:cubicBezTo>
                      <a:pt x="22106" y="108354"/>
                      <a:pt x="27115" y="107461"/>
                      <a:pt x="30900" y="106512"/>
                    </a:cubicBezTo>
                    <a:cubicBezTo>
                      <a:pt x="35063" y="105490"/>
                      <a:pt x="38636" y="105094"/>
                      <a:pt x="39870" y="106393"/>
                    </a:cubicBezTo>
                    <a:cubicBezTo>
                      <a:pt x="37936" y="109625"/>
                      <a:pt x="30007" y="113106"/>
                      <a:pt x="21755" y="113041"/>
                    </a:cubicBezTo>
                    <a:cubicBezTo>
                      <a:pt x="18320" y="113078"/>
                      <a:pt x="14361" y="112461"/>
                      <a:pt x="10677" y="110454"/>
                    </a:cubicBezTo>
                    <a:cubicBezTo>
                      <a:pt x="6993" y="108539"/>
                      <a:pt x="3798" y="105159"/>
                      <a:pt x="2076" y="101199"/>
                    </a:cubicBezTo>
                    <a:cubicBezTo>
                      <a:pt x="-1461" y="93178"/>
                      <a:pt x="59" y="84540"/>
                      <a:pt x="2646" y="78489"/>
                    </a:cubicBezTo>
                    <a:cubicBezTo>
                      <a:pt x="6717" y="69114"/>
                      <a:pt x="13826" y="62051"/>
                      <a:pt x="19739" y="55365"/>
                    </a:cubicBezTo>
                    <a:cubicBezTo>
                      <a:pt x="25853" y="48477"/>
                      <a:pt x="31204" y="41229"/>
                      <a:pt x="36168" y="33880"/>
                    </a:cubicBezTo>
                    <a:cubicBezTo>
                      <a:pt x="39796" y="28539"/>
                      <a:pt x="43388" y="23355"/>
                      <a:pt x="46399" y="17875"/>
                    </a:cubicBezTo>
                    <a:cubicBezTo>
                      <a:pt x="49613" y="12018"/>
                      <a:pt x="52569" y="6069"/>
                      <a:pt x="55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-484826" y="3708086"/>
                <a:ext cx="674684" cy="2617300"/>
              </a:xfrm>
              <a:custGeom>
                <a:avLst/>
                <a:gdLst/>
                <a:ahLst/>
                <a:cxnLst/>
                <a:rect l="l" t="t" r="r" b="b"/>
                <a:pathLst>
                  <a:path w="27555" h="106894" extrusionOk="0">
                    <a:moveTo>
                      <a:pt x="2578" y="106895"/>
                    </a:moveTo>
                    <a:cubicBezTo>
                      <a:pt x="3251" y="104574"/>
                      <a:pt x="5636" y="102898"/>
                      <a:pt x="7008" y="100808"/>
                    </a:cubicBezTo>
                    <a:cubicBezTo>
                      <a:pt x="11631" y="94315"/>
                      <a:pt x="14900" y="85649"/>
                      <a:pt x="18142" y="77997"/>
                    </a:cubicBezTo>
                    <a:cubicBezTo>
                      <a:pt x="19606" y="72186"/>
                      <a:pt x="21291" y="67379"/>
                      <a:pt x="22314" y="59965"/>
                    </a:cubicBezTo>
                    <a:cubicBezTo>
                      <a:pt x="22820" y="56779"/>
                      <a:pt x="22581" y="53556"/>
                      <a:pt x="22710" y="50517"/>
                    </a:cubicBezTo>
                    <a:cubicBezTo>
                      <a:pt x="23023" y="37385"/>
                      <a:pt x="20886" y="24667"/>
                      <a:pt x="15766" y="12842"/>
                    </a:cubicBezTo>
                    <a:cubicBezTo>
                      <a:pt x="15213" y="11701"/>
                      <a:pt x="14560" y="10531"/>
                      <a:pt x="13804" y="9435"/>
                    </a:cubicBezTo>
                    <a:cubicBezTo>
                      <a:pt x="12064" y="6792"/>
                      <a:pt x="9080" y="5245"/>
                      <a:pt x="6539" y="4969"/>
                    </a:cubicBezTo>
                    <a:cubicBezTo>
                      <a:pt x="3941" y="4462"/>
                      <a:pt x="1584" y="4655"/>
                      <a:pt x="0" y="3771"/>
                    </a:cubicBezTo>
                    <a:cubicBezTo>
                      <a:pt x="313" y="2132"/>
                      <a:pt x="2790" y="125"/>
                      <a:pt x="6032" y="23"/>
                    </a:cubicBezTo>
                    <a:cubicBezTo>
                      <a:pt x="9209" y="-198"/>
                      <a:pt x="12883" y="1156"/>
                      <a:pt x="15526" y="3569"/>
                    </a:cubicBezTo>
                    <a:cubicBezTo>
                      <a:pt x="20067" y="7557"/>
                      <a:pt x="22277" y="13892"/>
                      <a:pt x="23925" y="19648"/>
                    </a:cubicBezTo>
                    <a:cubicBezTo>
                      <a:pt x="25629" y="25551"/>
                      <a:pt x="26743" y="31583"/>
                      <a:pt x="27121" y="36574"/>
                    </a:cubicBezTo>
                    <a:cubicBezTo>
                      <a:pt x="27839" y="44209"/>
                      <a:pt x="27692" y="52064"/>
                      <a:pt x="26495" y="59404"/>
                    </a:cubicBezTo>
                    <a:cubicBezTo>
                      <a:pt x="25270" y="66927"/>
                      <a:pt x="23400" y="74184"/>
                      <a:pt x="20472" y="80907"/>
                    </a:cubicBezTo>
                    <a:cubicBezTo>
                      <a:pt x="18326" y="85797"/>
                      <a:pt x="15600" y="90208"/>
                      <a:pt x="12773" y="94426"/>
                    </a:cubicBezTo>
                    <a:cubicBezTo>
                      <a:pt x="9881" y="99021"/>
                      <a:pt x="6280" y="103073"/>
                      <a:pt x="2578" y="1068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" name="Google Shape;44;p3"/>
            <p:cNvGrpSpPr/>
            <p:nvPr/>
          </p:nvGrpSpPr>
          <p:grpSpPr>
            <a:xfrm rot="-7199774">
              <a:off x="8865914" y="293340"/>
              <a:ext cx="340701" cy="296461"/>
              <a:chOff x="-2190363" y="7654527"/>
              <a:chExt cx="1628407" cy="1416955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-2168399" y="7717040"/>
                <a:ext cx="1595810" cy="1290115"/>
              </a:xfrm>
              <a:custGeom>
                <a:avLst/>
                <a:gdLst/>
                <a:ahLst/>
                <a:cxnLst/>
                <a:rect l="l" t="t" r="r" b="b"/>
                <a:pathLst>
                  <a:path w="65175" h="52690" extrusionOk="0">
                    <a:moveTo>
                      <a:pt x="56278" y="1382"/>
                    </a:moveTo>
                    <a:cubicBezTo>
                      <a:pt x="41119" y="-395"/>
                      <a:pt x="25372" y="3454"/>
                      <a:pt x="12747" y="12028"/>
                    </a:cubicBezTo>
                    <a:cubicBezTo>
                      <a:pt x="6199" y="16476"/>
                      <a:pt x="84" y="23033"/>
                      <a:pt x="1" y="30943"/>
                    </a:cubicBezTo>
                    <a:cubicBezTo>
                      <a:pt x="-91" y="39296"/>
                      <a:pt x="6751" y="46350"/>
                      <a:pt x="14404" y="49711"/>
                    </a:cubicBezTo>
                    <a:cubicBezTo>
                      <a:pt x="24939" y="54334"/>
                      <a:pt x="37694" y="53533"/>
                      <a:pt x="47566" y="47621"/>
                    </a:cubicBezTo>
                    <a:cubicBezTo>
                      <a:pt x="57438" y="41718"/>
                      <a:pt x="64179" y="30869"/>
                      <a:pt x="65091" y="19395"/>
                    </a:cubicBezTo>
                    <a:cubicBezTo>
                      <a:pt x="65634" y="12608"/>
                      <a:pt x="63617" y="4835"/>
                      <a:pt x="57613" y="1621"/>
                    </a:cubicBezTo>
                    <a:cubicBezTo>
                      <a:pt x="53690" y="-478"/>
                      <a:pt x="48938" y="-174"/>
                      <a:pt x="44545" y="516"/>
                    </a:cubicBezTo>
                    <a:cubicBezTo>
                      <a:pt x="33909" y="2202"/>
                      <a:pt x="23576" y="5848"/>
                      <a:pt x="14248" y="1121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-2190363" y="7809745"/>
                <a:ext cx="1168106" cy="1261737"/>
              </a:xfrm>
              <a:custGeom>
                <a:avLst/>
                <a:gdLst/>
                <a:ahLst/>
                <a:cxnLst/>
                <a:rect l="l" t="t" r="r" b="b"/>
                <a:pathLst>
                  <a:path w="47707" h="51531" extrusionOk="0">
                    <a:moveTo>
                      <a:pt x="32310" y="0"/>
                    </a:moveTo>
                    <a:cubicBezTo>
                      <a:pt x="31030" y="1528"/>
                      <a:pt x="28682" y="1851"/>
                      <a:pt x="26858" y="2726"/>
                    </a:cubicBezTo>
                    <a:cubicBezTo>
                      <a:pt x="21047" y="5516"/>
                      <a:pt x="15080" y="10130"/>
                      <a:pt x="10319" y="14735"/>
                    </a:cubicBezTo>
                    <a:cubicBezTo>
                      <a:pt x="7676" y="18648"/>
                      <a:pt x="5033" y="21954"/>
                      <a:pt x="4269" y="27728"/>
                    </a:cubicBezTo>
                    <a:cubicBezTo>
                      <a:pt x="4002" y="30224"/>
                      <a:pt x="4637" y="32655"/>
                      <a:pt x="5300" y="34783"/>
                    </a:cubicBezTo>
                    <a:cubicBezTo>
                      <a:pt x="6709" y="39544"/>
                      <a:pt x="10374" y="42739"/>
                      <a:pt x="14933" y="44323"/>
                    </a:cubicBezTo>
                    <a:cubicBezTo>
                      <a:pt x="19464" y="45907"/>
                      <a:pt x="24704" y="46349"/>
                      <a:pt x="29870" y="46101"/>
                    </a:cubicBezTo>
                    <a:cubicBezTo>
                      <a:pt x="30966" y="46018"/>
                      <a:pt x="32043" y="45935"/>
                      <a:pt x="33240" y="45852"/>
                    </a:cubicBezTo>
                    <a:cubicBezTo>
                      <a:pt x="35957" y="45594"/>
                      <a:pt x="39051" y="44627"/>
                      <a:pt x="41446" y="43918"/>
                    </a:cubicBezTo>
                    <a:cubicBezTo>
                      <a:pt x="44070" y="43209"/>
                      <a:pt x="46566" y="43374"/>
                      <a:pt x="47708" y="44710"/>
                    </a:cubicBezTo>
                    <a:cubicBezTo>
                      <a:pt x="46833" y="47454"/>
                      <a:pt x="41648" y="49627"/>
                      <a:pt x="36629" y="50604"/>
                    </a:cubicBezTo>
                    <a:cubicBezTo>
                      <a:pt x="28221" y="52390"/>
                      <a:pt x="15891" y="51884"/>
                      <a:pt x="8155" y="46543"/>
                    </a:cubicBezTo>
                    <a:cubicBezTo>
                      <a:pt x="2104" y="42601"/>
                      <a:pt x="-732" y="34755"/>
                      <a:pt x="161" y="28263"/>
                    </a:cubicBezTo>
                    <a:cubicBezTo>
                      <a:pt x="916" y="21383"/>
                      <a:pt x="4582" y="15526"/>
                      <a:pt x="9140" y="11410"/>
                    </a:cubicBezTo>
                    <a:cubicBezTo>
                      <a:pt x="12501" y="8361"/>
                      <a:pt x="16397" y="6446"/>
                      <a:pt x="20117" y="4660"/>
                    </a:cubicBezTo>
                    <a:cubicBezTo>
                      <a:pt x="24114" y="2726"/>
                      <a:pt x="28212" y="1317"/>
                      <a:pt x="323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-1043160" y="7654527"/>
                <a:ext cx="481204" cy="1050823"/>
              </a:xfrm>
              <a:custGeom>
                <a:avLst/>
                <a:gdLst/>
                <a:ahLst/>
                <a:cxnLst/>
                <a:rect l="l" t="t" r="r" b="b"/>
                <a:pathLst>
                  <a:path w="19653" h="42917" extrusionOk="0">
                    <a:moveTo>
                      <a:pt x="8712" y="42917"/>
                    </a:moveTo>
                    <a:cubicBezTo>
                      <a:pt x="8518" y="41637"/>
                      <a:pt x="9716" y="41039"/>
                      <a:pt x="10250" y="40127"/>
                    </a:cubicBezTo>
                    <a:cubicBezTo>
                      <a:pt x="11981" y="37226"/>
                      <a:pt x="12755" y="33303"/>
                      <a:pt x="14311" y="30236"/>
                    </a:cubicBezTo>
                    <a:cubicBezTo>
                      <a:pt x="14523" y="27695"/>
                      <a:pt x="15389" y="25788"/>
                      <a:pt x="15481" y="22722"/>
                    </a:cubicBezTo>
                    <a:cubicBezTo>
                      <a:pt x="15517" y="21405"/>
                      <a:pt x="15048" y="20125"/>
                      <a:pt x="14864" y="18937"/>
                    </a:cubicBezTo>
                    <a:cubicBezTo>
                      <a:pt x="14053" y="13762"/>
                      <a:pt x="11595" y="9396"/>
                      <a:pt x="7450" y="6901"/>
                    </a:cubicBezTo>
                    <a:cubicBezTo>
                      <a:pt x="6981" y="6625"/>
                      <a:pt x="6612" y="6403"/>
                      <a:pt x="6115" y="6109"/>
                    </a:cubicBezTo>
                    <a:cubicBezTo>
                      <a:pt x="5019" y="5483"/>
                      <a:pt x="3546" y="5271"/>
                      <a:pt x="2487" y="4930"/>
                    </a:cubicBezTo>
                    <a:cubicBezTo>
                      <a:pt x="1354" y="4525"/>
                      <a:pt x="322" y="3143"/>
                      <a:pt x="0" y="1440"/>
                    </a:cubicBezTo>
                    <a:cubicBezTo>
                      <a:pt x="1004" y="-559"/>
                      <a:pt x="4338" y="-190"/>
                      <a:pt x="7036" y="823"/>
                    </a:cubicBezTo>
                    <a:cubicBezTo>
                      <a:pt x="11871" y="2177"/>
                      <a:pt x="16807" y="7665"/>
                      <a:pt x="18161" y="12178"/>
                    </a:cubicBezTo>
                    <a:cubicBezTo>
                      <a:pt x="19413" y="15539"/>
                      <a:pt x="19892" y="19167"/>
                      <a:pt x="19542" y="22510"/>
                    </a:cubicBezTo>
                    <a:cubicBezTo>
                      <a:pt x="19192" y="25936"/>
                      <a:pt x="18409" y="29223"/>
                      <a:pt x="17018" y="32125"/>
                    </a:cubicBezTo>
                    <a:cubicBezTo>
                      <a:pt x="15996" y="34243"/>
                      <a:pt x="14504" y="35983"/>
                      <a:pt x="13243" y="37742"/>
                    </a:cubicBezTo>
                    <a:cubicBezTo>
                      <a:pt x="11862" y="39620"/>
                      <a:pt x="10342" y="41334"/>
                      <a:pt x="8712" y="4291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" name="Google Shape;48;p3"/>
            <p:cNvGrpSpPr/>
            <p:nvPr/>
          </p:nvGrpSpPr>
          <p:grpSpPr>
            <a:xfrm rot="-7199774">
              <a:off x="8937575" y="62459"/>
              <a:ext cx="133589" cy="151006"/>
              <a:chOff x="-362444" y="8595580"/>
              <a:chExt cx="638498" cy="721744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-303628" y="8663456"/>
                <a:ext cx="579682" cy="58565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3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0" y="23907"/>
                    </a:cubicBezTo>
                    <a:cubicBezTo>
                      <a:pt x="16940" y="24183"/>
                      <a:pt x="22493" y="19735"/>
                      <a:pt x="23506" y="14108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-362444" y="8595580"/>
                <a:ext cx="363259" cy="721744"/>
              </a:xfrm>
              <a:custGeom>
                <a:avLst/>
                <a:gdLst/>
                <a:ahLst/>
                <a:cxnLst/>
                <a:rect l="l" t="t" r="r" b="b"/>
                <a:pathLst>
                  <a:path w="14836" h="29477" extrusionOk="0">
                    <a:moveTo>
                      <a:pt x="10823" y="0"/>
                    </a:moveTo>
                    <a:cubicBezTo>
                      <a:pt x="10620" y="1105"/>
                      <a:pt x="9625" y="939"/>
                      <a:pt x="9018" y="1418"/>
                    </a:cubicBezTo>
                    <a:cubicBezTo>
                      <a:pt x="7093" y="2984"/>
                      <a:pt x="6329" y="5737"/>
                      <a:pt x="4984" y="7616"/>
                    </a:cubicBezTo>
                    <a:cubicBezTo>
                      <a:pt x="4855" y="9393"/>
                      <a:pt x="4109" y="10609"/>
                      <a:pt x="4109" y="12699"/>
                    </a:cubicBezTo>
                    <a:cubicBezTo>
                      <a:pt x="4091" y="13593"/>
                      <a:pt x="4625" y="14431"/>
                      <a:pt x="4791" y="15186"/>
                    </a:cubicBezTo>
                    <a:cubicBezTo>
                      <a:pt x="5656" y="18492"/>
                      <a:pt x="7701" y="21199"/>
                      <a:pt x="10482" y="23004"/>
                    </a:cubicBezTo>
                    <a:cubicBezTo>
                      <a:pt x="10823" y="23234"/>
                      <a:pt x="11025" y="23364"/>
                      <a:pt x="11375" y="23594"/>
                    </a:cubicBezTo>
                    <a:cubicBezTo>
                      <a:pt x="12084" y="24110"/>
                      <a:pt x="13125" y="24275"/>
                      <a:pt x="13806" y="24708"/>
                    </a:cubicBezTo>
                    <a:cubicBezTo>
                      <a:pt x="14525" y="25187"/>
                      <a:pt x="14949" y="26716"/>
                      <a:pt x="14810" y="28438"/>
                    </a:cubicBezTo>
                    <a:cubicBezTo>
                      <a:pt x="13714" y="30160"/>
                      <a:pt x="11532" y="29405"/>
                      <a:pt x="9672" y="28585"/>
                    </a:cubicBezTo>
                    <a:cubicBezTo>
                      <a:pt x="6347" y="27351"/>
                      <a:pt x="2875" y="23649"/>
                      <a:pt x="1540" y="20481"/>
                    </a:cubicBezTo>
                    <a:cubicBezTo>
                      <a:pt x="407" y="18142"/>
                      <a:pt x="-228" y="15342"/>
                      <a:pt x="76" y="12783"/>
                    </a:cubicBezTo>
                    <a:cubicBezTo>
                      <a:pt x="352" y="10176"/>
                      <a:pt x="1061" y="7699"/>
                      <a:pt x="2415" y="5636"/>
                    </a:cubicBezTo>
                    <a:cubicBezTo>
                      <a:pt x="3419" y="4135"/>
                      <a:pt x="4892" y="3104"/>
                      <a:pt x="6191" y="2127"/>
                    </a:cubicBezTo>
                    <a:cubicBezTo>
                      <a:pt x="7572" y="1087"/>
                      <a:pt x="9174" y="332"/>
                      <a:pt x="10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8816" y="8625062"/>
                <a:ext cx="236696" cy="515972"/>
              </a:xfrm>
              <a:custGeom>
                <a:avLst/>
                <a:gdLst/>
                <a:ahLst/>
                <a:cxnLst/>
                <a:rect l="l" t="t" r="r" b="b"/>
                <a:pathLst>
                  <a:path w="9667" h="21073" extrusionOk="0">
                    <a:moveTo>
                      <a:pt x="5026" y="21073"/>
                    </a:moveTo>
                    <a:cubicBezTo>
                      <a:pt x="4511" y="20207"/>
                      <a:pt x="5293" y="20153"/>
                      <a:pt x="5505" y="19738"/>
                    </a:cubicBezTo>
                    <a:cubicBezTo>
                      <a:pt x="6085" y="18329"/>
                      <a:pt x="5422" y="16478"/>
                      <a:pt x="6057" y="15207"/>
                    </a:cubicBezTo>
                    <a:cubicBezTo>
                      <a:pt x="5570" y="14120"/>
                      <a:pt x="5947" y="13319"/>
                      <a:pt x="5652" y="12067"/>
                    </a:cubicBezTo>
                    <a:cubicBezTo>
                      <a:pt x="5561" y="11533"/>
                      <a:pt x="4971" y="11082"/>
                      <a:pt x="4833" y="10621"/>
                    </a:cubicBezTo>
                    <a:cubicBezTo>
                      <a:pt x="4022" y="8632"/>
                      <a:pt x="3000" y="6956"/>
                      <a:pt x="1628" y="5583"/>
                    </a:cubicBezTo>
                    <a:cubicBezTo>
                      <a:pt x="1481" y="5454"/>
                      <a:pt x="1343" y="5298"/>
                      <a:pt x="1214" y="5123"/>
                    </a:cubicBezTo>
                    <a:cubicBezTo>
                      <a:pt x="919" y="4699"/>
                      <a:pt x="284" y="4525"/>
                      <a:pt x="72" y="4064"/>
                    </a:cubicBezTo>
                    <a:cubicBezTo>
                      <a:pt x="-186" y="3622"/>
                      <a:pt x="274" y="2140"/>
                      <a:pt x="1103" y="638"/>
                    </a:cubicBezTo>
                    <a:cubicBezTo>
                      <a:pt x="2494" y="-670"/>
                      <a:pt x="3534" y="316"/>
                      <a:pt x="4547" y="1080"/>
                    </a:cubicBezTo>
                    <a:cubicBezTo>
                      <a:pt x="6361" y="2351"/>
                      <a:pt x="7955" y="4994"/>
                      <a:pt x="8636" y="6928"/>
                    </a:cubicBezTo>
                    <a:cubicBezTo>
                      <a:pt x="9235" y="8393"/>
                      <a:pt x="9631" y="9976"/>
                      <a:pt x="9668" y="11514"/>
                    </a:cubicBezTo>
                    <a:cubicBezTo>
                      <a:pt x="9668" y="13089"/>
                      <a:pt x="9631" y="14646"/>
                      <a:pt x="9152" y="16091"/>
                    </a:cubicBezTo>
                    <a:cubicBezTo>
                      <a:pt x="8765" y="17150"/>
                      <a:pt x="7936" y="17988"/>
                      <a:pt x="7356" y="18826"/>
                    </a:cubicBezTo>
                    <a:cubicBezTo>
                      <a:pt x="6712" y="19729"/>
                      <a:pt x="5919" y="20493"/>
                      <a:pt x="5026" y="210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" name="Google Shape;52;p3"/>
            <p:cNvGrpSpPr/>
            <p:nvPr/>
          </p:nvGrpSpPr>
          <p:grpSpPr>
            <a:xfrm rot="-7199774">
              <a:off x="9876976" y="1952148"/>
              <a:ext cx="344927" cy="285041"/>
              <a:chOff x="-11464266" y="7925638"/>
              <a:chExt cx="1648601" cy="1362373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-11412576" y="7941652"/>
                <a:ext cx="1595810" cy="1290188"/>
              </a:xfrm>
              <a:custGeom>
                <a:avLst/>
                <a:gdLst/>
                <a:ahLst/>
                <a:cxnLst/>
                <a:rect l="l" t="t" r="r" b="b"/>
                <a:pathLst>
                  <a:path w="65175" h="52693" extrusionOk="0">
                    <a:moveTo>
                      <a:pt x="56277" y="1391"/>
                    </a:moveTo>
                    <a:cubicBezTo>
                      <a:pt x="41119" y="-386"/>
                      <a:pt x="25372" y="3463"/>
                      <a:pt x="12746" y="12037"/>
                    </a:cubicBezTo>
                    <a:cubicBezTo>
                      <a:pt x="6199" y="16485"/>
                      <a:pt x="84" y="23042"/>
                      <a:pt x="1" y="30952"/>
                    </a:cubicBezTo>
                    <a:cubicBezTo>
                      <a:pt x="-91" y="39305"/>
                      <a:pt x="6751" y="46359"/>
                      <a:pt x="14404" y="49720"/>
                    </a:cubicBezTo>
                    <a:cubicBezTo>
                      <a:pt x="24939" y="54334"/>
                      <a:pt x="37693" y="53533"/>
                      <a:pt x="47566" y="47630"/>
                    </a:cubicBezTo>
                    <a:cubicBezTo>
                      <a:pt x="57438" y="41727"/>
                      <a:pt x="64179" y="30869"/>
                      <a:pt x="65090" y="19404"/>
                    </a:cubicBezTo>
                    <a:cubicBezTo>
                      <a:pt x="65634" y="12617"/>
                      <a:pt x="63617" y="4845"/>
                      <a:pt x="57613" y="1621"/>
                    </a:cubicBezTo>
                    <a:cubicBezTo>
                      <a:pt x="53690" y="-478"/>
                      <a:pt x="48938" y="-174"/>
                      <a:pt x="44545" y="516"/>
                    </a:cubicBezTo>
                    <a:cubicBezTo>
                      <a:pt x="33909" y="2202"/>
                      <a:pt x="23576" y="5848"/>
                      <a:pt x="14247" y="1121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-11464266" y="7925638"/>
                <a:ext cx="1227580" cy="1335926"/>
              </a:xfrm>
              <a:custGeom>
                <a:avLst/>
                <a:gdLst/>
                <a:ahLst/>
                <a:cxnLst/>
                <a:rect l="l" t="t" r="r" b="b"/>
                <a:pathLst>
                  <a:path w="50136" h="54561" extrusionOk="0">
                    <a:moveTo>
                      <a:pt x="50137" y="0"/>
                    </a:moveTo>
                    <a:cubicBezTo>
                      <a:pt x="48552" y="1363"/>
                      <a:pt x="46038" y="1290"/>
                      <a:pt x="43985" y="1769"/>
                    </a:cubicBezTo>
                    <a:cubicBezTo>
                      <a:pt x="37409" y="3334"/>
                      <a:pt x="29840" y="5765"/>
                      <a:pt x="23108" y="7901"/>
                    </a:cubicBezTo>
                    <a:cubicBezTo>
                      <a:pt x="18669" y="10351"/>
                      <a:pt x="14571" y="11990"/>
                      <a:pt x="10252" y="16503"/>
                    </a:cubicBezTo>
                    <a:cubicBezTo>
                      <a:pt x="8466" y="18483"/>
                      <a:pt x="7379" y="20914"/>
                      <a:pt x="6458" y="23161"/>
                    </a:cubicBezTo>
                    <a:cubicBezTo>
                      <a:pt x="4395" y="28060"/>
                      <a:pt x="4358" y="33466"/>
                      <a:pt x="6789" y="37656"/>
                    </a:cubicBezTo>
                    <a:cubicBezTo>
                      <a:pt x="9156" y="41911"/>
                      <a:pt x="13549" y="45088"/>
                      <a:pt x="18503" y="46884"/>
                    </a:cubicBezTo>
                    <a:cubicBezTo>
                      <a:pt x="19535" y="47261"/>
                      <a:pt x="20668" y="47630"/>
                      <a:pt x="21856" y="47979"/>
                    </a:cubicBezTo>
                    <a:cubicBezTo>
                      <a:pt x="24609" y="48790"/>
                      <a:pt x="28127" y="49085"/>
                      <a:pt x="30899" y="49582"/>
                    </a:cubicBezTo>
                    <a:cubicBezTo>
                      <a:pt x="33929" y="50134"/>
                      <a:pt x="36203" y="51764"/>
                      <a:pt x="36332" y="53505"/>
                    </a:cubicBezTo>
                    <a:cubicBezTo>
                      <a:pt x="33993" y="55153"/>
                      <a:pt x="28652" y="54601"/>
                      <a:pt x="23366" y="53689"/>
                    </a:cubicBezTo>
                    <a:cubicBezTo>
                      <a:pt x="18973" y="52952"/>
                      <a:pt x="13494" y="51249"/>
                      <a:pt x="8963" y="47804"/>
                    </a:cubicBezTo>
                    <a:cubicBezTo>
                      <a:pt x="4404" y="44499"/>
                      <a:pt x="997" y="39240"/>
                      <a:pt x="297" y="34369"/>
                    </a:cubicBezTo>
                    <a:cubicBezTo>
                      <a:pt x="-974" y="26937"/>
                      <a:pt x="1964" y="19542"/>
                      <a:pt x="6614" y="14532"/>
                    </a:cubicBezTo>
                    <a:cubicBezTo>
                      <a:pt x="11440" y="9375"/>
                      <a:pt x="17509" y="6226"/>
                      <a:pt x="23559" y="4365"/>
                    </a:cubicBezTo>
                    <a:cubicBezTo>
                      <a:pt x="28007" y="3011"/>
                      <a:pt x="32428" y="2616"/>
                      <a:pt x="36673" y="1971"/>
                    </a:cubicBezTo>
                    <a:cubicBezTo>
                      <a:pt x="41204" y="1271"/>
                      <a:pt x="45680" y="764"/>
                      <a:pt x="501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-10428059" y="7995987"/>
                <a:ext cx="612394" cy="1292024"/>
              </a:xfrm>
              <a:custGeom>
                <a:avLst/>
                <a:gdLst/>
                <a:ahLst/>
                <a:cxnLst/>
                <a:rect l="l" t="t" r="r" b="b"/>
                <a:pathLst>
                  <a:path w="25011" h="52768" extrusionOk="0">
                    <a:moveTo>
                      <a:pt x="0" y="52768"/>
                    </a:moveTo>
                    <a:cubicBezTo>
                      <a:pt x="470" y="51442"/>
                      <a:pt x="1962" y="51258"/>
                      <a:pt x="2947" y="50512"/>
                    </a:cubicBezTo>
                    <a:cubicBezTo>
                      <a:pt x="6078" y="48127"/>
                      <a:pt x="8546" y="44250"/>
                      <a:pt x="11401" y="41422"/>
                    </a:cubicBezTo>
                    <a:cubicBezTo>
                      <a:pt x="12718" y="38779"/>
                      <a:pt x="14394" y="36974"/>
                      <a:pt x="15941" y="33696"/>
                    </a:cubicBezTo>
                    <a:cubicBezTo>
                      <a:pt x="16613" y="32296"/>
                      <a:pt x="16816" y="30703"/>
                      <a:pt x="17285" y="29331"/>
                    </a:cubicBezTo>
                    <a:cubicBezTo>
                      <a:pt x="19247" y="23327"/>
                      <a:pt x="20011" y="17359"/>
                      <a:pt x="19551" y="11115"/>
                    </a:cubicBezTo>
                    <a:cubicBezTo>
                      <a:pt x="19505" y="10425"/>
                      <a:pt x="19459" y="9826"/>
                      <a:pt x="19413" y="9080"/>
                    </a:cubicBezTo>
                    <a:cubicBezTo>
                      <a:pt x="19330" y="7432"/>
                      <a:pt x="18759" y="5525"/>
                      <a:pt x="18639" y="3978"/>
                    </a:cubicBezTo>
                    <a:cubicBezTo>
                      <a:pt x="18510" y="2293"/>
                      <a:pt x="19532" y="654"/>
                      <a:pt x="21135" y="0"/>
                    </a:cubicBezTo>
                    <a:cubicBezTo>
                      <a:pt x="23281" y="700"/>
                      <a:pt x="23879" y="3923"/>
                      <a:pt x="24414" y="6935"/>
                    </a:cubicBezTo>
                    <a:cubicBezTo>
                      <a:pt x="25472" y="12036"/>
                      <a:pt x="25039" y="19376"/>
                      <a:pt x="23787" y="24257"/>
                    </a:cubicBezTo>
                    <a:cubicBezTo>
                      <a:pt x="22931" y="28014"/>
                      <a:pt x="21632" y="31790"/>
                      <a:pt x="19781" y="35068"/>
                    </a:cubicBezTo>
                    <a:cubicBezTo>
                      <a:pt x="17902" y="38420"/>
                      <a:pt x="15812" y="41560"/>
                      <a:pt x="13234" y="44204"/>
                    </a:cubicBezTo>
                    <a:cubicBezTo>
                      <a:pt x="11346" y="46119"/>
                      <a:pt x="9117" y="47537"/>
                      <a:pt x="7054" y="48983"/>
                    </a:cubicBezTo>
                    <a:cubicBezTo>
                      <a:pt x="4835" y="50512"/>
                      <a:pt x="2468" y="51801"/>
                      <a:pt x="0" y="5276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" name="Google Shape;56;p3"/>
            <p:cNvGrpSpPr/>
            <p:nvPr/>
          </p:nvGrpSpPr>
          <p:grpSpPr>
            <a:xfrm rot="-7199774">
              <a:off x="9621194" y="1942127"/>
              <a:ext cx="130589" cy="149220"/>
              <a:chOff x="-9762182" y="6934045"/>
              <a:chExt cx="624157" cy="713206"/>
            </a:xfrm>
          </p:grpSpPr>
          <p:sp>
            <p:nvSpPr>
              <p:cNvPr id="57" name="Google Shape;57;p3"/>
              <p:cNvSpPr/>
              <p:nvPr/>
            </p:nvSpPr>
            <p:spPr>
              <a:xfrm>
                <a:off x="-9736765" y="6999766"/>
                <a:ext cx="579682" cy="58565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1" y="23907"/>
                    </a:cubicBezTo>
                    <a:cubicBezTo>
                      <a:pt x="16940" y="24183"/>
                      <a:pt x="22492" y="19735"/>
                      <a:pt x="23506" y="14109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-9762182" y="7078685"/>
                <a:ext cx="441269" cy="568566"/>
              </a:xfrm>
              <a:custGeom>
                <a:avLst/>
                <a:gdLst/>
                <a:ahLst/>
                <a:cxnLst/>
                <a:rect l="l" t="t" r="r" b="b"/>
                <a:pathLst>
                  <a:path w="18022" h="23221" extrusionOk="0">
                    <a:moveTo>
                      <a:pt x="6981" y="0"/>
                    </a:moveTo>
                    <a:cubicBezTo>
                      <a:pt x="7036" y="1078"/>
                      <a:pt x="6106" y="1032"/>
                      <a:pt x="5655" y="1566"/>
                    </a:cubicBezTo>
                    <a:cubicBezTo>
                      <a:pt x="4265" y="3297"/>
                      <a:pt x="4329" y="5866"/>
                      <a:pt x="3592" y="7718"/>
                    </a:cubicBezTo>
                    <a:cubicBezTo>
                      <a:pt x="3979" y="9237"/>
                      <a:pt x="3611" y="10434"/>
                      <a:pt x="4191" y="12129"/>
                    </a:cubicBezTo>
                    <a:cubicBezTo>
                      <a:pt x="4431" y="12856"/>
                      <a:pt x="5158" y="13353"/>
                      <a:pt x="5508" y="13887"/>
                    </a:cubicBezTo>
                    <a:cubicBezTo>
                      <a:pt x="7193" y="16190"/>
                      <a:pt x="9753" y="17544"/>
                      <a:pt x="12488" y="17820"/>
                    </a:cubicBezTo>
                    <a:cubicBezTo>
                      <a:pt x="12847" y="17866"/>
                      <a:pt x="13013" y="17884"/>
                      <a:pt x="13373" y="17930"/>
                    </a:cubicBezTo>
                    <a:cubicBezTo>
                      <a:pt x="14091" y="18050"/>
                      <a:pt x="14901" y="17718"/>
                      <a:pt x="15555" y="17801"/>
                    </a:cubicBezTo>
                    <a:cubicBezTo>
                      <a:pt x="16245" y="17903"/>
                      <a:pt x="17277" y="19054"/>
                      <a:pt x="18023" y="20619"/>
                    </a:cubicBezTo>
                    <a:cubicBezTo>
                      <a:pt x="18023" y="22627"/>
                      <a:pt x="15896" y="23023"/>
                      <a:pt x="14035" y="23152"/>
                    </a:cubicBezTo>
                    <a:cubicBezTo>
                      <a:pt x="10794" y="23594"/>
                      <a:pt x="6419" y="21872"/>
                      <a:pt x="4145" y="19634"/>
                    </a:cubicBezTo>
                    <a:cubicBezTo>
                      <a:pt x="2331" y="18050"/>
                      <a:pt x="839" y="15794"/>
                      <a:pt x="360" y="13445"/>
                    </a:cubicBezTo>
                    <a:cubicBezTo>
                      <a:pt x="-147" y="11069"/>
                      <a:pt x="-156" y="8684"/>
                      <a:pt x="572" y="6557"/>
                    </a:cubicBezTo>
                    <a:cubicBezTo>
                      <a:pt x="1115" y="4992"/>
                      <a:pt x="2238" y="3776"/>
                      <a:pt x="3206" y="2662"/>
                    </a:cubicBezTo>
                    <a:cubicBezTo>
                      <a:pt x="4246" y="1446"/>
                      <a:pt x="5554" y="507"/>
                      <a:pt x="69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-9557869" y="6934045"/>
                <a:ext cx="419844" cy="446998"/>
              </a:xfrm>
              <a:custGeom>
                <a:avLst/>
                <a:gdLst/>
                <a:ahLst/>
                <a:cxnLst/>
                <a:rect l="l" t="t" r="r" b="b"/>
                <a:pathLst>
                  <a:path w="17147" h="18256" extrusionOk="0">
                    <a:moveTo>
                      <a:pt x="14753" y="18257"/>
                    </a:moveTo>
                    <a:cubicBezTo>
                      <a:pt x="14071" y="17511"/>
                      <a:pt x="14836" y="17179"/>
                      <a:pt x="14909" y="16626"/>
                    </a:cubicBezTo>
                    <a:cubicBezTo>
                      <a:pt x="15121" y="14877"/>
                      <a:pt x="13896" y="13118"/>
                      <a:pt x="13933" y="11525"/>
                    </a:cubicBezTo>
                    <a:cubicBezTo>
                      <a:pt x="13040" y="10576"/>
                      <a:pt x="13012" y="9582"/>
                      <a:pt x="12100" y="8476"/>
                    </a:cubicBezTo>
                    <a:cubicBezTo>
                      <a:pt x="11723" y="7997"/>
                      <a:pt x="10986" y="7841"/>
                      <a:pt x="10581" y="7510"/>
                    </a:cubicBezTo>
                    <a:cubicBezTo>
                      <a:pt x="8739" y="6128"/>
                      <a:pt x="6640" y="5410"/>
                      <a:pt x="4466" y="5364"/>
                    </a:cubicBezTo>
                    <a:cubicBezTo>
                      <a:pt x="4245" y="5364"/>
                      <a:pt x="4006" y="5327"/>
                      <a:pt x="3766" y="5309"/>
                    </a:cubicBezTo>
                    <a:cubicBezTo>
                      <a:pt x="3195" y="5226"/>
                      <a:pt x="2551" y="5539"/>
                      <a:pt x="2017" y="5419"/>
                    </a:cubicBezTo>
                    <a:cubicBezTo>
                      <a:pt x="1446" y="5281"/>
                      <a:pt x="607" y="4029"/>
                      <a:pt x="0" y="2408"/>
                    </a:cubicBezTo>
                    <a:cubicBezTo>
                      <a:pt x="0" y="455"/>
                      <a:pt x="1676" y="290"/>
                      <a:pt x="3131" y="105"/>
                    </a:cubicBezTo>
                    <a:cubicBezTo>
                      <a:pt x="5663" y="-337"/>
                      <a:pt x="9200" y="667"/>
                      <a:pt x="11281" y="2067"/>
                    </a:cubicBezTo>
                    <a:cubicBezTo>
                      <a:pt x="12902" y="3053"/>
                      <a:pt x="14449" y="4424"/>
                      <a:pt x="15360" y="6073"/>
                    </a:cubicBezTo>
                    <a:cubicBezTo>
                      <a:pt x="16300" y="7731"/>
                      <a:pt x="17018" y="9453"/>
                      <a:pt x="17138" y="11249"/>
                    </a:cubicBezTo>
                    <a:cubicBezTo>
                      <a:pt x="17221" y="12566"/>
                      <a:pt x="16733" y="13818"/>
                      <a:pt x="16438" y="14951"/>
                    </a:cubicBezTo>
                    <a:cubicBezTo>
                      <a:pt x="16116" y="16184"/>
                      <a:pt x="15545" y="17327"/>
                      <a:pt x="14753" y="182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" name="Google Shape;60;p3"/>
            <p:cNvGrpSpPr/>
            <p:nvPr/>
          </p:nvGrpSpPr>
          <p:grpSpPr>
            <a:xfrm rot="-7199774">
              <a:off x="9519343" y="1801026"/>
              <a:ext cx="137341" cy="141729"/>
              <a:chOff x="-8943437" y="6890435"/>
              <a:chExt cx="656431" cy="677403"/>
            </a:xfrm>
          </p:grpSpPr>
          <p:sp>
            <p:nvSpPr>
              <p:cNvPr id="61" name="Google Shape;61;p3"/>
              <p:cNvSpPr/>
              <p:nvPr/>
            </p:nvSpPr>
            <p:spPr>
              <a:xfrm>
                <a:off x="-8877862" y="6944280"/>
                <a:ext cx="579682" cy="585632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8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1" y="23907"/>
                    </a:cubicBezTo>
                    <a:cubicBezTo>
                      <a:pt x="16931" y="24183"/>
                      <a:pt x="22492" y="19735"/>
                      <a:pt x="23506" y="14109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-8943437" y="6905959"/>
                <a:ext cx="565897" cy="661879"/>
              </a:xfrm>
              <a:custGeom>
                <a:avLst/>
                <a:gdLst/>
                <a:ahLst/>
                <a:cxnLst/>
                <a:rect l="l" t="t" r="r" b="b"/>
                <a:pathLst>
                  <a:path w="23112" h="27032" extrusionOk="0">
                    <a:moveTo>
                      <a:pt x="7738" y="0"/>
                    </a:moveTo>
                    <a:cubicBezTo>
                      <a:pt x="7673" y="1170"/>
                      <a:pt x="6596" y="1252"/>
                      <a:pt x="6044" y="1916"/>
                    </a:cubicBezTo>
                    <a:cubicBezTo>
                      <a:pt x="4312" y="4070"/>
                      <a:pt x="4193" y="7220"/>
                      <a:pt x="3484" y="9670"/>
                    </a:cubicBezTo>
                    <a:cubicBezTo>
                      <a:pt x="3907" y="11567"/>
                      <a:pt x="3594" y="13141"/>
                      <a:pt x="4460" y="15269"/>
                    </a:cubicBezTo>
                    <a:cubicBezTo>
                      <a:pt x="4810" y="16190"/>
                      <a:pt x="5675" y="16807"/>
                      <a:pt x="6191" y="17469"/>
                    </a:cubicBezTo>
                    <a:cubicBezTo>
                      <a:pt x="8558" y="20334"/>
                      <a:pt x="12149" y="21761"/>
                      <a:pt x="15768" y="21650"/>
                    </a:cubicBezTo>
                    <a:cubicBezTo>
                      <a:pt x="16201" y="21632"/>
                      <a:pt x="16487" y="21632"/>
                      <a:pt x="16938" y="21613"/>
                    </a:cubicBezTo>
                    <a:cubicBezTo>
                      <a:pt x="17905" y="21613"/>
                      <a:pt x="18909" y="21089"/>
                      <a:pt x="19765" y="20978"/>
                    </a:cubicBezTo>
                    <a:cubicBezTo>
                      <a:pt x="20686" y="20877"/>
                      <a:pt x="22049" y="21715"/>
                      <a:pt x="23099" y="23105"/>
                    </a:cubicBezTo>
                    <a:cubicBezTo>
                      <a:pt x="23320" y="25168"/>
                      <a:pt x="20870" y="26154"/>
                      <a:pt x="18633" y="26642"/>
                    </a:cubicBezTo>
                    <a:cubicBezTo>
                      <a:pt x="14783" y="27747"/>
                      <a:pt x="9184" y="26393"/>
                      <a:pt x="6099" y="23999"/>
                    </a:cubicBezTo>
                    <a:cubicBezTo>
                      <a:pt x="3668" y="22341"/>
                      <a:pt x="1596" y="19744"/>
                      <a:pt x="776" y="16945"/>
                    </a:cubicBezTo>
                    <a:cubicBezTo>
                      <a:pt x="-99" y="14108"/>
                      <a:pt x="-264" y="11189"/>
                      <a:pt x="435" y="8527"/>
                    </a:cubicBezTo>
                    <a:cubicBezTo>
                      <a:pt x="969" y="6584"/>
                      <a:pt x="2166" y="4982"/>
                      <a:pt x="3272" y="3536"/>
                    </a:cubicBezTo>
                    <a:cubicBezTo>
                      <a:pt x="4460" y="1971"/>
                      <a:pt x="6016" y="718"/>
                      <a:pt x="7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-8684299" y="6890435"/>
                <a:ext cx="397294" cy="477531"/>
              </a:xfrm>
              <a:custGeom>
                <a:avLst/>
                <a:gdLst/>
                <a:ahLst/>
                <a:cxnLst/>
                <a:rect l="l" t="t" r="r" b="b"/>
                <a:pathLst>
                  <a:path w="16226" h="19503" extrusionOk="0">
                    <a:moveTo>
                      <a:pt x="13639" y="19503"/>
                    </a:moveTo>
                    <a:cubicBezTo>
                      <a:pt x="12948" y="18748"/>
                      <a:pt x="13731" y="18417"/>
                      <a:pt x="13814" y="17882"/>
                    </a:cubicBezTo>
                    <a:cubicBezTo>
                      <a:pt x="14053" y="16142"/>
                      <a:pt x="12893" y="14328"/>
                      <a:pt x="13003" y="12716"/>
                    </a:cubicBezTo>
                    <a:cubicBezTo>
                      <a:pt x="12156" y="11703"/>
                      <a:pt x="12184" y="10709"/>
                      <a:pt x="11355" y="9521"/>
                    </a:cubicBezTo>
                    <a:cubicBezTo>
                      <a:pt x="11005" y="9005"/>
                      <a:pt x="10286" y="8784"/>
                      <a:pt x="9900" y="8406"/>
                    </a:cubicBezTo>
                    <a:cubicBezTo>
                      <a:pt x="8159" y="6813"/>
                      <a:pt x="6152" y="5819"/>
                      <a:pt x="3951" y="5432"/>
                    </a:cubicBezTo>
                    <a:cubicBezTo>
                      <a:pt x="3721" y="5404"/>
                      <a:pt x="3490" y="5321"/>
                      <a:pt x="3251" y="5266"/>
                    </a:cubicBezTo>
                    <a:cubicBezTo>
                      <a:pt x="2680" y="5091"/>
                      <a:pt x="1980" y="5284"/>
                      <a:pt x="1455" y="5082"/>
                    </a:cubicBezTo>
                    <a:cubicBezTo>
                      <a:pt x="902" y="4852"/>
                      <a:pt x="286" y="3452"/>
                      <a:pt x="0" y="1757"/>
                    </a:cubicBezTo>
                    <a:cubicBezTo>
                      <a:pt x="359" y="-167"/>
                      <a:pt x="2008" y="-29"/>
                      <a:pt x="3463" y="26"/>
                    </a:cubicBezTo>
                    <a:cubicBezTo>
                      <a:pt x="6004" y="8"/>
                      <a:pt x="9310" y="1463"/>
                      <a:pt x="11189" y="3065"/>
                    </a:cubicBezTo>
                    <a:cubicBezTo>
                      <a:pt x="12662" y="4216"/>
                      <a:pt x="14035" y="5708"/>
                      <a:pt x="14799" y="7384"/>
                    </a:cubicBezTo>
                    <a:cubicBezTo>
                      <a:pt x="15582" y="9088"/>
                      <a:pt x="16199" y="10828"/>
                      <a:pt x="16227" y="12606"/>
                    </a:cubicBezTo>
                    <a:cubicBezTo>
                      <a:pt x="16245" y="13904"/>
                      <a:pt x="15711" y="15138"/>
                      <a:pt x="15379" y="16252"/>
                    </a:cubicBezTo>
                    <a:cubicBezTo>
                      <a:pt x="15011" y="17459"/>
                      <a:pt x="14431" y="18582"/>
                      <a:pt x="13639" y="195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" name="Google Shape;64;p3"/>
          <p:cNvGrpSpPr/>
          <p:nvPr/>
        </p:nvGrpSpPr>
        <p:grpSpPr>
          <a:xfrm>
            <a:off x="190204" y="950924"/>
            <a:ext cx="545687" cy="1213193"/>
            <a:chOff x="190203" y="713192"/>
            <a:chExt cx="545687" cy="909895"/>
          </a:xfrm>
        </p:grpSpPr>
        <p:grpSp>
          <p:nvGrpSpPr>
            <p:cNvPr id="65" name="Google Shape;65;p3"/>
            <p:cNvGrpSpPr/>
            <p:nvPr/>
          </p:nvGrpSpPr>
          <p:grpSpPr>
            <a:xfrm>
              <a:off x="341786" y="1392949"/>
              <a:ext cx="242534" cy="230138"/>
              <a:chOff x="-5709862" y="-2878873"/>
              <a:chExt cx="732733" cy="695281"/>
            </a:xfrm>
          </p:grpSpPr>
          <p:sp>
            <p:nvSpPr>
              <p:cNvPr id="66" name="Google Shape;66;p3"/>
              <p:cNvSpPr/>
              <p:nvPr/>
            </p:nvSpPr>
            <p:spPr>
              <a:xfrm>
                <a:off x="-5575947" y="-2798926"/>
                <a:ext cx="579682" cy="58565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1" y="23907"/>
                    </a:cubicBezTo>
                    <a:cubicBezTo>
                      <a:pt x="16930" y="24183"/>
                      <a:pt x="22492" y="19735"/>
                      <a:pt x="23506" y="14109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-5709862" y="-2784161"/>
                <a:ext cx="516193" cy="600568"/>
              </a:xfrm>
              <a:custGeom>
                <a:avLst/>
                <a:gdLst/>
                <a:ahLst/>
                <a:cxnLst/>
                <a:rect l="l" t="t" r="r" b="b"/>
                <a:pathLst>
                  <a:path w="21082" h="24528" extrusionOk="0">
                    <a:moveTo>
                      <a:pt x="10281" y="23"/>
                    </a:moveTo>
                    <a:cubicBezTo>
                      <a:pt x="9737" y="1027"/>
                      <a:pt x="8798" y="622"/>
                      <a:pt x="8061" y="1018"/>
                    </a:cubicBezTo>
                    <a:cubicBezTo>
                      <a:pt x="5722" y="2307"/>
                      <a:pt x="4893" y="5199"/>
                      <a:pt x="3816" y="7216"/>
                    </a:cubicBezTo>
                    <a:cubicBezTo>
                      <a:pt x="3936" y="8984"/>
                      <a:pt x="3530" y="10328"/>
                      <a:pt x="4221" y="12336"/>
                    </a:cubicBezTo>
                    <a:cubicBezTo>
                      <a:pt x="4534" y="13193"/>
                      <a:pt x="5298" y="13800"/>
                      <a:pt x="5786" y="14454"/>
                    </a:cubicBezTo>
                    <a:cubicBezTo>
                      <a:pt x="7905" y="17327"/>
                      <a:pt x="10944" y="18847"/>
                      <a:pt x="14425" y="19114"/>
                    </a:cubicBezTo>
                    <a:cubicBezTo>
                      <a:pt x="14857" y="19151"/>
                      <a:pt x="15115" y="19188"/>
                      <a:pt x="15558" y="19224"/>
                    </a:cubicBezTo>
                    <a:cubicBezTo>
                      <a:pt x="16487" y="19326"/>
                      <a:pt x="17583" y="19013"/>
                      <a:pt x="18467" y="19086"/>
                    </a:cubicBezTo>
                    <a:cubicBezTo>
                      <a:pt x="19425" y="19179"/>
                      <a:pt x="20512" y="20394"/>
                      <a:pt x="21083" y="22015"/>
                    </a:cubicBezTo>
                    <a:cubicBezTo>
                      <a:pt x="20770" y="24041"/>
                      <a:pt x="18514" y="24289"/>
                      <a:pt x="16432" y="24446"/>
                    </a:cubicBezTo>
                    <a:cubicBezTo>
                      <a:pt x="12896" y="24916"/>
                      <a:pt x="7730" y="23341"/>
                      <a:pt x="5003" y="20762"/>
                    </a:cubicBezTo>
                    <a:cubicBezTo>
                      <a:pt x="2886" y="18957"/>
                      <a:pt x="1154" y="16544"/>
                      <a:pt x="473" y="13828"/>
                    </a:cubicBezTo>
                    <a:cubicBezTo>
                      <a:pt x="-245" y="11121"/>
                      <a:pt x="-218" y="8017"/>
                      <a:pt x="1062" y="5540"/>
                    </a:cubicBezTo>
                    <a:cubicBezTo>
                      <a:pt x="1993" y="3735"/>
                      <a:pt x="3558" y="2519"/>
                      <a:pt x="5022" y="1524"/>
                    </a:cubicBezTo>
                    <a:cubicBezTo>
                      <a:pt x="6579" y="429"/>
                      <a:pt x="8494" y="-124"/>
                      <a:pt x="10281" y="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-5322711" y="-2878873"/>
                <a:ext cx="345581" cy="480420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19621" extrusionOk="0">
                    <a:moveTo>
                      <a:pt x="11838" y="19621"/>
                    </a:moveTo>
                    <a:cubicBezTo>
                      <a:pt x="11157" y="18885"/>
                      <a:pt x="11921" y="18599"/>
                      <a:pt x="11976" y="18083"/>
                    </a:cubicBezTo>
                    <a:cubicBezTo>
                      <a:pt x="12142" y="16425"/>
                      <a:pt x="10798" y="14842"/>
                      <a:pt x="10917" y="13285"/>
                    </a:cubicBezTo>
                    <a:cubicBezTo>
                      <a:pt x="10061" y="12337"/>
                      <a:pt x="10107" y="11342"/>
                      <a:pt x="9453" y="10099"/>
                    </a:cubicBezTo>
                    <a:cubicBezTo>
                      <a:pt x="9168" y="9565"/>
                      <a:pt x="8514" y="9224"/>
                      <a:pt x="8201" y="8800"/>
                    </a:cubicBezTo>
                    <a:cubicBezTo>
                      <a:pt x="6810" y="6913"/>
                      <a:pt x="5309" y="5734"/>
                      <a:pt x="3596" y="5384"/>
                    </a:cubicBezTo>
                    <a:cubicBezTo>
                      <a:pt x="3421" y="5347"/>
                      <a:pt x="3246" y="5292"/>
                      <a:pt x="3071" y="5236"/>
                    </a:cubicBezTo>
                    <a:cubicBezTo>
                      <a:pt x="2638" y="5089"/>
                      <a:pt x="2169" y="5320"/>
                      <a:pt x="1819" y="5163"/>
                    </a:cubicBezTo>
                    <a:cubicBezTo>
                      <a:pt x="1469" y="4969"/>
                      <a:pt x="714" y="3690"/>
                      <a:pt x="5" y="2115"/>
                    </a:cubicBezTo>
                    <a:cubicBezTo>
                      <a:pt x="-106" y="135"/>
                      <a:pt x="1828" y="-68"/>
                      <a:pt x="3347" y="15"/>
                    </a:cubicBezTo>
                    <a:cubicBezTo>
                      <a:pt x="6055" y="-77"/>
                      <a:pt x="9296" y="2069"/>
                      <a:pt x="10659" y="3984"/>
                    </a:cubicBezTo>
                    <a:cubicBezTo>
                      <a:pt x="11792" y="5384"/>
                      <a:pt x="12685" y="6922"/>
                      <a:pt x="13136" y="8460"/>
                    </a:cubicBezTo>
                    <a:cubicBezTo>
                      <a:pt x="13588" y="10034"/>
                      <a:pt x="14057" y="11453"/>
                      <a:pt x="14113" y="13055"/>
                    </a:cubicBezTo>
                    <a:cubicBezTo>
                      <a:pt x="14150" y="14215"/>
                      <a:pt x="13708" y="15394"/>
                      <a:pt x="13440" y="16472"/>
                    </a:cubicBezTo>
                    <a:cubicBezTo>
                      <a:pt x="13173" y="17632"/>
                      <a:pt x="12630" y="18756"/>
                      <a:pt x="11838" y="1962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" name="Google Shape;69;p3"/>
            <p:cNvGrpSpPr/>
            <p:nvPr/>
          </p:nvGrpSpPr>
          <p:grpSpPr>
            <a:xfrm>
              <a:off x="190203" y="713192"/>
              <a:ext cx="545687" cy="450946"/>
              <a:chOff x="-11464266" y="7925638"/>
              <a:chExt cx="1648601" cy="1362373"/>
            </a:xfrm>
          </p:grpSpPr>
          <p:sp>
            <p:nvSpPr>
              <p:cNvPr id="70" name="Google Shape;70;p3"/>
              <p:cNvSpPr/>
              <p:nvPr/>
            </p:nvSpPr>
            <p:spPr>
              <a:xfrm>
                <a:off x="-11412576" y="7941652"/>
                <a:ext cx="1595810" cy="1290188"/>
              </a:xfrm>
              <a:custGeom>
                <a:avLst/>
                <a:gdLst/>
                <a:ahLst/>
                <a:cxnLst/>
                <a:rect l="l" t="t" r="r" b="b"/>
                <a:pathLst>
                  <a:path w="65175" h="52693" extrusionOk="0">
                    <a:moveTo>
                      <a:pt x="56277" y="1391"/>
                    </a:moveTo>
                    <a:cubicBezTo>
                      <a:pt x="41119" y="-386"/>
                      <a:pt x="25372" y="3463"/>
                      <a:pt x="12746" y="12037"/>
                    </a:cubicBezTo>
                    <a:cubicBezTo>
                      <a:pt x="6199" y="16485"/>
                      <a:pt x="84" y="23042"/>
                      <a:pt x="1" y="30952"/>
                    </a:cubicBezTo>
                    <a:cubicBezTo>
                      <a:pt x="-91" y="39305"/>
                      <a:pt x="6751" y="46359"/>
                      <a:pt x="14404" y="49720"/>
                    </a:cubicBezTo>
                    <a:cubicBezTo>
                      <a:pt x="24939" y="54334"/>
                      <a:pt x="37693" y="53533"/>
                      <a:pt x="47566" y="47630"/>
                    </a:cubicBezTo>
                    <a:cubicBezTo>
                      <a:pt x="57438" y="41727"/>
                      <a:pt x="64179" y="30869"/>
                      <a:pt x="65090" y="19404"/>
                    </a:cubicBezTo>
                    <a:cubicBezTo>
                      <a:pt x="65634" y="12617"/>
                      <a:pt x="63617" y="4845"/>
                      <a:pt x="57613" y="1621"/>
                    </a:cubicBezTo>
                    <a:cubicBezTo>
                      <a:pt x="53690" y="-478"/>
                      <a:pt x="48938" y="-174"/>
                      <a:pt x="44545" y="516"/>
                    </a:cubicBezTo>
                    <a:cubicBezTo>
                      <a:pt x="33909" y="2202"/>
                      <a:pt x="23576" y="5848"/>
                      <a:pt x="14247" y="1121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-11464266" y="7925638"/>
                <a:ext cx="1227580" cy="1335926"/>
              </a:xfrm>
              <a:custGeom>
                <a:avLst/>
                <a:gdLst/>
                <a:ahLst/>
                <a:cxnLst/>
                <a:rect l="l" t="t" r="r" b="b"/>
                <a:pathLst>
                  <a:path w="50136" h="54561" extrusionOk="0">
                    <a:moveTo>
                      <a:pt x="50137" y="0"/>
                    </a:moveTo>
                    <a:cubicBezTo>
                      <a:pt x="48552" y="1363"/>
                      <a:pt x="46038" y="1290"/>
                      <a:pt x="43985" y="1769"/>
                    </a:cubicBezTo>
                    <a:cubicBezTo>
                      <a:pt x="37409" y="3334"/>
                      <a:pt x="29840" y="5765"/>
                      <a:pt x="23108" y="7901"/>
                    </a:cubicBezTo>
                    <a:cubicBezTo>
                      <a:pt x="18669" y="10351"/>
                      <a:pt x="14571" y="11990"/>
                      <a:pt x="10252" y="16503"/>
                    </a:cubicBezTo>
                    <a:cubicBezTo>
                      <a:pt x="8466" y="18483"/>
                      <a:pt x="7379" y="20914"/>
                      <a:pt x="6458" y="23161"/>
                    </a:cubicBezTo>
                    <a:cubicBezTo>
                      <a:pt x="4395" y="28060"/>
                      <a:pt x="4358" y="33466"/>
                      <a:pt x="6789" y="37656"/>
                    </a:cubicBezTo>
                    <a:cubicBezTo>
                      <a:pt x="9156" y="41911"/>
                      <a:pt x="13549" y="45088"/>
                      <a:pt x="18503" y="46884"/>
                    </a:cubicBezTo>
                    <a:cubicBezTo>
                      <a:pt x="19535" y="47261"/>
                      <a:pt x="20668" y="47630"/>
                      <a:pt x="21856" y="47979"/>
                    </a:cubicBezTo>
                    <a:cubicBezTo>
                      <a:pt x="24609" y="48790"/>
                      <a:pt x="28127" y="49085"/>
                      <a:pt x="30899" y="49582"/>
                    </a:cubicBezTo>
                    <a:cubicBezTo>
                      <a:pt x="33929" y="50134"/>
                      <a:pt x="36203" y="51764"/>
                      <a:pt x="36332" y="53505"/>
                    </a:cubicBezTo>
                    <a:cubicBezTo>
                      <a:pt x="33993" y="55153"/>
                      <a:pt x="28652" y="54601"/>
                      <a:pt x="23366" y="53689"/>
                    </a:cubicBezTo>
                    <a:cubicBezTo>
                      <a:pt x="18973" y="52952"/>
                      <a:pt x="13494" y="51249"/>
                      <a:pt x="8963" y="47804"/>
                    </a:cubicBezTo>
                    <a:cubicBezTo>
                      <a:pt x="4404" y="44499"/>
                      <a:pt x="997" y="39240"/>
                      <a:pt x="297" y="34369"/>
                    </a:cubicBezTo>
                    <a:cubicBezTo>
                      <a:pt x="-974" y="26937"/>
                      <a:pt x="1964" y="19542"/>
                      <a:pt x="6614" y="14532"/>
                    </a:cubicBezTo>
                    <a:cubicBezTo>
                      <a:pt x="11440" y="9375"/>
                      <a:pt x="17509" y="6226"/>
                      <a:pt x="23559" y="4365"/>
                    </a:cubicBezTo>
                    <a:cubicBezTo>
                      <a:pt x="28007" y="3011"/>
                      <a:pt x="32428" y="2616"/>
                      <a:pt x="36673" y="1971"/>
                    </a:cubicBezTo>
                    <a:cubicBezTo>
                      <a:pt x="41204" y="1271"/>
                      <a:pt x="45680" y="764"/>
                      <a:pt x="501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-10428059" y="7995987"/>
                <a:ext cx="612394" cy="1292024"/>
              </a:xfrm>
              <a:custGeom>
                <a:avLst/>
                <a:gdLst/>
                <a:ahLst/>
                <a:cxnLst/>
                <a:rect l="l" t="t" r="r" b="b"/>
                <a:pathLst>
                  <a:path w="25011" h="52768" extrusionOk="0">
                    <a:moveTo>
                      <a:pt x="0" y="52768"/>
                    </a:moveTo>
                    <a:cubicBezTo>
                      <a:pt x="470" y="51442"/>
                      <a:pt x="1962" y="51258"/>
                      <a:pt x="2947" y="50512"/>
                    </a:cubicBezTo>
                    <a:cubicBezTo>
                      <a:pt x="6078" y="48127"/>
                      <a:pt x="8546" y="44250"/>
                      <a:pt x="11401" y="41422"/>
                    </a:cubicBezTo>
                    <a:cubicBezTo>
                      <a:pt x="12718" y="38779"/>
                      <a:pt x="14394" y="36974"/>
                      <a:pt x="15941" y="33696"/>
                    </a:cubicBezTo>
                    <a:cubicBezTo>
                      <a:pt x="16613" y="32296"/>
                      <a:pt x="16816" y="30703"/>
                      <a:pt x="17285" y="29331"/>
                    </a:cubicBezTo>
                    <a:cubicBezTo>
                      <a:pt x="19247" y="23327"/>
                      <a:pt x="20011" y="17359"/>
                      <a:pt x="19551" y="11115"/>
                    </a:cubicBezTo>
                    <a:cubicBezTo>
                      <a:pt x="19505" y="10425"/>
                      <a:pt x="19459" y="9826"/>
                      <a:pt x="19413" y="9080"/>
                    </a:cubicBezTo>
                    <a:cubicBezTo>
                      <a:pt x="19330" y="7432"/>
                      <a:pt x="18759" y="5525"/>
                      <a:pt x="18639" y="3978"/>
                    </a:cubicBezTo>
                    <a:cubicBezTo>
                      <a:pt x="18510" y="2293"/>
                      <a:pt x="19532" y="654"/>
                      <a:pt x="21135" y="0"/>
                    </a:cubicBezTo>
                    <a:cubicBezTo>
                      <a:pt x="23281" y="700"/>
                      <a:pt x="23879" y="3923"/>
                      <a:pt x="24414" y="6935"/>
                    </a:cubicBezTo>
                    <a:cubicBezTo>
                      <a:pt x="25472" y="12036"/>
                      <a:pt x="25039" y="19376"/>
                      <a:pt x="23787" y="24257"/>
                    </a:cubicBezTo>
                    <a:cubicBezTo>
                      <a:pt x="22931" y="28014"/>
                      <a:pt x="21632" y="31790"/>
                      <a:pt x="19781" y="35068"/>
                    </a:cubicBezTo>
                    <a:cubicBezTo>
                      <a:pt x="17902" y="38420"/>
                      <a:pt x="15812" y="41560"/>
                      <a:pt x="13234" y="44204"/>
                    </a:cubicBezTo>
                    <a:cubicBezTo>
                      <a:pt x="11346" y="46119"/>
                      <a:pt x="9117" y="47537"/>
                      <a:pt x="7054" y="48983"/>
                    </a:cubicBezTo>
                    <a:cubicBezTo>
                      <a:pt x="4835" y="50512"/>
                      <a:pt x="2468" y="51801"/>
                      <a:pt x="0" y="5276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" name="Google Shape;73;p3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74" name="Google Shape;74;p3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3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3967718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21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14" name="Google Shape;1014;p21"/>
          <p:cNvGrpSpPr/>
          <p:nvPr/>
        </p:nvGrpSpPr>
        <p:grpSpPr>
          <a:xfrm>
            <a:off x="-3176584" y="-441033"/>
            <a:ext cx="4466810" cy="6302781"/>
            <a:chOff x="-3176584" y="-330775"/>
            <a:chExt cx="4466810" cy="4727086"/>
          </a:xfrm>
        </p:grpSpPr>
        <p:sp>
          <p:nvSpPr>
            <p:cNvPr id="1015" name="Google Shape;1015;p21"/>
            <p:cNvSpPr/>
            <p:nvPr/>
          </p:nvSpPr>
          <p:spPr>
            <a:xfrm rot="4350385">
              <a:off x="-2878250" y="302581"/>
              <a:ext cx="3865687" cy="3460375"/>
            </a:xfrm>
            <a:custGeom>
              <a:avLst/>
              <a:gdLst/>
              <a:ahLst/>
              <a:cxnLst/>
              <a:rect l="l" t="t" r="r" b="b"/>
              <a:pathLst>
                <a:path w="33019" h="29557" extrusionOk="0">
                  <a:moveTo>
                    <a:pt x="10707" y="1"/>
                  </a:moveTo>
                  <a:cubicBezTo>
                    <a:pt x="10157" y="1"/>
                    <a:pt x="9610" y="45"/>
                    <a:pt x="9071" y="146"/>
                  </a:cubicBezTo>
                  <a:cubicBezTo>
                    <a:pt x="6434" y="644"/>
                    <a:pt x="3984" y="2506"/>
                    <a:pt x="2379" y="4958"/>
                  </a:cubicBezTo>
                  <a:cubicBezTo>
                    <a:pt x="776" y="7410"/>
                    <a:pt x="1" y="10452"/>
                    <a:pt x="517" y="13180"/>
                  </a:cubicBezTo>
                  <a:cubicBezTo>
                    <a:pt x="1052" y="15927"/>
                    <a:pt x="2895" y="18360"/>
                    <a:pt x="4942" y="20057"/>
                  </a:cubicBezTo>
                  <a:cubicBezTo>
                    <a:pt x="6988" y="21734"/>
                    <a:pt x="9255" y="22674"/>
                    <a:pt x="11357" y="24444"/>
                  </a:cubicBezTo>
                  <a:cubicBezTo>
                    <a:pt x="13477" y="26213"/>
                    <a:pt x="15412" y="28831"/>
                    <a:pt x="17717" y="29421"/>
                  </a:cubicBezTo>
                  <a:cubicBezTo>
                    <a:pt x="18072" y="29513"/>
                    <a:pt x="18436" y="29556"/>
                    <a:pt x="18804" y="29556"/>
                  </a:cubicBezTo>
                  <a:cubicBezTo>
                    <a:pt x="20802" y="29556"/>
                    <a:pt x="22912" y="28285"/>
                    <a:pt x="24390" y="26619"/>
                  </a:cubicBezTo>
                  <a:cubicBezTo>
                    <a:pt x="26160" y="24646"/>
                    <a:pt x="27064" y="22120"/>
                    <a:pt x="28686" y="19853"/>
                  </a:cubicBezTo>
                  <a:cubicBezTo>
                    <a:pt x="30308" y="17568"/>
                    <a:pt x="32650" y="15539"/>
                    <a:pt x="32834" y="13382"/>
                  </a:cubicBezTo>
                  <a:cubicBezTo>
                    <a:pt x="33019" y="11226"/>
                    <a:pt x="31064" y="8977"/>
                    <a:pt x="29166" y="7189"/>
                  </a:cubicBezTo>
                  <a:cubicBezTo>
                    <a:pt x="27266" y="5382"/>
                    <a:pt x="25423" y="4054"/>
                    <a:pt x="23468" y="3169"/>
                  </a:cubicBezTo>
                  <a:cubicBezTo>
                    <a:pt x="21515" y="2285"/>
                    <a:pt x="19450" y="1842"/>
                    <a:pt x="16980" y="1179"/>
                  </a:cubicBezTo>
                  <a:cubicBezTo>
                    <a:pt x="15029" y="666"/>
                    <a:pt x="12845" y="1"/>
                    <a:pt x="10707" y="1"/>
                  </a:cubicBezTo>
                  <a:close/>
                </a:path>
              </a:pathLst>
            </a:custGeom>
            <a:solidFill>
              <a:srgbClr val="7CD2DA">
                <a:alpha val="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6" name="Google Shape;1016;p21"/>
            <p:cNvSpPr/>
            <p:nvPr/>
          </p:nvSpPr>
          <p:spPr>
            <a:xfrm rot="7768772">
              <a:off x="-2599100" y="592939"/>
              <a:ext cx="3343174" cy="2992646"/>
            </a:xfrm>
            <a:custGeom>
              <a:avLst/>
              <a:gdLst/>
              <a:ahLst/>
              <a:cxnLst/>
              <a:rect l="l" t="t" r="r" b="b"/>
              <a:pathLst>
                <a:path w="33019" h="29557" extrusionOk="0">
                  <a:moveTo>
                    <a:pt x="10707" y="1"/>
                  </a:moveTo>
                  <a:cubicBezTo>
                    <a:pt x="10157" y="1"/>
                    <a:pt x="9610" y="45"/>
                    <a:pt x="9071" y="146"/>
                  </a:cubicBezTo>
                  <a:cubicBezTo>
                    <a:pt x="6434" y="644"/>
                    <a:pt x="3984" y="2506"/>
                    <a:pt x="2379" y="4958"/>
                  </a:cubicBezTo>
                  <a:cubicBezTo>
                    <a:pt x="776" y="7410"/>
                    <a:pt x="1" y="10452"/>
                    <a:pt x="517" y="13180"/>
                  </a:cubicBezTo>
                  <a:cubicBezTo>
                    <a:pt x="1052" y="15927"/>
                    <a:pt x="2895" y="18360"/>
                    <a:pt x="4942" y="20057"/>
                  </a:cubicBezTo>
                  <a:cubicBezTo>
                    <a:pt x="6988" y="21734"/>
                    <a:pt x="9255" y="22674"/>
                    <a:pt x="11357" y="24444"/>
                  </a:cubicBezTo>
                  <a:cubicBezTo>
                    <a:pt x="13477" y="26213"/>
                    <a:pt x="15412" y="28831"/>
                    <a:pt x="17717" y="29421"/>
                  </a:cubicBezTo>
                  <a:cubicBezTo>
                    <a:pt x="18072" y="29513"/>
                    <a:pt x="18436" y="29556"/>
                    <a:pt x="18804" y="29556"/>
                  </a:cubicBezTo>
                  <a:cubicBezTo>
                    <a:pt x="20802" y="29556"/>
                    <a:pt x="22912" y="28285"/>
                    <a:pt x="24390" y="26619"/>
                  </a:cubicBezTo>
                  <a:cubicBezTo>
                    <a:pt x="26160" y="24646"/>
                    <a:pt x="27064" y="22120"/>
                    <a:pt x="28686" y="19853"/>
                  </a:cubicBezTo>
                  <a:cubicBezTo>
                    <a:pt x="30308" y="17568"/>
                    <a:pt x="32650" y="15539"/>
                    <a:pt x="32834" y="13382"/>
                  </a:cubicBezTo>
                  <a:cubicBezTo>
                    <a:pt x="33019" y="11226"/>
                    <a:pt x="31064" y="8977"/>
                    <a:pt x="29166" y="7189"/>
                  </a:cubicBezTo>
                  <a:cubicBezTo>
                    <a:pt x="27266" y="5382"/>
                    <a:pt x="25423" y="4054"/>
                    <a:pt x="23468" y="3169"/>
                  </a:cubicBezTo>
                  <a:cubicBezTo>
                    <a:pt x="21515" y="2285"/>
                    <a:pt x="19450" y="1842"/>
                    <a:pt x="16980" y="1179"/>
                  </a:cubicBezTo>
                  <a:cubicBezTo>
                    <a:pt x="15029" y="666"/>
                    <a:pt x="12845" y="1"/>
                    <a:pt x="10707" y="1"/>
                  </a:cubicBezTo>
                  <a:close/>
                </a:path>
              </a:pathLst>
            </a:custGeom>
            <a:solidFill>
              <a:srgbClr val="7CD2DA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7" name="Google Shape;1017;p21"/>
            <p:cNvSpPr/>
            <p:nvPr/>
          </p:nvSpPr>
          <p:spPr>
            <a:xfrm rot="-8520481">
              <a:off x="-2043961" y="810388"/>
              <a:ext cx="2847015" cy="2548509"/>
            </a:xfrm>
            <a:custGeom>
              <a:avLst/>
              <a:gdLst/>
              <a:ahLst/>
              <a:cxnLst/>
              <a:rect l="l" t="t" r="r" b="b"/>
              <a:pathLst>
                <a:path w="33019" h="29557" extrusionOk="0">
                  <a:moveTo>
                    <a:pt x="10707" y="1"/>
                  </a:moveTo>
                  <a:cubicBezTo>
                    <a:pt x="10157" y="1"/>
                    <a:pt x="9610" y="45"/>
                    <a:pt x="9071" y="146"/>
                  </a:cubicBezTo>
                  <a:cubicBezTo>
                    <a:pt x="6434" y="644"/>
                    <a:pt x="3984" y="2506"/>
                    <a:pt x="2379" y="4958"/>
                  </a:cubicBezTo>
                  <a:cubicBezTo>
                    <a:pt x="776" y="7410"/>
                    <a:pt x="1" y="10452"/>
                    <a:pt x="517" y="13180"/>
                  </a:cubicBezTo>
                  <a:cubicBezTo>
                    <a:pt x="1052" y="15927"/>
                    <a:pt x="2895" y="18360"/>
                    <a:pt x="4942" y="20057"/>
                  </a:cubicBezTo>
                  <a:cubicBezTo>
                    <a:pt x="6988" y="21734"/>
                    <a:pt x="9255" y="22674"/>
                    <a:pt x="11357" y="24444"/>
                  </a:cubicBezTo>
                  <a:cubicBezTo>
                    <a:pt x="13477" y="26213"/>
                    <a:pt x="15412" y="28831"/>
                    <a:pt x="17717" y="29421"/>
                  </a:cubicBezTo>
                  <a:cubicBezTo>
                    <a:pt x="18072" y="29513"/>
                    <a:pt x="18436" y="29556"/>
                    <a:pt x="18804" y="29556"/>
                  </a:cubicBezTo>
                  <a:cubicBezTo>
                    <a:pt x="20802" y="29556"/>
                    <a:pt x="22912" y="28285"/>
                    <a:pt x="24390" y="26619"/>
                  </a:cubicBezTo>
                  <a:cubicBezTo>
                    <a:pt x="26160" y="24646"/>
                    <a:pt x="27064" y="22120"/>
                    <a:pt x="28686" y="19853"/>
                  </a:cubicBezTo>
                  <a:cubicBezTo>
                    <a:pt x="30308" y="17568"/>
                    <a:pt x="32650" y="15539"/>
                    <a:pt x="32834" y="13382"/>
                  </a:cubicBezTo>
                  <a:cubicBezTo>
                    <a:pt x="33019" y="11226"/>
                    <a:pt x="31064" y="8977"/>
                    <a:pt x="29166" y="7189"/>
                  </a:cubicBezTo>
                  <a:cubicBezTo>
                    <a:pt x="27266" y="5382"/>
                    <a:pt x="25423" y="4054"/>
                    <a:pt x="23468" y="3169"/>
                  </a:cubicBezTo>
                  <a:cubicBezTo>
                    <a:pt x="21515" y="2285"/>
                    <a:pt x="19450" y="1842"/>
                    <a:pt x="16980" y="1179"/>
                  </a:cubicBezTo>
                  <a:cubicBezTo>
                    <a:pt x="15029" y="666"/>
                    <a:pt x="12845" y="1"/>
                    <a:pt x="10707" y="1"/>
                  </a:cubicBezTo>
                  <a:close/>
                </a:path>
              </a:pathLst>
            </a:custGeom>
            <a:solidFill>
              <a:srgbClr val="7CD2DA">
                <a:alpha val="53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1018" name="Google Shape;1018;p21"/>
          <p:cNvGrpSpPr/>
          <p:nvPr/>
        </p:nvGrpSpPr>
        <p:grpSpPr>
          <a:xfrm>
            <a:off x="7154261" y="713325"/>
            <a:ext cx="5051907" cy="6868563"/>
            <a:chOff x="7154260" y="534994"/>
            <a:chExt cx="5051907" cy="5151422"/>
          </a:xfrm>
        </p:grpSpPr>
        <p:sp>
          <p:nvSpPr>
            <p:cNvPr id="1019" name="Google Shape;1019;p21"/>
            <p:cNvSpPr/>
            <p:nvPr/>
          </p:nvSpPr>
          <p:spPr>
            <a:xfrm rot="3299877">
              <a:off x="7747361" y="1380510"/>
              <a:ext cx="3865706" cy="3460392"/>
            </a:xfrm>
            <a:custGeom>
              <a:avLst/>
              <a:gdLst/>
              <a:ahLst/>
              <a:cxnLst/>
              <a:rect l="l" t="t" r="r" b="b"/>
              <a:pathLst>
                <a:path w="33019" h="29557" extrusionOk="0">
                  <a:moveTo>
                    <a:pt x="10707" y="1"/>
                  </a:moveTo>
                  <a:cubicBezTo>
                    <a:pt x="10157" y="1"/>
                    <a:pt x="9610" y="45"/>
                    <a:pt x="9071" y="146"/>
                  </a:cubicBezTo>
                  <a:cubicBezTo>
                    <a:pt x="6434" y="644"/>
                    <a:pt x="3984" y="2506"/>
                    <a:pt x="2379" y="4958"/>
                  </a:cubicBezTo>
                  <a:cubicBezTo>
                    <a:pt x="776" y="7410"/>
                    <a:pt x="1" y="10452"/>
                    <a:pt x="517" y="13180"/>
                  </a:cubicBezTo>
                  <a:cubicBezTo>
                    <a:pt x="1052" y="15927"/>
                    <a:pt x="2895" y="18360"/>
                    <a:pt x="4942" y="20057"/>
                  </a:cubicBezTo>
                  <a:cubicBezTo>
                    <a:pt x="6988" y="21734"/>
                    <a:pt x="9255" y="22674"/>
                    <a:pt x="11357" y="24444"/>
                  </a:cubicBezTo>
                  <a:cubicBezTo>
                    <a:pt x="13477" y="26213"/>
                    <a:pt x="15412" y="28831"/>
                    <a:pt x="17717" y="29421"/>
                  </a:cubicBezTo>
                  <a:cubicBezTo>
                    <a:pt x="18072" y="29513"/>
                    <a:pt x="18436" y="29556"/>
                    <a:pt x="18804" y="29556"/>
                  </a:cubicBezTo>
                  <a:cubicBezTo>
                    <a:pt x="20802" y="29556"/>
                    <a:pt x="22912" y="28285"/>
                    <a:pt x="24390" y="26619"/>
                  </a:cubicBezTo>
                  <a:cubicBezTo>
                    <a:pt x="26160" y="24646"/>
                    <a:pt x="27064" y="22120"/>
                    <a:pt x="28686" y="19853"/>
                  </a:cubicBezTo>
                  <a:cubicBezTo>
                    <a:pt x="30308" y="17568"/>
                    <a:pt x="32650" y="15539"/>
                    <a:pt x="32834" y="13382"/>
                  </a:cubicBezTo>
                  <a:cubicBezTo>
                    <a:pt x="33019" y="11226"/>
                    <a:pt x="31064" y="8977"/>
                    <a:pt x="29166" y="7189"/>
                  </a:cubicBezTo>
                  <a:cubicBezTo>
                    <a:pt x="27266" y="5382"/>
                    <a:pt x="25423" y="4054"/>
                    <a:pt x="23468" y="3169"/>
                  </a:cubicBezTo>
                  <a:cubicBezTo>
                    <a:pt x="21515" y="2285"/>
                    <a:pt x="19450" y="1842"/>
                    <a:pt x="16980" y="1179"/>
                  </a:cubicBezTo>
                  <a:cubicBezTo>
                    <a:pt x="15029" y="666"/>
                    <a:pt x="12845" y="1"/>
                    <a:pt x="10707" y="1"/>
                  </a:cubicBezTo>
                  <a:close/>
                </a:path>
              </a:pathLst>
            </a:custGeom>
            <a:solidFill>
              <a:srgbClr val="7CD2DA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0" name="Google Shape;1020;p21"/>
            <p:cNvSpPr/>
            <p:nvPr/>
          </p:nvSpPr>
          <p:spPr>
            <a:xfrm rot="6718283">
              <a:off x="8042636" y="1662846"/>
              <a:ext cx="3343216" cy="2992684"/>
            </a:xfrm>
            <a:custGeom>
              <a:avLst/>
              <a:gdLst/>
              <a:ahLst/>
              <a:cxnLst/>
              <a:rect l="l" t="t" r="r" b="b"/>
              <a:pathLst>
                <a:path w="33019" h="29557" extrusionOk="0">
                  <a:moveTo>
                    <a:pt x="10707" y="1"/>
                  </a:moveTo>
                  <a:cubicBezTo>
                    <a:pt x="10157" y="1"/>
                    <a:pt x="9610" y="45"/>
                    <a:pt x="9071" y="146"/>
                  </a:cubicBezTo>
                  <a:cubicBezTo>
                    <a:pt x="6434" y="644"/>
                    <a:pt x="3984" y="2506"/>
                    <a:pt x="2379" y="4958"/>
                  </a:cubicBezTo>
                  <a:cubicBezTo>
                    <a:pt x="776" y="7410"/>
                    <a:pt x="1" y="10452"/>
                    <a:pt x="517" y="13180"/>
                  </a:cubicBezTo>
                  <a:cubicBezTo>
                    <a:pt x="1052" y="15927"/>
                    <a:pt x="2895" y="18360"/>
                    <a:pt x="4942" y="20057"/>
                  </a:cubicBezTo>
                  <a:cubicBezTo>
                    <a:pt x="6988" y="21734"/>
                    <a:pt x="9255" y="22674"/>
                    <a:pt x="11357" y="24444"/>
                  </a:cubicBezTo>
                  <a:cubicBezTo>
                    <a:pt x="13477" y="26213"/>
                    <a:pt x="15412" y="28831"/>
                    <a:pt x="17717" y="29421"/>
                  </a:cubicBezTo>
                  <a:cubicBezTo>
                    <a:pt x="18072" y="29513"/>
                    <a:pt x="18436" y="29556"/>
                    <a:pt x="18804" y="29556"/>
                  </a:cubicBezTo>
                  <a:cubicBezTo>
                    <a:pt x="20802" y="29556"/>
                    <a:pt x="22912" y="28285"/>
                    <a:pt x="24390" y="26619"/>
                  </a:cubicBezTo>
                  <a:cubicBezTo>
                    <a:pt x="26160" y="24646"/>
                    <a:pt x="27064" y="22120"/>
                    <a:pt x="28686" y="19853"/>
                  </a:cubicBezTo>
                  <a:cubicBezTo>
                    <a:pt x="30308" y="17568"/>
                    <a:pt x="32650" y="15539"/>
                    <a:pt x="32834" y="13382"/>
                  </a:cubicBezTo>
                  <a:cubicBezTo>
                    <a:pt x="33019" y="11226"/>
                    <a:pt x="31064" y="8977"/>
                    <a:pt x="29166" y="7189"/>
                  </a:cubicBezTo>
                  <a:cubicBezTo>
                    <a:pt x="27266" y="5382"/>
                    <a:pt x="25423" y="4054"/>
                    <a:pt x="23468" y="3169"/>
                  </a:cubicBezTo>
                  <a:cubicBezTo>
                    <a:pt x="21515" y="2285"/>
                    <a:pt x="19450" y="1842"/>
                    <a:pt x="16980" y="1179"/>
                  </a:cubicBezTo>
                  <a:cubicBezTo>
                    <a:pt x="15029" y="666"/>
                    <a:pt x="12845" y="1"/>
                    <a:pt x="10707" y="1"/>
                  </a:cubicBezTo>
                  <a:close/>
                </a:path>
              </a:pathLst>
            </a:custGeom>
            <a:solidFill>
              <a:srgbClr val="7CD2DA">
                <a:alpha val="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1" name="Google Shape;1021;p21"/>
            <p:cNvSpPr/>
            <p:nvPr/>
          </p:nvSpPr>
          <p:spPr>
            <a:xfrm rot="-9571012">
              <a:off x="8364433" y="1502805"/>
              <a:ext cx="2847030" cy="2548522"/>
            </a:xfrm>
            <a:custGeom>
              <a:avLst/>
              <a:gdLst/>
              <a:ahLst/>
              <a:cxnLst/>
              <a:rect l="l" t="t" r="r" b="b"/>
              <a:pathLst>
                <a:path w="33019" h="29557" extrusionOk="0">
                  <a:moveTo>
                    <a:pt x="10707" y="1"/>
                  </a:moveTo>
                  <a:cubicBezTo>
                    <a:pt x="10157" y="1"/>
                    <a:pt x="9610" y="45"/>
                    <a:pt x="9071" y="146"/>
                  </a:cubicBezTo>
                  <a:cubicBezTo>
                    <a:pt x="6434" y="644"/>
                    <a:pt x="3984" y="2506"/>
                    <a:pt x="2379" y="4958"/>
                  </a:cubicBezTo>
                  <a:cubicBezTo>
                    <a:pt x="776" y="7410"/>
                    <a:pt x="1" y="10452"/>
                    <a:pt x="517" y="13180"/>
                  </a:cubicBezTo>
                  <a:cubicBezTo>
                    <a:pt x="1052" y="15927"/>
                    <a:pt x="2895" y="18360"/>
                    <a:pt x="4942" y="20057"/>
                  </a:cubicBezTo>
                  <a:cubicBezTo>
                    <a:pt x="6988" y="21734"/>
                    <a:pt x="9255" y="22674"/>
                    <a:pt x="11357" y="24444"/>
                  </a:cubicBezTo>
                  <a:cubicBezTo>
                    <a:pt x="13477" y="26213"/>
                    <a:pt x="15412" y="28831"/>
                    <a:pt x="17717" y="29421"/>
                  </a:cubicBezTo>
                  <a:cubicBezTo>
                    <a:pt x="18072" y="29513"/>
                    <a:pt x="18436" y="29556"/>
                    <a:pt x="18804" y="29556"/>
                  </a:cubicBezTo>
                  <a:cubicBezTo>
                    <a:pt x="20802" y="29556"/>
                    <a:pt x="22912" y="28285"/>
                    <a:pt x="24390" y="26619"/>
                  </a:cubicBezTo>
                  <a:cubicBezTo>
                    <a:pt x="26160" y="24646"/>
                    <a:pt x="27064" y="22120"/>
                    <a:pt x="28686" y="19853"/>
                  </a:cubicBezTo>
                  <a:cubicBezTo>
                    <a:pt x="30308" y="17568"/>
                    <a:pt x="32650" y="15539"/>
                    <a:pt x="32834" y="13382"/>
                  </a:cubicBezTo>
                  <a:cubicBezTo>
                    <a:pt x="33019" y="11226"/>
                    <a:pt x="31064" y="8977"/>
                    <a:pt x="29166" y="7189"/>
                  </a:cubicBezTo>
                  <a:cubicBezTo>
                    <a:pt x="27266" y="5382"/>
                    <a:pt x="25423" y="4054"/>
                    <a:pt x="23468" y="3169"/>
                  </a:cubicBezTo>
                  <a:cubicBezTo>
                    <a:pt x="21515" y="2285"/>
                    <a:pt x="19450" y="1842"/>
                    <a:pt x="16980" y="1179"/>
                  </a:cubicBezTo>
                  <a:cubicBezTo>
                    <a:pt x="15029" y="666"/>
                    <a:pt x="12845" y="1"/>
                    <a:pt x="10707" y="1"/>
                  </a:cubicBezTo>
                  <a:close/>
                </a:path>
              </a:pathLst>
            </a:custGeom>
            <a:solidFill>
              <a:srgbClr val="7CD2DA">
                <a:alpha val="53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1022" name="Google Shape;1022;p21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1023" name="Google Shape;1023;p21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4" name="Google Shape;1024;p21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5" name="Google Shape;1025;p21"/>
          <p:cNvGrpSpPr/>
          <p:nvPr/>
        </p:nvGrpSpPr>
        <p:grpSpPr>
          <a:xfrm>
            <a:off x="-133919" y="666454"/>
            <a:ext cx="9831711" cy="5108004"/>
            <a:chOff x="-133919" y="499840"/>
            <a:chExt cx="9831711" cy="3831003"/>
          </a:xfrm>
        </p:grpSpPr>
        <p:grpSp>
          <p:nvGrpSpPr>
            <p:cNvPr id="1026" name="Google Shape;1026;p21"/>
            <p:cNvGrpSpPr/>
            <p:nvPr/>
          </p:nvGrpSpPr>
          <p:grpSpPr>
            <a:xfrm>
              <a:off x="8398086" y="499840"/>
              <a:ext cx="1299705" cy="3831003"/>
              <a:chOff x="8398086" y="499840"/>
              <a:chExt cx="1299705" cy="3831003"/>
            </a:xfrm>
          </p:grpSpPr>
          <p:grpSp>
            <p:nvGrpSpPr>
              <p:cNvPr id="1027" name="Google Shape;1027;p21"/>
              <p:cNvGrpSpPr/>
              <p:nvPr/>
            </p:nvGrpSpPr>
            <p:grpSpPr>
              <a:xfrm rot="252161">
                <a:off x="8418735" y="795599"/>
                <a:ext cx="703176" cy="589313"/>
                <a:chOff x="-3567000" y="-2468681"/>
                <a:chExt cx="1723483" cy="1444405"/>
              </a:xfrm>
            </p:grpSpPr>
            <p:sp>
              <p:nvSpPr>
                <p:cNvPr id="1028" name="Google Shape;1028;p21"/>
                <p:cNvSpPr/>
                <p:nvPr/>
              </p:nvSpPr>
              <p:spPr>
                <a:xfrm>
                  <a:off x="-3537861" y="-2425902"/>
                  <a:ext cx="1694345" cy="1390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87" h="91323" extrusionOk="0">
                      <a:moveTo>
                        <a:pt x="88445" y="13418"/>
                      </a:moveTo>
                      <a:cubicBezTo>
                        <a:pt x="76418" y="3739"/>
                        <a:pt x="60616" y="-903"/>
                        <a:pt x="45246" y="166"/>
                      </a:cubicBezTo>
                      <a:cubicBezTo>
                        <a:pt x="37243" y="-332"/>
                        <a:pt x="29185" y="285"/>
                        <a:pt x="21366" y="2100"/>
                      </a:cubicBezTo>
                      <a:cubicBezTo>
                        <a:pt x="15693" y="3426"/>
                        <a:pt x="9984" y="5442"/>
                        <a:pt x="5692" y="9384"/>
                      </a:cubicBezTo>
                      <a:cubicBezTo>
                        <a:pt x="1401" y="13325"/>
                        <a:pt x="-1177" y="19560"/>
                        <a:pt x="535" y="25131"/>
                      </a:cubicBezTo>
                      <a:cubicBezTo>
                        <a:pt x="3271" y="34009"/>
                        <a:pt x="14202" y="36643"/>
                        <a:pt x="23134" y="39212"/>
                      </a:cubicBezTo>
                      <a:cubicBezTo>
                        <a:pt x="43505" y="45069"/>
                        <a:pt x="61730" y="58137"/>
                        <a:pt x="73812" y="75560"/>
                      </a:cubicBezTo>
                      <a:cubicBezTo>
                        <a:pt x="78463" y="82264"/>
                        <a:pt x="83399" y="90359"/>
                        <a:pt x="91512" y="91253"/>
                      </a:cubicBezTo>
                      <a:cubicBezTo>
                        <a:pt x="96752" y="91823"/>
                        <a:pt x="101955" y="88904"/>
                        <a:pt x="105187" y="84733"/>
                      </a:cubicBezTo>
                      <a:cubicBezTo>
                        <a:pt x="108411" y="80552"/>
                        <a:pt x="109921" y="75293"/>
                        <a:pt x="110685" y="70072"/>
                      </a:cubicBezTo>
                      <a:cubicBezTo>
                        <a:pt x="113743" y="49056"/>
                        <a:pt x="104976" y="26724"/>
                        <a:pt x="88445" y="134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9" name="Google Shape;1029;p21"/>
                <p:cNvSpPr/>
                <p:nvPr/>
              </p:nvSpPr>
              <p:spPr>
                <a:xfrm>
                  <a:off x="-2747827" y="-2458984"/>
                  <a:ext cx="874615" cy="712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46" h="46828" extrusionOk="0">
                      <a:moveTo>
                        <a:pt x="57447" y="46828"/>
                      </a:moveTo>
                      <a:cubicBezTo>
                        <a:pt x="56304" y="45603"/>
                        <a:pt x="56544" y="43724"/>
                        <a:pt x="56084" y="42187"/>
                      </a:cubicBezTo>
                      <a:cubicBezTo>
                        <a:pt x="54582" y="37288"/>
                        <a:pt x="51166" y="32406"/>
                        <a:pt x="48670" y="27765"/>
                      </a:cubicBezTo>
                      <a:cubicBezTo>
                        <a:pt x="46073" y="24938"/>
                        <a:pt x="44415" y="22157"/>
                        <a:pt x="40935" y="18924"/>
                      </a:cubicBezTo>
                      <a:cubicBezTo>
                        <a:pt x="39452" y="17515"/>
                        <a:pt x="37610" y="16558"/>
                        <a:pt x="36072" y="15425"/>
                      </a:cubicBezTo>
                      <a:cubicBezTo>
                        <a:pt x="29294" y="10618"/>
                        <a:pt x="21945" y="7515"/>
                        <a:pt x="13805" y="6050"/>
                      </a:cubicBezTo>
                      <a:cubicBezTo>
                        <a:pt x="12921" y="5893"/>
                        <a:pt x="12101" y="5755"/>
                        <a:pt x="11143" y="5590"/>
                      </a:cubicBezTo>
                      <a:cubicBezTo>
                        <a:pt x="8997" y="5194"/>
                        <a:pt x="6373" y="5268"/>
                        <a:pt x="4347" y="5028"/>
                      </a:cubicBezTo>
                      <a:cubicBezTo>
                        <a:pt x="2137" y="4761"/>
                        <a:pt x="341" y="3453"/>
                        <a:pt x="0" y="1740"/>
                      </a:cubicBezTo>
                      <a:cubicBezTo>
                        <a:pt x="1538" y="-230"/>
                        <a:pt x="5765" y="-129"/>
                        <a:pt x="9734" y="156"/>
                      </a:cubicBezTo>
                      <a:cubicBezTo>
                        <a:pt x="16485" y="433"/>
                        <a:pt x="25565" y="3370"/>
                        <a:pt x="31228" y="6630"/>
                      </a:cubicBezTo>
                      <a:cubicBezTo>
                        <a:pt x="35630" y="9006"/>
                        <a:pt x="39839" y="12017"/>
                        <a:pt x="43227" y="15517"/>
                      </a:cubicBezTo>
                      <a:cubicBezTo>
                        <a:pt x="46709" y="19081"/>
                        <a:pt x="49747" y="22921"/>
                        <a:pt x="52022" y="27121"/>
                      </a:cubicBezTo>
                      <a:cubicBezTo>
                        <a:pt x="53671" y="30187"/>
                        <a:pt x="54629" y="33456"/>
                        <a:pt x="55586" y="36587"/>
                      </a:cubicBezTo>
                      <a:cubicBezTo>
                        <a:pt x="56617" y="39949"/>
                        <a:pt x="57244" y="43384"/>
                        <a:pt x="57447" y="4682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0" name="Google Shape;1030;p21"/>
                <p:cNvSpPr/>
                <p:nvPr/>
              </p:nvSpPr>
              <p:spPr>
                <a:xfrm>
                  <a:off x="-3493833" y="-2468681"/>
                  <a:ext cx="600581" cy="28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7" h="18778" extrusionOk="0">
                      <a:moveTo>
                        <a:pt x="10" y="18779"/>
                      </a:moveTo>
                      <a:cubicBezTo>
                        <a:pt x="-119" y="17609"/>
                        <a:pt x="1050" y="17305"/>
                        <a:pt x="1621" y="16633"/>
                      </a:cubicBezTo>
                      <a:cubicBezTo>
                        <a:pt x="3491" y="14570"/>
                        <a:pt x="5342" y="11476"/>
                        <a:pt x="8178" y="10131"/>
                      </a:cubicBezTo>
                      <a:cubicBezTo>
                        <a:pt x="9679" y="8400"/>
                        <a:pt x="11466" y="7663"/>
                        <a:pt x="13897" y="6318"/>
                      </a:cubicBezTo>
                      <a:cubicBezTo>
                        <a:pt x="14928" y="5693"/>
                        <a:pt x="15868" y="4873"/>
                        <a:pt x="16899" y="4320"/>
                      </a:cubicBezTo>
                      <a:cubicBezTo>
                        <a:pt x="21448" y="2156"/>
                        <a:pt x="26127" y="821"/>
                        <a:pt x="31256" y="195"/>
                      </a:cubicBezTo>
                      <a:cubicBezTo>
                        <a:pt x="31873" y="158"/>
                        <a:pt x="32306" y="139"/>
                        <a:pt x="32941" y="112"/>
                      </a:cubicBezTo>
                      <a:cubicBezTo>
                        <a:pt x="34295" y="56"/>
                        <a:pt x="35944" y="-109"/>
                        <a:pt x="37214" y="112"/>
                      </a:cubicBezTo>
                      <a:cubicBezTo>
                        <a:pt x="38614" y="434"/>
                        <a:pt x="39517" y="1972"/>
                        <a:pt x="39443" y="3675"/>
                      </a:cubicBezTo>
                      <a:cubicBezTo>
                        <a:pt x="38347" y="5462"/>
                        <a:pt x="36303" y="5048"/>
                        <a:pt x="34258" y="5260"/>
                      </a:cubicBezTo>
                      <a:cubicBezTo>
                        <a:pt x="30851" y="5536"/>
                        <a:pt x="26182" y="6263"/>
                        <a:pt x="23033" y="7203"/>
                      </a:cubicBezTo>
                      <a:cubicBezTo>
                        <a:pt x="20592" y="7847"/>
                        <a:pt x="18262" y="8916"/>
                        <a:pt x="15969" y="9781"/>
                      </a:cubicBezTo>
                      <a:cubicBezTo>
                        <a:pt x="13630" y="10711"/>
                        <a:pt x="11549" y="12000"/>
                        <a:pt x="9384" y="13124"/>
                      </a:cubicBezTo>
                      <a:cubicBezTo>
                        <a:pt x="7838" y="13981"/>
                        <a:pt x="6124" y="14588"/>
                        <a:pt x="4660" y="15546"/>
                      </a:cubicBezTo>
                      <a:cubicBezTo>
                        <a:pt x="3426" y="16412"/>
                        <a:pt x="1925" y="17453"/>
                        <a:pt x="10" y="1876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1" name="Google Shape;1031;p21"/>
                <p:cNvSpPr/>
                <p:nvPr/>
              </p:nvSpPr>
              <p:spPr>
                <a:xfrm>
                  <a:off x="-3567000" y="-2131624"/>
                  <a:ext cx="937921" cy="610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4" h="40068" extrusionOk="0">
                      <a:moveTo>
                        <a:pt x="0" y="0"/>
                      </a:moveTo>
                      <a:cubicBezTo>
                        <a:pt x="1390" y="829"/>
                        <a:pt x="1612" y="2578"/>
                        <a:pt x="2505" y="3822"/>
                      </a:cubicBezTo>
                      <a:cubicBezTo>
                        <a:pt x="5378" y="7763"/>
                        <a:pt x="10286" y="10471"/>
                        <a:pt x="14274" y="13372"/>
                      </a:cubicBezTo>
                      <a:cubicBezTo>
                        <a:pt x="17635" y="14688"/>
                        <a:pt x="20177" y="16328"/>
                        <a:pt x="24395" y="17921"/>
                      </a:cubicBezTo>
                      <a:cubicBezTo>
                        <a:pt x="26209" y="18612"/>
                        <a:pt x="28161" y="18869"/>
                        <a:pt x="29920" y="19440"/>
                      </a:cubicBezTo>
                      <a:cubicBezTo>
                        <a:pt x="37591" y="21908"/>
                        <a:pt x="45069" y="24164"/>
                        <a:pt x="52547" y="28465"/>
                      </a:cubicBezTo>
                      <a:cubicBezTo>
                        <a:pt x="53293" y="28935"/>
                        <a:pt x="54122" y="29423"/>
                        <a:pt x="54904" y="30031"/>
                      </a:cubicBezTo>
                      <a:cubicBezTo>
                        <a:pt x="56764" y="31329"/>
                        <a:pt x="59039" y="32987"/>
                        <a:pt x="60448" y="34682"/>
                      </a:cubicBezTo>
                      <a:cubicBezTo>
                        <a:pt x="62014" y="36560"/>
                        <a:pt x="61894" y="38936"/>
                        <a:pt x="60660" y="40068"/>
                      </a:cubicBezTo>
                      <a:cubicBezTo>
                        <a:pt x="58256" y="40013"/>
                        <a:pt x="56231" y="37306"/>
                        <a:pt x="53413" y="35381"/>
                      </a:cubicBezTo>
                      <a:cubicBezTo>
                        <a:pt x="48845" y="32038"/>
                        <a:pt x="41422" y="28732"/>
                        <a:pt x="36017" y="26715"/>
                      </a:cubicBezTo>
                      <a:cubicBezTo>
                        <a:pt x="31909" y="25122"/>
                        <a:pt x="27544" y="23769"/>
                        <a:pt x="23474" y="21908"/>
                      </a:cubicBezTo>
                      <a:cubicBezTo>
                        <a:pt x="19321" y="20030"/>
                        <a:pt x="15232" y="18087"/>
                        <a:pt x="11594" y="15434"/>
                      </a:cubicBezTo>
                      <a:cubicBezTo>
                        <a:pt x="8942" y="13491"/>
                        <a:pt x="6787" y="11069"/>
                        <a:pt x="4788" y="8647"/>
                      </a:cubicBezTo>
                      <a:cubicBezTo>
                        <a:pt x="2643" y="6078"/>
                        <a:pt x="958" y="3122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2" name="Google Shape;1032;p21"/>
                <p:cNvSpPr/>
                <p:nvPr/>
              </p:nvSpPr>
              <p:spPr>
                <a:xfrm>
                  <a:off x="-2619869" y="-1548122"/>
                  <a:ext cx="729643" cy="523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24" h="34407" extrusionOk="0">
                      <a:moveTo>
                        <a:pt x="47384" y="17377"/>
                      </a:moveTo>
                      <a:cubicBezTo>
                        <a:pt x="48416" y="18565"/>
                        <a:pt x="47698" y="20269"/>
                        <a:pt x="47449" y="21623"/>
                      </a:cubicBezTo>
                      <a:cubicBezTo>
                        <a:pt x="47062" y="23842"/>
                        <a:pt x="46334" y="26310"/>
                        <a:pt x="44843" y="28493"/>
                      </a:cubicBezTo>
                      <a:cubicBezTo>
                        <a:pt x="43397" y="30684"/>
                        <a:pt x="41076" y="32480"/>
                        <a:pt x="38543" y="33097"/>
                      </a:cubicBezTo>
                      <a:cubicBezTo>
                        <a:pt x="35210" y="34810"/>
                        <a:pt x="31600" y="34847"/>
                        <a:pt x="27124" y="33190"/>
                      </a:cubicBezTo>
                      <a:cubicBezTo>
                        <a:pt x="25209" y="32462"/>
                        <a:pt x="23247" y="31633"/>
                        <a:pt x="21700" y="30408"/>
                      </a:cubicBezTo>
                      <a:cubicBezTo>
                        <a:pt x="18376" y="27728"/>
                        <a:pt x="15954" y="24542"/>
                        <a:pt x="13550" y="21604"/>
                      </a:cubicBezTo>
                      <a:cubicBezTo>
                        <a:pt x="11091" y="18556"/>
                        <a:pt x="8706" y="15582"/>
                        <a:pt x="6257" y="12524"/>
                      </a:cubicBezTo>
                      <a:cubicBezTo>
                        <a:pt x="5741" y="11833"/>
                        <a:pt x="5253" y="11198"/>
                        <a:pt x="4691" y="10452"/>
                      </a:cubicBezTo>
                      <a:cubicBezTo>
                        <a:pt x="3466" y="8758"/>
                        <a:pt x="1762" y="6897"/>
                        <a:pt x="740" y="5212"/>
                      </a:cubicBezTo>
                      <a:cubicBezTo>
                        <a:pt x="-383" y="3361"/>
                        <a:pt x="-190" y="1179"/>
                        <a:pt x="1063" y="0"/>
                      </a:cubicBezTo>
                      <a:cubicBezTo>
                        <a:pt x="3457" y="73"/>
                        <a:pt x="5446" y="3113"/>
                        <a:pt x="7693" y="5783"/>
                      </a:cubicBezTo>
                      <a:cubicBezTo>
                        <a:pt x="11450" y="10277"/>
                        <a:pt x="16377" y="16816"/>
                        <a:pt x="19794" y="21282"/>
                      </a:cubicBezTo>
                      <a:cubicBezTo>
                        <a:pt x="22382" y="24662"/>
                        <a:pt x="25181" y="27627"/>
                        <a:pt x="28238" y="29257"/>
                      </a:cubicBezTo>
                      <a:cubicBezTo>
                        <a:pt x="31324" y="30952"/>
                        <a:pt x="35108" y="30905"/>
                        <a:pt x="38359" y="29754"/>
                      </a:cubicBezTo>
                      <a:cubicBezTo>
                        <a:pt x="40726" y="28953"/>
                        <a:pt x="43019" y="27627"/>
                        <a:pt x="44594" y="25463"/>
                      </a:cubicBezTo>
                      <a:cubicBezTo>
                        <a:pt x="46224" y="23170"/>
                        <a:pt x="47255" y="20370"/>
                        <a:pt x="47384" y="173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33" name="Google Shape;1033;p21"/>
              <p:cNvGrpSpPr/>
              <p:nvPr/>
            </p:nvGrpSpPr>
            <p:grpSpPr>
              <a:xfrm rot="-4107562">
                <a:off x="8639731" y="3294151"/>
                <a:ext cx="960723" cy="862927"/>
                <a:chOff x="-8479282" y="-2611131"/>
                <a:chExt cx="2354739" cy="2115042"/>
              </a:xfrm>
            </p:grpSpPr>
            <p:sp>
              <p:nvSpPr>
                <p:cNvPr id="1034" name="Google Shape;1034;p21"/>
                <p:cNvSpPr/>
                <p:nvPr/>
              </p:nvSpPr>
              <p:spPr>
                <a:xfrm>
                  <a:off x="-8404472" y="-2563709"/>
                  <a:ext cx="2271722" cy="2014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10" h="132345" extrusionOk="0">
                      <a:moveTo>
                        <a:pt x="137991" y="20812"/>
                      </a:moveTo>
                      <a:cubicBezTo>
                        <a:pt x="140496" y="20610"/>
                        <a:pt x="142964" y="20214"/>
                        <a:pt x="145138" y="18999"/>
                      </a:cubicBezTo>
                      <a:cubicBezTo>
                        <a:pt x="148185" y="17276"/>
                        <a:pt x="150285" y="13280"/>
                        <a:pt x="148628" y="10195"/>
                      </a:cubicBezTo>
                      <a:cubicBezTo>
                        <a:pt x="147532" y="8159"/>
                        <a:pt x="145220" y="7137"/>
                        <a:pt x="143056" y="6336"/>
                      </a:cubicBezTo>
                      <a:cubicBezTo>
                        <a:pt x="108292" y="-6511"/>
                        <a:pt x="66925" y="544"/>
                        <a:pt x="38395" y="24183"/>
                      </a:cubicBezTo>
                      <a:cubicBezTo>
                        <a:pt x="9856" y="47823"/>
                        <a:pt x="-4768" y="87155"/>
                        <a:pt x="1393" y="123705"/>
                      </a:cubicBezTo>
                      <a:cubicBezTo>
                        <a:pt x="1789" y="126045"/>
                        <a:pt x="2323" y="128503"/>
                        <a:pt x="3935" y="130235"/>
                      </a:cubicBezTo>
                      <a:cubicBezTo>
                        <a:pt x="7084" y="133633"/>
                        <a:pt x="13033" y="132611"/>
                        <a:pt x="16394" y="129415"/>
                      </a:cubicBezTo>
                      <a:cubicBezTo>
                        <a:pt x="19756" y="126229"/>
                        <a:pt x="21239" y="121597"/>
                        <a:pt x="22804" y="117241"/>
                      </a:cubicBezTo>
                      <a:cubicBezTo>
                        <a:pt x="27031" y="105462"/>
                        <a:pt x="32814" y="94310"/>
                        <a:pt x="39850" y="83987"/>
                      </a:cubicBezTo>
                      <a:cubicBezTo>
                        <a:pt x="55570" y="52354"/>
                        <a:pt x="86936" y="29138"/>
                        <a:pt x="121590" y="22664"/>
                      </a:cubicBezTo>
                      <a:lnTo>
                        <a:pt x="137991" y="208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5" name="Google Shape;1035;p21"/>
                <p:cNvSpPr/>
                <p:nvPr/>
              </p:nvSpPr>
              <p:spPr>
                <a:xfrm>
                  <a:off x="-8479282" y="-2397997"/>
                  <a:ext cx="866759" cy="1901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30" h="124920" extrusionOk="0">
                      <a:moveTo>
                        <a:pt x="56930" y="0"/>
                      </a:moveTo>
                      <a:cubicBezTo>
                        <a:pt x="55254" y="2274"/>
                        <a:pt x="52013" y="3481"/>
                        <a:pt x="49701" y="5387"/>
                      </a:cubicBezTo>
                      <a:cubicBezTo>
                        <a:pt x="42140" y="11180"/>
                        <a:pt x="35086" y="19753"/>
                        <a:pt x="28621" y="27360"/>
                      </a:cubicBezTo>
                      <a:cubicBezTo>
                        <a:pt x="24772" y="33420"/>
                        <a:pt x="20996" y="38264"/>
                        <a:pt x="17009" y="46331"/>
                      </a:cubicBezTo>
                      <a:cubicBezTo>
                        <a:pt x="15351" y="49830"/>
                        <a:pt x="14071" y="53450"/>
                        <a:pt x="12865" y="56912"/>
                      </a:cubicBezTo>
                      <a:cubicBezTo>
                        <a:pt x="7321" y="71730"/>
                        <a:pt x="4678" y="86998"/>
                        <a:pt x="5636" y="102562"/>
                      </a:cubicBezTo>
                      <a:cubicBezTo>
                        <a:pt x="5801" y="104127"/>
                        <a:pt x="6050" y="105775"/>
                        <a:pt x="6418" y="107442"/>
                      </a:cubicBezTo>
                      <a:cubicBezTo>
                        <a:pt x="7220" y="111338"/>
                        <a:pt x="9549" y="115344"/>
                        <a:pt x="11907" y="117922"/>
                      </a:cubicBezTo>
                      <a:cubicBezTo>
                        <a:pt x="14329" y="120786"/>
                        <a:pt x="16585" y="123042"/>
                        <a:pt x="16511" y="124838"/>
                      </a:cubicBezTo>
                      <a:cubicBezTo>
                        <a:pt x="14707" y="125216"/>
                        <a:pt x="11714" y="124295"/>
                        <a:pt x="9043" y="122011"/>
                      </a:cubicBezTo>
                      <a:cubicBezTo>
                        <a:pt x="6336" y="119773"/>
                        <a:pt x="4061" y="116338"/>
                        <a:pt x="2597" y="112701"/>
                      </a:cubicBezTo>
                      <a:cubicBezTo>
                        <a:pt x="46" y="106577"/>
                        <a:pt x="-332" y="98776"/>
                        <a:pt x="221" y="91557"/>
                      </a:cubicBezTo>
                      <a:cubicBezTo>
                        <a:pt x="534" y="84226"/>
                        <a:pt x="1943" y="77071"/>
                        <a:pt x="3287" y="71269"/>
                      </a:cubicBezTo>
                      <a:cubicBezTo>
                        <a:pt x="5452" y="62392"/>
                        <a:pt x="8610" y="53588"/>
                        <a:pt x="12745" y="45732"/>
                      </a:cubicBezTo>
                      <a:cubicBezTo>
                        <a:pt x="16972" y="37683"/>
                        <a:pt x="21816" y="30197"/>
                        <a:pt x="27535" y="23603"/>
                      </a:cubicBezTo>
                      <a:cubicBezTo>
                        <a:pt x="31679" y="18768"/>
                        <a:pt x="36339" y="14716"/>
                        <a:pt x="41008" y="10848"/>
                      </a:cubicBezTo>
                      <a:cubicBezTo>
                        <a:pt x="45944" y="6630"/>
                        <a:pt x="51395" y="3158"/>
                        <a:pt x="569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6" name="Google Shape;1036;p21"/>
                <p:cNvSpPr/>
                <p:nvPr/>
              </p:nvSpPr>
              <p:spPr>
                <a:xfrm>
                  <a:off x="-7515847" y="-2611131"/>
                  <a:ext cx="1390058" cy="223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01" h="14681" extrusionOk="0">
                      <a:moveTo>
                        <a:pt x="0" y="14681"/>
                      </a:moveTo>
                      <a:cubicBezTo>
                        <a:pt x="1059" y="13106"/>
                        <a:pt x="3297" y="12646"/>
                        <a:pt x="4954" y="11716"/>
                      </a:cubicBezTo>
                      <a:cubicBezTo>
                        <a:pt x="10323" y="8944"/>
                        <a:pt x="16705" y="5307"/>
                        <a:pt x="23216" y="4155"/>
                      </a:cubicBezTo>
                      <a:cubicBezTo>
                        <a:pt x="27646" y="2461"/>
                        <a:pt x="31679" y="1918"/>
                        <a:pt x="37536" y="1208"/>
                      </a:cubicBezTo>
                      <a:cubicBezTo>
                        <a:pt x="40059" y="794"/>
                        <a:pt x="42574" y="370"/>
                        <a:pt x="45023" y="122"/>
                      </a:cubicBezTo>
                      <a:cubicBezTo>
                        <a:pt x="55641" y="-394"/>
                        <a:pt x="65799" y="721"/>
                        <a:pt x="76224" y="3630"/>
                      </a:cubicBezTo>
                      <a:cubicBezTo>
                        <a:pt x="77310" y="3999"/>
                        <a:pt x="78388" y="4358"/>
                        <a:pt x="79585" y="4754"/>
                      </a:cubicBezTo>
                      <a:cubicBezTo>
                        <a:pt x="82283" y="5647"/>
                        <a:pt x="85515" y="6835"/>
                        <a:pt x="87891" y="8069"/>
                      </a:cubicBezTo>
                      <a:cubicBezTo>
                        <a:pt x="90461" y="9561"/>
                        <a:pt x="91750" y="11836"/>
                        <a:pt x="91161" y="13447"/>
                      </a:cubicBezTo>
                      <a:cubicBezTo>
                        <a:pt x="88518" y="14212"/>
                        <a:pt x="84484" y="11918"/>
                        <a:pt x="80202" y="10482"/>
                      </a:cubicBezTo>
                      <a:cubicBezTo>
                        <a:pt x="73074" y="7931"/>
                        <a:pt x="62769" y="5712"/>
                        <a:pt x="55476" y="5187"/>
                      </a:cubicBezTo>
                      <a:cubicBezTo>
                        <a:pt x="49895" y="4606"/>
                        <a:pt x="44204" y="4892"/>
                        <a:pt x="38779" y="5122"/>
                      </a:cubicBezTo>
                      <a:cubicBezTo>
                        <a:pt x="33199" y="5445"/>
                        <a:pt x="27857" y="6513"/>
                        <a:pt x="22590" y="7563"/>
                      </a:cubicBezTo>
                      <a:cubicBezTo>
                        <a:pt x="18768" y="8419"/>
                        <a:pt x="14992" y="9091"/>
                        <a:pt x="11355" y="10270"/>
                      </a:cubicBezTo>
                      <a:cubicBezTo>
                        <a:pt x="7515" y="11578"/>
                        <a:pt x="3757" y="13070"/>
                        <a:pt x="0" y="146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7" name="Google Shape;1037;p21"/>
                <p:cNvSpPr/>
                <p:nvPr/>
              </p:nvSpPr>
              <p:spPr>
                <a:xfrm>
                  <a:off x="-8170159" y="-2386503"/>
                  <a:ext cx="2045616" cy="1782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359" h="117074" extrusionOk="0">
                      <a:moveTo>
                        <a:pt x="0" y="117075"/>
                      </a:moveTo>
                      <a:cubicBezTo>
                        <a:pt x="644" y="113658"/>
                        <a:pt x="3085" y="110048"/>
                        <a:pt x="4706" y="106632"/>
                      </a:cubicBezTo>
                      <a:cubicBezTo>
                        <a:pt x="9835" y="95747"/>
                        <a:pt x="15213" y="82587"/>
                        <a:pt x="22507" y="71877"/>
                      </a:cubicBezTo>
                      <a:cubicBezTo>
                        <a:pt x="26964" y="63745"/>
                        <a:pt x="31716" y="57363"/>
                        <a:pt x="39277" y="48486"/>
                      </a:cubicBezTo>
                      <a:cubicBezTo>
                        <a:pt x="42592" y="44701"/>
                        <a:pt x="45824" y="40870"/>
                        <a:pt x="49379" y="37582"/>
                      </a:cubicBezTo>
                      <a:cubicBezTo>
                        <a:pt x="64712" y="23575"/>
                        <a:pt x="83517" y="13556"/>
                        <a:pt x="105011" y="12082"/>
                      </a:cubicBezTo>
                      <a:cubicBezTo>
                        <a:pt x="107111" y="11871"/>
                        <a:pt x="109330" y="11659"/>
                        <a:pt x="111660" y="11429"/>
                      </a:cubicBezTo>
                      <a:cubicBezTo>
                        <a:pt x="116946" y="10904"/>
                        <a:pt x="122637" y="8905"/>
                        <a:pt x="126183" y="6124"/>
                      </a:cubicBezTo>
                      <a:cubicBezTo>
                        <a:pt x="130170" y="3361"/>
                        <a:pt x="132454" y="212"/>
                        <a:pt x="134278" y="0"/>
                      </a:cubicBezTo>
                      <a:cubicBezTo>
                        <a:pt x="134710" y="2192"/>
                        <a:pt x="133430" y="6142"/>
                        <a:pt x="130161" y="9209"/>
                      </a:cubicBezTo>
                      <a:cubicBezTo>
                        <a:pt x="127003" y="12359"/>
                        <a:pt x="122204" y="14578"/>
                        <a:pt x="117489" y="15692"/>
                      </a:cubicBezTo>
                      <a:cubicBezTo>
                        <a:pt x="109468" y="17635"/>
                        <a:pt x="100351" y="17295"/>
                        <a:pt x="91897" y="19569"/>
                      </a:cubicBezTo>
                      <a:cubicBezTo>
                        <a:pt x="83351" y="21660"/>
                        <a:pt x="75266" y="25288"/>
                        <a:pt x="69087" y="29000"/>
                      </a:cubicBezTo>
                      <a:cubicBezTo>
                        <a:pt x="59509" y="34599"/>
                        <a:pt x="50889" y="42049"/>
                        <a:pt x="43467" y="49913"/>
                      </a:cubicBezTo>
                      <a:cubicBezTo>
                        <a:pt x="35851" y="57990"/>
                        <a:pt x="29524" y="66941"/>
                        <a:pt x="23695" y="75993"/>
                      </a:cubicBezTo>
                      <a:cubicBezTo>
                        <a:pt x="19422" y="82587"/>
                        <a:pt x="15296" y="89043"/>
                        <a:pt x="11594" y="95710"/>
                      </a:cubicBezTo>
                      <a:cubicBezTo>
                        <a:pt x="7901" y="102516"/>
                        <a:pt x="4098" y="109533"/>
                        <a:pt x="0" y="11707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38" name="Google Shape;1038;p21"/>
              <p:cNvGrpSpPr/>
              <p:nvPr/>
            </p:nvGrpSpPr>
            <p:grpSpPr>
              <a:xfrm rot="-6998048">
                <a:off x="8458765" y="3025324"/>
                <a:ext cx="162037" cy="183108"/>
                <a:chOff x="-1099113" y="4612183"/>
                <a:chExt cx="397157" cy="448803"/>
              </a:xfrm>
            </p:grpSpPr>
            <p:sp>
              <p:nvSpPr>
                <p:cNvPr id="1039" name="Google Shape;1039;p21"/>
                <p:cNvSpPr/>
                <p:nvPr/>
              </p:nvSpPr>
              <p:spPr>
                <a:xfrm>
                  <a:off x="-1062408" y="4654247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0"/>
                        <a:pt x="11221" y="23907"/>
                      </a:cubicBezTo>
                      <a:cubicBezTo>
                        <a:pt x="16930" y="24183"/>
                        <a:pt x="22492" y="19735"/>
                        <a:pt x="23506" y="14108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0" name="Google Shape;1040;p21"/>
                <p:cNvSpPr/>
                <p:nvPr/>
              </p:nvSpPr>
              <p:spPr>
                <a:xfrm>
                  <a:off x="-1099113" y="4612183"/>
                  <a:ext cx="225878" cy="448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36" h="29478" extrusionOk="0">
                      <a:moveTo>
                        <a:pt x="10823" y="0"/>
                      </a:moveTo>
                      <a:cubicBezTo>
                        <a:pt x="10620" y="1105"/>
                        <a:pt x="9626" y="939"/>
                        <a:pt x="9018" y="1418"/>
                      </a:cubicBezTo>
                      <a:cubicBezTo>
                        <a:pt x="7093" y="2984"/>
                        <a:pt x="6329" y="5737"/>
                        <a:pt x="4984" y="7616"/>
                      </a:cubicBezTo>
                      <a:cubicBezTo>
                        <a:pt x="4855" y="9393"/>
                        <a:pt x="4109" y="10609"/>
                        <a:pt x="4109" y="12699"/>
                      </a:cubicBezTo>
                      <a:cubicBezTo>
                        <a:pt x="4091" y="13592"/>
                        <a:pt x="4625" y="14431"/>
                        <a:pt x="4791" y="15186"/>
                      </a:cubicBezTo>
                      <a:cubicBezTo>
                        <a:pt x="5657" y="18492"/>
                        <a:pt x="7701" y="21199"/>
                        <a:pt x="10482" y="23004"/>
                      </a:cubicBezTo>
                      <a:cubicBezTo>
                        <a:pt x="10823" y="23234"/>
                        <a:pt x="11025" y="23364"/>
                        <a:pt x="11375" y="23594"/>
                      </a:cubicBezTo>
                      <a:cubicBezTo>
                        <a:pt x="12084" y="24109"/>
                        <a:pt x="13125" y="24275"/>
                        <a:pt x="13807" y="24708"/>
                      </a:cubicBezTo>
                      <a:cubicBezTo>
                        <a:pt x="14525" y="25187"/>
                        <a:pt x="14948" y="26715"/>
                        <a:pt x="14810" y="28438"/>
                      </a:cubicBezTo>
                      <a:cubicBezTo>
                        <a:pt x="13714" y="30160"/>
                        <a:pt x="11532" y="29404"/>
                        <a:pt x="9672" y="28594"/>
                      </a:cubicBezTo>
                      <a:cubicBezTo>
                        <a:pt x="6347" y="27360"/>
                        <a:pt x="2875" y="23658"/>
                        <a:pt x="1540" y="20490"/>
                      </a:cubicBezTo>
                      <a:cubicBezTo>
                        <a:pt x="407" y="18151"/>
                        <a:pt x="-228" y="15351"/>
                        <a:pt x="76" y="12792"/>
                      </a:cubicBezTo>
                      <a:cubicBezTo>
                        <a:pt x="352" y="10185"/>
                        <a:pt x="1061" y="7708"/>
                        <a:pt x="2415" y="5645"/>
                      </a:cubicBezTo>
                      <a:cubicBezTo>
                        <a:pt x="3419" y="4144"/>
                        <a:pt x="4892" y="3113"/>
                        <a:pt x="6191" y="2136"/>
                      </a:cubicBezTo>
                      <a:cubicBezTo>
                        <a:pt x="7572" y="1086"/>
                        <a:pt x="9174" y="331"/>
                        <a:pt x="1082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1" name="Google Shape;1041;p21"/>
                <p:cNvSpPr/>
                <p:nvPr/>
              </p:nvSpPr>
              <p:spPr>
                <a:xfrm>
                  <a:off x="-868272" y="4630513"/>
                  <a:ext cx="147180" cy="320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7" h="21073" extrusionOk="0">
                      <a:moveTo>
                        <a:pt x="5026" y="21073"/>
                      </a:moveTo>
                      <a:cubicBezTo>
                        <a:pt x="4510" y="20208"/>
                        <a:pt x="5293" y="20152"/>
                        <a:pt x="5505" y="19738"/>
                      </a:cubicBezTo>
                      <a:cubicBezTo>
                        <a:pt x="6085" y="18329"/>
                        <a:pt x="5422" y="16487"/>
                        <a:pt x="6057" y="15207"/>
                      </a:cubicBezTo>
                      <a:cubicBezTo>
                        <a:pt x="5570" y="14120"/>
                        <a:pt x="5947" y="13319"/>
                        <a:pt x="5652" y="12066"/>
                      </a:cubicBezTo>
                      <a:cubicBezTo>
                        <a:pt x="5560" y="11533"/>
                        <a:pt x="4971" y="11081"/>
                        <a:pt x="4833" y="10621"/>
                      </a:cubicBezTo>
                      <a:cubicBezTo>
                        <a:pt x="4013" y="8631"/>
                        <a:pt x="3000" y="6956"/>
                        <a:pt x="1628" y="5584"/>
                      </a:cubicBezTo>
                      <a:cubicBezTo>
                        <a:pt x="1481" y="5455"/>
                        <a:pt x="1342" y="5298"/>
                        <a:pt x="1214" y="5123"/>
                      </a:cubicBezTo>
                      <a:cubicBezTo>
                        <a:pt x="919" y="4699"/>
                        <a:pt x="283" y="4524"/>
                        <a:pt x="72" y="4064"/>
                      </a:cubicBezTo>
                      <a:cubicBezTo>
                        <a:pt x="-186" y="3622"/>
                        <a:pt x="274" y="2139"/>
                        <a:pt x="1103" y="638"/>
                      </a:cubicBezTo>
                      <a:cubicBezTo>
                        <a:pt x="2493" y="-669"/>
                        <a:pt x="3534" y="316"/>
                        <a:pt x="4547" y="1080"/>
                      </a:cubicBezTo>
                      <a:cubicBezTo>
                        <a:pt x="6361" y="2351"/>
                        <a:pt x="7955" y="4994"/>
                        <a:pt x="8636" y="6928"/>
                      </a:cubicBezTo>
                      <a:cubicBezTo>
                        <a:pt x="9235" y="8392"/>
                        <a:pt x="9630" y="9976"/>
                        <a:pt x="9667" y="11514"/>
                      </a:cubicBezTo>
                      <a:cubicBezTo>
                        <a:pt x="9667" y="13089"/>
                        <a:pt x="9630" y="14645"/>
                        <a:pt x="9152" y="16091"/>
                      </a:cubicBezTo>
                      <a:cubicBezTo>
                        <a:pt x="8765" y="17150"/>
                        <a:pt x="7936" y="17988"/>
                        <a:pt x="7356" y="18826"/>
                      </a:cubicBezTo>
                      <a:cubicBezTo>
                        <a:pt x="6711" y="19738"/>
                        <a:pt x="5919" y="20493"/>
                        <a:pt x="5026" y="210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42" name="Google Shape;1042;p21"/>
              <p:cNvGrpSpPr/>
              <p:nvPr/>
            </p:nvGrpSpPr>
            <p:grpSpPr>
              <a:xfrm rot="-6998048">
                <a:off x="8919687" y="520766"/>
                <a:ext cx="158457" cy="180876"/>
                <a:chOff x="-6943287" y="3579287"/>
                <a:chExt cx="388381" cy="443330"/>
              </a:xfrm>
            </p:grpSpPr>
            <p:sp>
              <p:nvSpPr>
                <p:cNvPr id="1043" name="Google Shape;1043;p21"/>
                <p:cNvSpPr/>
                <p:nvPr/>
              </p:nvSpPr>
              <p:spPr>
                <a:xfrm>
                  <a:off x="-6927485" y="3619996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8" y="645"/>
                      </a:moveTo>
                      <a:cubicBezTo>
                        <a:pt x="4083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0" y="23907"/>
                      </a:cubicBezTo>
                      <a:cubicBezTo>
                        <a:pt x="16930" y="24183"/>
                        <a:pt x="22493" y="19735"/>
                        <a:pt x="23506" y="14108"/>
                      </a:cubicBezTo>
                      <a:cubicBezTo>
                        <a:pt x="24518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4" name="Google Shape;1044;p21"/>
                <p:cNvSpPr/>
                <p:nvPr/>
              </p:nvSpPr>
              <p:spPr>
                <a:xfrm>
                  <a:off x="-6943287" y="3669078"/>
                  <a:ext cx="274537" cy="353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32" h="23221" extrusionOk="0">
                      <a:moveTo>
                        <a:pt x="6991" y="0"/>
                      </a:moveTo>
                      <a:cubicBezTo>
                        <a:pt x="7046" y="1077"/>
                        <a:pt x="6116" y="1032"/>
                        <a:pt x="5665" y="1565"/>
                      </a:cubicBezTo>
                      <a:cubicBezTo>
                        <a:pt x="4274" y="3297"/>
                        <a:pt x="4338" y="5866"/>
                        <a:pt x="3602" y="7717"/>
                      </a:cubicBezTo>
                      <a:cubicBezTo>
                        <a:pt x="3988" y="9237"/>
                        <a:pt x="3620" y="10434"/>
                        <a:pt x="4200" y="12128"/>
                      </a:cubicBezTo>
                      <a:cubicBezTo>
                        <a:pt x="4440" y="12856"/>
                        <a:pt x="5167" y="13353"/>
                        <a:pt x="5517" y="13887"/>
                      </a:cubicBezTo>
                      <a:cubicBezTo>
                        <a:pt x="7202" y="16190"/>
                        <a:pt x="9762" y="17543"/>
                        <a:pt x="12498" y="17820"/>
                      </a:cubicBezTo>
                      <a:cubicBezTo>
                        <a:pt x="12856" y="17866"/>
                        <a:pt x="13022" y="17884"/>
                        <a:pt x="13382" y="17930"/>
                      </a:cubicBezTo>
                      <a:cubicBezTo>
                        <a:pt x="14100" y="18050"/>
                        <a:pt x="14910" y="17718"/>
                        <a:pt x="15564" y="17801"/>
                      </a:cubicBezTo>
                      <a:cubicBezTo>
                        <a:pt x="16255" y="17902"/>
                        <a:pt x="17286" y="19054"/>
                        <a:pt x="18032" y="20619"/>
                      </a:cubicBezTo>
                      <a:cubicBezTo>
                        <a:pt x="18032" y="22627"/>
                        <a:pt x="15905" y="23023"/>
                        <a:pt x="14036" y="23152"/>
                      </a:cubicBezTo>
                      <a:cubicBezTo>
                        <a:pt x="10794" y="23594"/>
                        <a:pt x="6420" y="21872"/>
                        <a:pt x="4145" y="19634"/>
                      </a:cubicBezTo>
                      <a:cubicBezTo>
                        <a:pt x="2331" y="18050"/>
                        <a:pt x="839" y="15793"/>
                        <a:pt x="360" y="13436"/>
                      </a:cubicBezTo>
                      <a:cubicBezTo>
                        <a:pt x="-146" y="11060"/>
                        <a:pt x="-156" y="8675"/>
                        <a:pt x="572" y="6548"/>
                      </a:cubicBezTo>
                      <a:cubicBezTo>
                        <a:pt x="1115" y="4982"/>
                        <a:pt x="2239" y="3766"/>
                        <a:pt x="3205" y="2652"/>
                      </a:cubicBezTo>
                      <a:cubicBezTo>
                        <a:pt x="4246" y="1446"/>
                        <a:pt x="5563" y="506"/>
                        <a:pt x="69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p21"/>
                <p:cNvSpPr/>
                <p:nvPr/>
              </p:nvSpPr>
              <p:spPr>
                <a:xfrm>
                  <a:off x="-6816106" y="3579287"/>
                  <a:ext cx="261200" cy="27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6" h="18256" extrusionOk="0">
                      <a:moveTo>
                        <a:pt x="14753" y="18257"/>
                      </a:moveTo>
                      <a:cubicBezTo>
                        <a:pt x="14062" y="17511"/>
                        <a:pt x="14836" y="17179"/>
                        <a:pt x="14909" y="16626"/>
                      </a:cubicBezTo>
                      <a:cubicBezTo>
                        <a:pt x="15121" y="14877"/>
                        <a:pt x="13896" y="13118"/>
                        <a:pt x="13933" y="11525"/>
                      </a:cubicBezTo>
                      <a:cubicBezTo>
                        <a:pt x="13040" y="10576"/>
                        <a:pt x="13012" y="9582"/>
                        <a:pt x="12100" y="8476"/>
                      </a:cubicBezTo>
                      <a:cubicBezTo>
                        <a:pt x="11723" y="7997"/>
                        <a:pt x="10986" y="7841"/>
                        <a:pt x="10581" y="7510"/>
                      </a:cubicBezTo>
                      <a:cubicBezTo>
                        <a:pt x="8739" y="6128"/>
                        <a:pt x="6640" y="5410"/>
                        <a:pt x="4466" y="5364"/>
                      </a:cubicBezTo>
                      <a:cubicBezTo>
                        <a:pt x="4245" y="5364"/>
                        <a:pt x="4006" y="5327"/>
                        <a:pt x="3766" y="5309"/>
                      </a:cubicBezTo>
                      <a:cubicBezTo>
                        <a:pt x="3195" y="5226"/>
                        <a:pt x="2551" y="5539"/>
                        <a:pt x="2017" y="5419"/>
                      </a:cubicBezTo>
                      <a:cubicBezTo>
                        <a:pt x="1446" y="5281"/>
                        <a:pt x="607" y="4028"/>
                        <a:pt x="0" y="2408"/>
                      </a:cubicBezTo>
                      <a:cubicBezTo>
                        <a:pt x="0" y="455"/>
                        <a:pt x="1676" y="280"/>
                        <a:pt x="3140" y="105"/>
                      </a:cubicBezTo>
                      <a:cubicBezTo>
                        <a:pt x="5672" y="-337"/>
                        <a:pt x="9209" y="667"/>
                        <a:pt x="11290" y="2067"/>
                      </a:cubicBezTo>
                      <a:cubicBezTo>
                        <a:pt x="12911" y="3053"/>
                        <a:pt x="14458" y="4424"/>
                        <a:pt x="15370" y="6073"/>
                      </a:cubicBezTo>
                      <a:cubicBezTo>
                        <a:pt x="16309" y="7730"/>
                        <a:pt x="17027" y="9453"/>
                        <a:pt x="17147" y="11249"/>
                      </a:cubicBezTo>
                      <a:cubicBezTo>
                        <a:pt x="17230" y="12565"/>
                        <a:pt x="16742" y="13827"/>
                        <a:pt x="16447" y="14951"/>
                      </a:cubicBezTo>
                      <a:cubicBezTo>
                        <a:pt x="16106" y="16184"/>
                        <a:pt x="15535" y="17317"/>
                        <a:pt x="14753" y="1825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46" name="Google Shape;1046;p21"/>
            <p:cNvGrpSpPr/>
            <p:nvPr/>
          </p:nvGrpSpPr>
          <p:grpSpPr>
            <a:xfrm>
              <a:off x="-133919" y="1017717"/>
              <a:ext cx="678323" cy="1559539"/>
              <a:chOff x="-133919" y="1017717"/>
              <a:chExt cx="678323" cy="1559539"/>
            </a:xfrm>
          </p:grpSpPr>
          <p:grpSp>
            <p:nvGrpSpPr>
              <p:cNvPr id="1047" name="Google Shape;1047;p21"/>
              <p:cNvGrpSpPr/>
              <p:nvPr/>
            </p:nvGrpSpPr>
            <p:grpSpPr>
              <a:xfrm rot="-6998048">
                <a:off x="328334" y="1942347"/>
                <a:ext cx="186769" cy="180834"/>
                <a:chOff x="-8397453" y="-196590"/>
                <a:chExt cx="457774" cy="443229"/>
              </a:xfrm>
            </p:grpSpPr>
            <p:sp>
              <p:nvSpPr>
                <p:cNvPr id="1048" name="Google Shape;1048;p21"/>
                <p:cNvSpPr/>
                <p:nvPr/>
              </p:nvSpPr>
              <p:spPr>
                <a:xfrm>
                  <a:off x="-8339435" y="-160159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1" y="23907"/>
                      </a:cubicBezTo>
                      <a:cubicBezTo>
                        <a:pt x="16931" y="24183"/>
                        <a:pt x="22493" y="19735"/>
                        <a:pt x="23506" y="14109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Google Shape;1049;p21"/>
                <p:cNvSpPr/>
                <p:nvPr/>
              </p:nvSpPr>
              <p:spPr>
                <a:xfrm>
                  <a:off x="-8397453" y="-175292"/>
                  <a:ext cx="339898" cy="421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5" h="27713" extrusionOk="0">
                      <a:moveTo>
                        <a:pt x="8715" y="0"/>
                      </a:moveTo>
                      <a:cubicBezTo>
                        <a:pt x="8972" y="1133"/>
                        <a:pt x="7895" y="1464"/>
                        <a:pt x="7434" y="2164"/>
                      </a:cubicBezTo>
                      <a:cubicBezTo>
                        <a:pt x="5961" y="4393"/>
                        <a:pt x="5335" y="7533"/>
                        <a:pt x="4110" y="9835"/>
                      </a:cubicBezTo>
                      <a:cubicBezTo>
                        <a:pt x="4128" y="11797"/>
                        <a:pt x="3557" y="13279"/>
                        <a:pt x="4110" y="15471"/>
                      </a:cubicBezTo>
                      <a:cubicBezTo>
                        <a:pt x="4377" y="16401"/>
                        <a:pt x="5132" y="17092"/>
                        <a:pt x="5611" y="17783"/>
                      </a:cubicBezTo>
                      <a:cubicBezTo>
                        <a:pt x="7794" y="20867"/>
                        <a:pt x="11219" y="22424"/>
                        <a:pt x="14903" y="22323"/>
                      </a:cubicBezTo>
                      <a:cubicBezTo>
                        <a:pt x="15354" y="22323"/>
                        <a:pt x="15649" y="22323"/>
                        <a:pt x="16119" y="22304"/>
                      </a:cubicBezTo>
                      <a:cubicBezTo>
                        <a:pt x="17113" y="22286"/>
                        <a:pt x="18246" y="21853"/>
                        <a:pt x="19204" y="21788"/>
                      </a:cubicBezTo>
                      <a:cubicBezTo>
                        <a:pt x="20235" y="21734"/>
                        <a:pt x="21524" y="22765"/>
                        <a:pt x="22325" y="24293"/>
                      </a:cubicBezTo>
                      <a:cubicBezTo>
                        <a:pt x="22234" y="26374"/>
                        <a:pt x="19867" y="26964"/>
                        <a:pt x="17665" y="27388"/>
                      </a:cubicBezTo>
                      <a:cubicBezTo>
                        <a:pt x="13963" y="28373"/>
                        <a:pt x="8079" y="27056"/>
                        <a:pt x="5114" y="24321"/>
                      </a:cubicBezTo>
                      <a:cubicBezTo>
                        <a:pt x="2774" y="22452"/>
                        <a:pt x="831" y="19781"/>
                        <a:pt x="251" y="16723"/>
                      </a:cubicBezTo>
                      <a:cubicBezTo>
                        <a:pt x="-338" y="13629"/>
                        <a:pt x="141" y="10554"/>
                        <a:pt x="1356" y="8141"/>
                      </a:cubicBezTo>
                      <a:cubicBezTo>
                        <a:pt x="2250" y="6363"/>
                        <a:pt x="3631" y="5065"/>
                        <a:pt x="4754" y="3757"/>
                      </a:cubicBezTo>
                      <a:cubicBezTo>
                        <a:pt x="5961" y="2348"/>
                        <a:pt x="7296" y="1123"/>
                        <a:pt x="871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0" name="Google Shape;1050;p21"/>
                <p:cNvSpPr/>
                <p:nvPr/>
              </p:nvSpPr>
              <p:spPr>
                <a:xfrm>
                  <a:off x="-8231771" y="-196590"/>
                  <a:ext cx="292092" cy="349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85" h="22929" extrusionOk="0">
                      <a:moveTo>
                        <a:pt x="13477" y="22930"/>
                      </a:moveTo>
                      <a:cubicBezTo>
                        <a:pt x="13265" y="21871"/>
                        <a:pt x="14196" y="21778"/>
                        <a:pt x="14564" y="21180"/>
                      </a:cubicBezTo>
                      <a:cubicBezTo>
                        <a:pt x="15706" y="19264"/>
                        <a:pt x="15310" y="16713"/>
                        <a:pt x="15816" y="14761"/>
                      </a:cubicBezTo>
                      <a:cubicBezTo>
                        <a:pt x="15245" y="13288"/>
                        <a:pt x="15466" y="12045"/>
                        <a:pt x="14693" y="10405"/>
                      </a:cubicBezTo>
                      <a:cubicBezTo>
                        <a:pt x="14370" y="9696"/>
                        <a:pt x="13597" y="9272"/>
                        <a:pt x="13182" y="8766"/>
                      </a:cubicBezTo>
                      <a:cubicBezTo>
                        <a:pt x="11248" y="6611"/>
                        <a:pt x="8550" y="5451"/>
                        <a:pt x="5760" y="5368"/>
                      </a:cubicBezTo>
                      <a:cubicBezTo>
                        <a:pt x="5401" y="5350"/>
                        <a:pt x="5226" y="5340"/>
                        <a:pt x="4857" y="5322"/>
                      </a:cubicBezTo>
                      <a:cubicBezTo>
                        <a:pt x="4121" y="5248"/>
                        <a:pt x="3320" y="5635"/>
                        <a:pt x="2647" y="5598"/>
                      </a:cubicBezTo>
                      <a:cubicBezTo>
                        <a:pt x="1929" y="5543"/>
                        <a:pt x="833" y="4456"/>
                        <a:pt x="4" y="2937"/>
                      </a:cubicBezTo>
                      <a:cubicBezTo>
                        <a:pt x="-106" y="929"/>
                        <a:pt x="1993" y="423"/>
                        <a:pt x="3844" y="165"/>
                      </a:cubicBezTo>
                      <a:cubicBezTo>
                        <a:pt x="7049" y="-489"/>
                        <a:pt x="11534" y="883"/>
                        <a:pt x="13993" y="2900"/>
                      </a:cubicBezTo>
                      <a:cubicBezTo>
                        <a:pt x="15936" y="4309"/>
                        <a:pt x="17639" y="6399"/>
                        <a:pt x="18367" y="8674"/>
                      </a:cubicBezTo>
                      <a:cubicBezTo>
                        <a:pt x="19131" y="10976"/>
                        <a:pt x="19426" y="13334"/>
                        <a:pt x="18966" y="15544"/>
                      </a:cubicBezTo>
                      <a:cubicBezTo>
                        <a:pt x="18616" y="17165"/>
                        <a:pt x="17667" y="18518"/>
                        <a:pt x="16857" y="19752"/>
                      </a:cubicBezTo>
                      <a:cubicBezTo>
                        <a:pt x="15982" y="21097"/>
                        <a:pt x="14812" y="22211"/>
                        <a:pt x="13477" y="229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51" name="Google Shape;1051;p21"/>
              <p:cNvGrpSpPr/>
              <p:nvPr/>
            </p:nvGrpSpPr>
            <p:grpSpPr>
              <a:xfrm rot="-6998048">
                <a:off x="-94779" y="1109241"/>
                <a:ext cx="418098" cy="345624"/>
                <a:chOff x="-8001538" y="4195657"/>
                <a:chExt cx="1024768" cy="847131"/>
              </a:xfrm>
            </p:grpSpPr>
            <p:sp>
              <p:nvSpPr>
                <p:cNvPr id="1052" name="Google Shape;1052;p21"/>
                <p:cNvSpPr/>
                <p:nvPr/>
              </p:nvSpPr>
              <p:spPr>
                <a:xfrm>
                  <a:off x="-7969400" y="4205735"/>
                  <a:ext cx="992289" cy="802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5" h="52690" extrusionOk="0">
                      <a:moveTo>
                        <a:pt x="56278" y="1382"/>
                      </a:moveTo>
                      <a:cubicBezTo>
                        <a:pt x="41119" y="-395"/>
                        <a:pt x="25372" y="3454"/>
                        <a:pt x="12747" y="12028"/>
                      </a:cubicBezTo>
                      <a:cubicBezTo>
                        <a:pt x="6199" y="16476"/>
                        <a:pt x="84" y="23033"/>
                        <a:pt x="1" y="30943"/>
                      </a:cubicBezTo>
                      <a:cubicBezTo>
                        <a:pt x="-91" y="39296"/>
                        <a:pt x="6751" y="46350"/>
                        <a:pt x="14404" y="49711"/>
                      </a:cubicBezTo>
                      <a:cubicBezTo>
                        <a:pt x="24939" y="54334"/>
                        <a:pt x="37694" y="53533"/>
                        <a:pt x="47566" y="47621"/>
                      </a:cubicBezTo>
                      <a:cubicBezTo>
                        <a:pt x="57438" y="41718"/>
                        <a:pt x="64179" y="30860"/>
                        <a:pt x="65091" y="19395"/>
                      </a:cubicBezTo>
                      <a:cubicBezTo>
                        <a:pt x="65634" y="12608"/>
                        <a:pt x="63617" y="4835"/>
                        <a:pt x="57613" y="1621"/>
                      </a:cubicBezTo>
                      <a:cubicBezTo>
                        <a:pt x="53690" y="-478"/>
                        <a:pt x="48938" y="-174"/>
                        <a:pt x="44545" y="516"/>
                      </a:cubicBezTo>
                      <a:cubicBezTo>
                        <a:pt x="33909" y="2202"/>
                        <a:pt x="23576" y="5848"/>
                        <a:pt x="14248" y="11217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3" name="Google Shape;1053;p21"/>
                <p:cNvSpPr/>
                <p:nvPr/>
              </p:nvSpPr>
              <p:spPr>
                <a:xfrm>
                  <a:off x="-8001538" y="4195657"/>
                  <a:ext cx="763321" cy="83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36" h="54552" extrusionOk="0">
                      <a:moveTo>
                        <a:pt x="50136" y="0"/>
                      </a:moveTo>
                      <a:cubicBezTo>
                        <a:pt x="48553" y="1363"/>
                        <a:pt x="46039" y="1289"/>
                        <a:pt x="43985" y="1768"/>
                      </a:cubicBezTo>
                      <a:cubicBezTo>
                        <a:pt x="37410" y="3333"/>
                        <a:pt x="29840" y="5765"/>
                        <a:pt x="23108" y="7901"/>
                      </a:cubicBezTo>
                      <a:cubicBezTo>
                        <a:pt x="18669" y="10351"/>
                        <a:pt x="14571" y="11990"/>
                        <a:pt x="10252" y="16503"/>
                      </a:cubicBezTo>
                      <a:cubicBezTo>
                        <a:pt x="8465" y="18482"/>
                        <a:pt x="7379" y="20914"/>
                        <a:pt x="6458" y="23161"/>
                      </a:cubicBezTo>
                      <a:cubicBezTo>
                        <a:pt x="4395" y="28060"/>
                        <a:pt x="4358" y="33466"/>
                        <a:pt x="6789" y="37656"/>
                      </a:cubicBezTo>
                      <a:cubicBezTo>
                        <a:pt x="9156" y="41910"/>
                        <a:pt x="13549" y="45088"/>
                        <a:pt x="18504" y="46883"/>
                      </a:cubicBezTo>
                      <a:cubicBezTo>
                        <a:pt x="19535" y="47261"/>
                        <a:pt x="20667" y="47629"/>
                        <a:pt x="21855" y="47979"/>
                      </a:cubicBezTo>
                      <a:cubicBezTo>
                        <a:pt x="24609" y="48790"/>
                        <a:pt x="28127" y="49084"/>
                        <a:pt x="30899" y="49582"/>
                      </a:cubicBezTo>
                      <a:cubicBezTo>
                        <a:pt x="33929" y="50134"/>
                        <a:pt x="36203" y="51764"/>
                        <a:pt x="36332" y="53495"/>
                      </a:cubicBezTo>
                      <a:cubicBezTo>
                        <a:pt x="33993" y="55144"/>
                        <a:pt x="28652" y="54591"/>
                        <a:pt x="23366" y="53680"/>
                      </a:cubicBezTo>
                      <a:cubicBezTo>
                        <a:pt x="18973" y="52943"/>
                        <a:pt x="13494" y="51239"/>
                        <a:pt x="8963" y="47795"/>
                      </a:cubicBezTo>
                      <a:cubicBezTo>
                        <a:pt x="4404" y="44480"/>
                        <a:pt x="997" y="39231"/>
                        <a:pt x="297" y="34359"/>
                      </a:cubicBezTo>
                      <a:cubicBezTo>
                        <a:pt x="-974" y="26927"/>
                        <a:pt x="1964" y="19523"/>
                        <a:pt x="6614" y="14523"/>
                      </a:cubicBezTo>
                      <a:cubicBezTo>
                        <a:pt x="11440" y="9366"/>
                        <a:pt x="17509" y="6216"/>
                        <a:pt x="23559" y="4356"/>
                      </a:cubicBezTo>
                      <a:cubicBezTo>
                        <a:pt x="28007" y="3002"/>
                        <a:pt x="32427" y="2606"/>
                        <a:pt x="36673" y="1961"/>
                      </a:cubicBezTo>
                      <a:cubicBezTo>
                        <a:pt x="41213" y="1280"/>
                        <a:pt x="45679" y="773"/>
                        <a:pt x="501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4" name="Google Shape;1054;p21"/>
                <p:cNvSpPr/>
                <p:nvPr/>
              </p:nvSpPr>
              <p:spPr>
                <a:xfrm>
                  <a:off x="-7357289" y="4239258"/>
                  <a:ext cx="380518" cy="803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3" h="52777" extrusionOk="0">
                      <a:moveTo>
                        <a:pt x="0" y="52777"/>
                      </a:moveTo>
                      <a:cubicBezTo>
                        <a:pt x="469" y="51451"/>
                        <a:pt x="1961" y="51267"/>
                        <a:pt x="2947" y="50521"/>
                      </a:cubicBezTo>
                      <a:cubicBezTo>
                        <a:pt x="6078" y="48136"/>
                        <a:pt x="8546" y="44259"/>
                        <a:pt x="11392" y="41432"/>
                      </a:cubicBezTo>
                      <a:cubicBezTo>
                        <a:pt x="12708" y="38789"/>
                        <a:pt x="14385" y="36984"/>
                        <a:pt x="15932" y="33705"/>
                      </a:cubicBezTo>
                      <a:cubicBezTo>
                        <a:pt x="16604" y="32306"/>
                        <a:pt x="16807" y="30712"/>
                        <a:pt x="17276" y="29340"/>
                      </a:cubicBezTo>
                      <a:cubicBezTo>
                        <a:pt x="19238" y="23336"/>
                        <a:pt x="20002" y="17368"/>
                        <a:pt x="19532" y="11125"/>
                      </a:cubicBezTo>
                      <a:cubicBezTo>
                        <a:pt x="19487" y="10434"/>
                        <a:pt x="19440" y="9835"/>
                        <a:pt x="19394" y="9080"/>
                      </a:cubicBezTo>
                      <a:cubicBezTo>
                        <a:pt x="19311" y="7432"/>
                        <a:pt x="18741" y="5525"/>
                        <a:pt x="18621" y="3978"/>
                      </a:cubicBezTo>
                      <a:cubicBezTo>
                        <a:pt x="18492" y="2293"/>
                        <a:pt x="19514" y="654"/>
                        <a:pt x="21117" y="0"/>
                      </a:cubicBezTo>
                      <a:cubicBezTo>
                        <a:pt x="23262" y="700"/>
                        <a:pt x="23861" y="3923"/>
                        <a:pt x="24395" y="6934"/>
                      </a:cubicBezTo>
                      <a:cubicBezTo>
                        <a:pt x="25454" y="12036"/>
                        <a:pt x="25021" y="19376"/>
                        <a:pt x="23778" y="24257"/>
                      </a:cubicBezTo>
                      <a:cubicBezTo>
                        <a:pt x="22922" y="28014"/>
                        <a:pt x="21623" y="31790"/>
                        <a:pt x="19772" y="35068"/>
                      </a:cubicBezTo>
                      <a:cubicBezTo>
                        <a:pt x="17893" y="38420"/>
                        <a:pt x="15793" y="41560"/>
                        <a:pt x="13224" y="44204"/>
                      </a:cubicBezTo>
                      <a:cubicBezTo>
                        <a:pt x="11336" y="46119"/>
                        <a:pt x="9108" y="47537"/>
                        <a:pt x="7045" y="48983"/>
                      </a:cubicBezTo>
                      <a:cubicBezTo>
                        <a:pt x="4835" y="50530"/>
                        <a:pt x="2468" y="51810"/>
                        <a:pt x="0" y="527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55" name="Google Shape;1055;p21"/>
              <p:cNvGrpSpPr/>
              <p:nvPr/>
            </p:nvGrpSpPr>
            <p:grpSpPr>
              <a:xfrm rot="-6998048">
                <a:off x="30964" y="2378444"/>
                <a:ext cx="166587" cy="171728"/>
                <a:chOff x="-6434258" y="3552189"/>
                <a:chExt cx="408309" cy="420910"/>
              </a:xfrm>
            </p:grpSpPr>
            <p:sp>
              <p:nvSpPr>
                <p:cNvPr id="1056" name="Google Shape;1056;p21"/>
                <p:cNvSpPr/>
                <p:nvPr/>
              </p:nvSpPr>
              <p:spPr>
                <a:xfrm>
                  <a:off x="-6393473" y="3585666"/>
                  <a:ext cx="360452" cy="36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8" extrusionOk="0">
                      <a:moveTo>
                        <a:pt x="9729" y="644"/>
                      </a:moveTo>
                      <a:cubicBezTo>
                        <a:pt x="4084" y="1583"/>
                        <a:pt x="-355" y="7219"/>
                        <a:pt x="22" y="12929"/>
                      </a:cubicBezTo>
                      <a:cubicBezTo>
                        <a:pt x="400" y="18639"/>
                        <a:pt x="5511" y="23630"/>
                        <a:pt x="11221" y="23906"/>
                      </a:cubicBezTo>
                      <a:cubicBezTo>
                        <a:pt x="16930" y="24183"/>
                        <a:pt x="22492" y="19734"/>
                        <a:pt x="23506" y="14108"/>
                      </a:cubicBezTo>
                      <a:cubicBezTo>
                        <a:pt x="24519" y="8481"/>
                        <a:pt x="20890" y="2385"/>
                        <a:pt x="15466" y="570"/>
                      </a:cubicBezTo>
                      <a:cubicBezTo>
                        <a:pt x="10042" y="-1244"/>
                        <a:pt x="3494" y="1417"/>
                        <a:pt x="842" y="6473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7" name="Google Shape;1057;p21"/>
                <p:cNvSpPr/>
                <p:nvPr/>
              </p:nvSpPr>
              <p:spPr>
                <a:xfrm>
                  <a:off x="-6434258" y="3561673"/>
                  <a:ext cx="351880" cy="41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2" h="27023" extrusionOk="0">
                      <a:moveTo>
                        <a:pt x="7738" y="0"/>
                      </a:moveTo>
                      <a:cubicBezTo>
                        <a:pt x="7674" y="1170"/>
                        <a:pt x="6596" y="1252"/>
                        <a:pt x="6044" y="1916"/>
                      </a:cubicBezTo>
                      <a:cubicBezTo>
                        <a:pt x="4312" y="4070"/>
                        <a:pt x="4193" y="7220"/>
                        <a:pt x="3484" y="9670"/>
                      </a:cubicBezTo>
                      <a:cubicBezTo>
                        <a:pt x="3907" y="11567"/>
                        <a:pt x="3594" y="13141"/>
                        <a:pt x="4460" y="15260"/>
                      </a:cubicBezTo>
                      <a:cubicBezTo>
                        <a:pt x="4810" y="16181"/>
                        <a:pt x="5675" y="16798"/>
                        <a:pt x="6191" y="17460"/>
                      </a:cubicBezTo>
                      <a:cubicBezTo>
                        <a:pt x="8558" y="20325"/>
                        <a:pt x="12149" y="21752"/>
                        <a:pt x="15768" y="21641"/>
                      </a:cubicBezTo>
                      <a:cubicBezTo>
                        <a:pt x="16202" y="21623"/>
                        <a:pt x="16487" y="21623"/>
                        <a:pt x="16938" y="21604"/>
                      </a:cubicBezTo>
                      <a:cubicBezTo>
                        <a:pt x="17905" y="21604"/>
                        <a:pt x="18909" y="21080"/>
                        <a:pt x="19765" y="20969"/>
                      </a:cubicBezTo>
                      <a:cubicBezTo>
                        <a:pt x="20686" y="20868"/>
                        <a:pt x="22049" y="21706"/>
                        <a:pt x="23099" y="23096"/>
                      </a:cubicBezTo>
                      <a:cubicBezTo>
                        <a:pt x="23320" y="25159"/>
                        <a:pt x="20870" y="26145"/>
                        <a:pt x="18632" y="26633"/>
                      </a:cubicBezTo>
                      <a:cubicBezTo>
                        <a:pt x="14783" y="27738"/>
                        <a:pt x="9175" y="26384"/>
                        <a:pt x="6099" y="23990"/>
                      </a:cubicBezTo>
                      <a:cubicBezTo>
                        <a:pt x="3668" y="22332"/>
                        <a:pt x="1596" y="19735"/>
                        <a:pt x="776" y="16936"/>
                      </a:cubicBezTo>
                      <a:cubicBezTo>
                        <a:pt x="-99" y="14099"/>
                        <a:pt x="-265" y="11180"/>
                        <a:pt x="435" y="8518"/>
                      </a:cubicBezTo>
                      <a:cubicBezTo>
                        <a:pt x="970" y="6575"/>
                        <a:pt x="2167" y="4973"/>
                        <a:pt x="3272" y="3527"/>
                      </a:cubicBezTo>
                      <a:cubicBezTo>
                        <a:pt x="4460" y="1980"/>
                        <a:pt x="6016" y="728"/>
                        <a:pt x="77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8" name="Google Shape;1058;p21"/>
                <p:cNvSpPr/>
                <p:nvPr/>
              </p:nvSpPr>
              <p:spPr>
                <a:xfrm>
                  <a:off x="-6272990" y="3552189"/>
                  <a:ext cx="247041" cy="296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6" h="19502" extrusionOk="0">
                      <a:moveTo>
                        <a:pt x="13639" y="19502"/>
                      </a:moveTo>
                      <a:cubicBezTo>
                        <a:pt x="12957" y="18756"/>
                        <a:pt x="13731" y="18425"/>
                        <a:pt x="13814" y="17882"/>
                      </a:cubicBezTo>
                      <a:cubicBezTo>
                        <a:pt x="14053" y="16141"/>
                        <a:pt x="12893" y="14327"/>
                        <a:pt x="13003" y="12715"/>
                      </a:cubicBezTo>
                      <a:cubicBezTo>
                        <a:pt x="12156" y="11702"/>
                        <a:pt x="12184" y="10708"/>
                        <a:pt x="11355" y="9520"/>
                      </a:cubicBezTo>
                      <a:cubicBezTo>
                        <a:pt x="11005" y="9004"/>
                        <a:pt x="10286" y="8783"/>
                        <a:pt x="9900" y="8405"/>
                      </a:cubicBezTo>
                      <a:cubicBezTo>
                        <a:pt x="8160" y="6812"/>
                        <a:pt x="6152" y="5818"/>
                        <a:pt x="3951" y="5431"/>
                      </a:cubicBezTo>
                      <a:cubicBezTo>
                        <a:pt x="3721" y="5403"/>
                        <a:pt x="3490" y="5320"/>
                        <a:pt x="3251" y="5265"/>
                      </a:cubicBezTo>
                      <a:cubicBezTo>
                        <a:pt x="2680" y="5090"/>
                        <a:pt x="1980" y="5283"/>
                        <a:pt x="1455" y="5081"/>
                      </a:cubicBezTo>
                      <a:cubicBezTo>
                        <a:pt x="902" y="4850"/>
                        <a:pt x="286" y="3451"/>
                        <a:pt x="0" y="1756"/>
                      </a:cubicBezTo>
                      <a:cubicBezTo>
                        <a:pt x="359" y="-159"/>
                        <a:pt x="2008" y="-30"/>
                        <a:pt x="3463" y="25"/>
                      </a:cubicBezTo>
                      <a:cubicBezTo>
                        <a:pt x="6004" y="-2"/>
                        <a:pt x="9311" y="1462"/>
                        <a:pt x="11189" y="3064"/>
                      </a:cubicBezTo>
                      <a:cubicBezTo>
                        <a:pt x="12662" y="4215"/>
                        <a:pt x="14035" y="5698"/>
                        <a:pt x="14799" y="7383"/>
                      </a:cubicBezTo>
                      <a:cubicBezTo>
                        <a:pt x="15591" y="9087"/>
                        <a:pt x="16199" y="10827"/>
                        <a:pt x="16227" y="12605"/>
                      </a:cubicBezTo>
                      <a:cubicBezTo>
                        <a:pt x="16245" y="13903"/>
                        <a:pt x="15711" y="15137"/>
                        <a:pt x="15379" y="16252"/>
                      </a:cubicBezTo>
                      <a:cubicBezTo>
                        <a:pt x="15002" y="17449"/>
                        <a:pt x="14422" y="18572"/>
                        <a:pt x="13639" y="1950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902644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22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61" name="Google Shape;1061;p22"/>
          <p:cNvGrpSpPr/>
          <p:nvPr/>
        </p:nvGrpSpPr>
        <p:grpSpPr>
          <a:xfrm>
            <a:off x="-2841918" y="-1922602"/>
            <a:ext cx="14102345" cy="9831292"/>
            <a:chOff x="-2841918" y="-1441952"/>
            <a:chExt cx="14102345" cy="7373469"/>
          </a:xfrm>
        </p:grpSpPr>
        <p:grpSp>
          <p:nvGrpSpPr>
            <p:cNvPr id="1062" name="Google Shape;1062;p22"/>
            <p:cNvGrpSpPr/>
            <p:nvPr/>
          </p:nvGrpSpPr>
          <p:grpSpPr>
            <a:xfrm>
              <a:off x="7006157" y="-1441952"/>
              <a:ext cx="4254270" cy="4346644"/>
              <a:chOff x="-8067347" y="-3209329"/>
              <a:chExt cx="6682799" cy="6827904"/>
            </a:xfrm>
          </p:grpSpPr>
          <p:sp>
            <p:nvSpPr>
              <p:cNvPr id="1063" name="Google Shape;1063;p22"/>
              <p:cNvSpPr/>
              <p:nvPr/>
            </p:nvSpPr>
            <p:spPr>
              <a:xfrm>
                <a:off x="-7311884" y="-2667279"/>
                <a:ext cx="5301070" cy="5743813"/>
              </a:xfrm>
              <a:custGeom>
                <a:avLst/>
                <a:gdLst/>
                <a:ahLst/>
                <a:cxnLst/>
                <a:rect l="l" t="t" r="r" b="b"/>
                <a:pathLst>
                  <a:path w="13907" h="15069" extrusionOk="0">
                    <a:moveTo>
                      <a:pt x="7718" y="14985"/>
                    </a:moveTo>
                    <a:cubicBezTo>
                      <a:pt x="11431" y="14483"/>
                      <a:pt x="13907" y="11705"/>
                      <a:pt x="13602" y="7941"/>
                    </a:cubicBezTo>
                    <a:cubicBezTo>
                      <a:pt x="12988" y="330"/>
                      <a:pt x="972" y="0"/>
                      <a:pt x="303" y="8468"/>
                    </a:cubicBezTo>
                    <a:cubicBezTo>
                      <a:pt x="1" y="12317"/>
                      <a:pt x="3246" y="15069"/>
                      <a:pt x="6912" y="15028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64" name="Google Shape;1064;p22"/>
              <p:cNvSpPr/>
              <p:nvPr/>
            </p:nvSpPr>
            <p:spPr>
              <a:xfrm rot="1799996">
                <a:off x="-7099461" y="-2367125"/>
                <a:ext cx="4747026" cy="5143496"/>
              </a:xfrm>
              <a:custGeom>
                <a:avLst/>
                <a:gdLst/>
                <a:ahLst/>
                <a:cxnLst/>
                <a:rect l="l" t="t" r="r" b="b"/>
                <a:pathLst>
                  <a:path w="13907" h="15069" extrusionOk="0">
                    <a:moveTo>
                      <a:pt x="7718" y="14985"/>
                    </a:moveTo>
                    <a:cubicBezTo>
                      <a:pt x="11431" y="14483"/>
                      <a:pt x="13907" y="11705"/>
                      <a:pt x="13602" y="7941"/>
                    </a:cubicBezTo>
                    <a:cubicBezTo>
                      <a:pt x="12988" y="330"/>
                      <a:pt x="972" y="0"/>
                      <a:pt x="303" y="8468"/>
                    </a:cubicBezTo>
                    <a:cubicBezTo>
                      <a:pt x="1" y="12317"/>
                      <a:pt x="3246" y="15069"/>
                      <a:pt x="6912" y="15028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65" name="Google Shape;1065;p22"/>
              <p:cNvSpPr/>
              <p:nvPr/>
            </p:nvSpPr>
            <p:spPr>
              <a:xfrm rot="1799980">
                <a:off x="-6363386" y="-1834832"/>
                <a:ext cx="3764523" cy="4078919"/>
              </a:xfrm>
              <a:custGeom>
                <a:avLst/>
                <a:gdLst/>
                <a:ahLst/>
                <a:cxnLst/>
                <a:rect l="l" t="t" r="r" b="b"/>
                <a:pathLst>
                  <a:path w="13907" h="15069" extrusionOk="0">
                    <a:moveTo>
                      <a:pt x="7718" y="14985"/>
                    </a:moveTo>
                    <a:cubicBezTo>
                      <a:pt x="11431" y="14483"/>
                      <a:pt x="13907" y="11705"/>
                      <a:pt x="13602" y="7941"/>
                    </a:cubicBezTo>
                    <a:cubicBezTo>
                      <a:pt x="12988" y="330"/>
                      <a:pt x="972" y="0"/>
                      <a:pt x="303" y="8468"/>
                    </a:cubicBezTo>
                    <a:cubicBezTo>
                      <a:pt x="1" y="12317"/>
                      <a:pt x="3246" y="15069"/>
                      <a:pt x="6912" y="15028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1066" name="Google Shape;1066;p22"/>
            <p:cNvGrpSpPr/>
            <p:nvPr/>
          </p:nvGrpSpPr>
          <p:grpSpPr>
            <a:xfrm>
              <a:off x="-2841918" y="1584873"/>
              <a:ext cx="4254270" cy="4346644"/>
              <a:chOff x="-8067347" y="-3209329"/>
              <a:chExt cx="6682799" cy="6827904"/>
            </a:xfrm>
          </p:grpSpPr>
          <p:sp>
            <p:nvSpPr>
              <p:cNvPr id="1067" name="Google Shape;1067;p22"/>
              <p:cNvSpPr/>
              <p:nvPr/>
            </p:nvSpPr>
            <p:spPr>
              <a:xfrm>
                <a:off x="-7311884" y="-2667279"/>
                <a:ext cx="5301070" cy="5743813"/>
              </a:xfrm>
              <a:custGeom>
                <a:avLst/>
                <a:gdLst/>
                <a:ahLst/>
                <a:cxnLst/>
                <a:rect l="l" t="t" r="r" b="b"/>
                <a:pathLst>
                  <a:path w="13907" h="15069" extrusionOk="0">
                    <a:moveTo>
                      <a:pt x="7718" y="14985"/>
                    </a:moveTo>
                    <a:cubicBezTo>
                      <a:pt x="11431" y="14483"/>
                      <a:pt x="13907" y="11705"/>
                      <a:pt x="13602" y="7941"/>
                    </a:cubicBezTo>
                    <a:cubicBezTo>
                      <a:pt x="12988" y="330"/>
                      <a:pt x="972" y="0"/>
                      <a:pt x="303" y="8468"/>
                    </a:cubicBezTo>
                    <a:cubicBezTo>
                      <a:pt x="1" y="12317"/>
                      <a:pt x="3246" y="15069"/>
                      <a:pt x="6912" y="15028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68" name="Google Shape;1068;p22"/>
              <p:cNvSpPr/>
              <p:nvPr/>
            </p:nvSpPr>
            <p:spPr>
              <a:xfrm rot="1799996">
                <a:off x="-7099461" y="-2367125"/>
                <a:ext cx="4747026" cy="5143496"/>
              </a:xfrm>
              <a:custGeom>
                <a:avLst/>
                <a:gdLst/>
                <a:ahLst/>
                <a:cxnLst/>
                <a:rect l="l" t="t" r="r" b="b"/>
                <a:pathLst>
                  <a:path w="13907" h="15069" extrusionOk="0">
                    <a:moveTo>
                      <a:pt x="7718" y="14985"/>
                    </a:moveTo>
                    <a:cubicBezTo>
                      <a:pt x="11431" y="14483"/>
                      <a:pt x="13907" y="11705"/>
                      <a:pt x="13602" y="7941"/>
                    </a:cubicBezTo>
                    <a:cubicBezTo>
                      <a:pt x="12988" y="330"/>
                      <a:pt x="972" y="0"/>
                      <a:pt x="303" y="8468"/>
                    </a:cubicBezTo>
                    <a:cubicBezTo>
                      <a:pt x="1" y="12317"/>
                      <a:pt x="3246" y="15069"/>
                      <a:pt x="6912" y="15028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69" name="Google Shape;1069;p22"/>
              <p:cNvSpPr/>
              <p:nvPr/>
            </p:nvSpPr>
            <p:spPr>
              <a:xfrm rot="1799980">
                <a:off x="-6363386" y="-1834832"/>
                <a:ext cx="3764523" cy="4078919"/>
              </a:xfrm>
              <a:custGeom>
                <a:avLst/>
                <a:gdLst/>
                <a:ahLst/>
                <a:cxnLst/>
                <a:rect l="l" t="t" r="r" b="b"/>
                <a:pathLst>
                  <a:path w="13907" h="15069" extrusionOk="0">
                    <a:moveTo>
                      <a:pt x="7718" y="14985"/>
                    </a:moveTo>
                    <a:cubicBezTo>
                      <a:pt x="11431" y="14483"/>
                      <a:pt x="13907" y="11705"/>
                      <a:pt x="13602" y="7941"/>
                    </a:cubicBezTo>
                    <a:cubicBezTo>
                      <a:pt x="12988" y="330"/>
                      <a:pt x="972" y="0"/>
                      <a:pt x="303" y="8468"/>
                    </a:cubicBezTo>
                    <a:cubicBezTo>
                      <a:pt x="1" y="12317"/>
                      <a:pt x="3246" y="15069"/>
                      <a:pt x="6912" y="15028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grpSp>
        <p:nvGrpSpPr>
          <p:cNvPr id="1070" name="Google Shape;1070;p22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1071" name="Google Shape;1071;p22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2" name="Google Shape;1072;p22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73" name="Google Shape;1073;p22"/>
          <p:cNvGrpSpPr/>
          <p:nvPr/>
        </p:nvGrpSpPr>
        <p:grpSpPr>
          <a:xfrm>
            <a:off x="-739940" y="260053"/>
            <a:ext cx="9990051" cy="5625184"/>
            <a:chOff x="-739940" y="195040"/>
            <a:chExt cx="9990051" cy="4218888"/>
          </a:xfrm>
        </p:grpSpPr>
        <p:grpSp>
          <p:nvGrpSpPr>
            <p:cNvPr id="1074" name="Google Shape;1074;p22"/>
            <p:cNvGrpSpPr/>
            <p:nvPr/>
          </p:nvGrpSpPr>
          <p:grpSpPr>
            <a:xfrm>
              <a:off x="-739940" y="1156920"/>
              <a:ext cx="1549987" cy="3257007"/>
              <a:chOff x="-739940" y="1156920"/>
              <a:chExt cx="1549987" cy="3257007"/>
            </a:xfrm>
          </p:grpSpPr>
          <p:grpSp>
            <p:nvGrpSpPr>
              <p:cNvPr id="1075" name="Google Shape;1075;p22"/>
              <p:cNvGrpSpPr/>
              <p:nvPr/>
            </p:nvGrpSpPr>
            <p:grpSpPr>
              <a:xfrm rot="-6998048">
                <a:off x="-619280" y="1348266"/>
                <a:ext cx="960718" cy="862923"/>
                <a:chOff x="-8479282" y="-2611131"/>
                <a:chExt cx="2354739" cy="2115042"/>
              </a:xfrm>
            </p:grpSpPr>
            <p:sp>
              <p:nvSpPr>
                <p:cNvPr id="1076" name="Google Shape;1076;p22"/>
                <p:cNvSpPr/>
                <p:nvPr/>
              </p:nvSpPr>
              <p:spPr>
                <a:xfrm>
                  <a:off x="-8404472" y="-2563709"/>
                  <a:ext cx="2271722" cy="2014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10" h="132345" extrusionOk="0">
                      <a:moveTo>
                        <a:pt x="137991" y="20812"/>
                      </a:moveTo>
                      <a:cubicBezTo>
                        <a:pt x="140496" y="20610"/>
                        <a:pt x="142964" y="20214"/>
                        <a:pt x="145138" y="18999"/>
                      </a:cubicBezTo>
                      <a:cubicBezTo>
                        <a:pt x="148185" y="17276"/>
                        <a:pt x="150285" y="13280"/>
                        <a:pt x="148628" y="10195"/>
                      </a:cubicBezTo>
                      <a:cubicBezTo>
                        <a:pt x="147532" y="8159"/>
                        <a:pt x="145220" y="7137"/>
                        <a:pt x="143056" y="6336"/>
                      </a:cubicBezTo>
                      <a:cubicBezTo>
                        <a:pt x="108292" y="-6511"/>
                        <a:pt x="66925" y="544"/>
                        <a:pt x="38395" y="24183"/>
                      </a:cubicBezTo>
                      <a:cubicBezTo>
                        <a:pt x="9856" y="47823"/>
                        <a:pt x="-4768" y="87155"/>
                        <a:pt x="1393" y="123705"/>
                      </a:cubicBezTo>
                      <a:cubicBezTo>
                        <a:pt x="1789" y="126045"/>
                        <a:pt x="2323" y="128503"/>
                        <a:pt x="3935" y="130235"/>
                      </a:cubicBezTo>
                      <a:cubicBezTo>
                        <a:pt x="7084" y="133633"/>
                        <a:pt x="13033" y="132611"/>
                        <a:pt x="16394" y="129415"/>
                      </a:cubicBezTo>
                      <a:cubicBezTo>
                        <a:pt x="19756" y="126229"/>
                        <a:pt x="21239" y="121597"/>
                        <a:pt x="22804" y="117241"/>
                      </a:cubicBezTo>
                      <a:cubicBezTo>
                        <a:pt x="27031" y="105462"/>
                        <a:pt x="32814" y="94310"/>
                        <a:pt x="39850" y="83987"/>
                      </a:cubicBezTo>
                      <a:cubicBezTo>
                        <a:pt x="55570" y="52354"/>
                        <a:pt x="86936" y="29138"/>
                        <a:pt x="121590" y="22664"/>
                      </a:cubicBezTo>
                      <a:lnTo>
                        <a:pt x="137991" y="208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1077;p22"/>
                <p:cNvSpPr/>
                <p:nvPr/>
              </p:nvSpPr>
              <p:spPr>
                <a:xfrm>
                  <a:off x="-8479282" y="-2397997"/>
                  <a:ext cx="866759" cy="1901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30" h="124920" extrusionOk="0">
                      <a:moveTo>
                        <a:pt x="56930" y="0"/>
                      </a:moveTo>
                      <a:cubicBezTo>
                        <a:pt x="55254" y="2274"/>
                        <a:pt x="52013" y="3481"/>
                        <a:pt x="49701" y="5387"/>
                      </a:cubicBezTo>
                      <a:cubicBezTo>
                        <a:pt x="42140" y="11180"/>
                        <a:pt x="35086" y="19753"/>
                        <a:pt x="28621" y="27360"/>
                      </a:cubicBezTo>
                      <a:cubicBezTo>
                        <a:pt x="24772" y="33420"/>
                        <a:pt x="20996" y="38264"/>
                        <a:pt x="17009" y="46331"/>
                      </a:cubicBezTo>
                      <a:cubicBezTo>
                        <a:pt x="15351" y="49830"/>
                        <a:pt x="14071" y="53450"/>
                        <a:pt x="12865" y="56912"/>
                      </a:cubicBezTo>
                      <a:cubicBezTo>
                        <a:pt x="7321" y="71730"/>
                        <a:pt x="4678" y="86998"/>
                        <a:pt x="5636" y="102562"/>
                      </a:cubicBezTo>
                      <a:cubicBezTo>
                        <a:pt x="5801" y="104127"/>
                        <a:pt x="6050" y="105775"/>
                        <a:pt x="6418" y="107442"/>
                      </a:cubicBezTo>
                      <a:cubicBezTo>
                        <a:pt x="7220" y="111338"/>
                        <a:pt x="9549" y="115344"/>
                        <a:pt x="11907" y="117922"/>
                      </a:cubicBezTo>
                      <a:cubicBezTo>
                        <a:pt x="14329" y="120786"/>
                        <a:pt x="16585" y="123042"/>
                        <a:pt x="16511" y="124838"/>
                      </a:cubicBezTo>
                      <a:cubicBezTo>
                        <a:pt x="14707" y="125216"/>
                        <a:pt x="11714" y="124295"/>
                        <a:pt x="9043" y="122011"/>
                      </a:cubicBezTo>
                      <a:cubicBezTo>
                        <a:pt x="6336" y="119773"/>
                        <a:pt x="4061" y="116338"/>
                        <a:pt x="2597" y="112701"/>
                      </a:cubicBezTo>
                      <a:cubicBezTo>
                        <a:pt x="46" y="106577"/>
                        <a:pt x="-332" y="98776"/>
                        <a:pt x="221" y="91557"/>
                      </a:cubicBezTo>
                      <a:cubicBezTo>
                        <a:pt x="534" y="84226"/>
                        <a:pt x="1943" y="77071"/>
                        <a:pt x="3287" y="71269"/>
                      </a:cubicBezTo>
                      <a:cubicBezTo>
                        <a:pt x="5452" y="62392"/>
                        <a:pt x="8610" y="53588"/>
                        <a:pt x="12745" y="45732"/>
                      </a:cubicBezTo>
                      <a:cubicBezTo>
                        <a:pt x="16972" y="37683"/>
                        <a:pt x="21816" y="30197"/>
                        <a:pt x="27535" y="23603"/>
                      </a:cubicBezTo>
                      <a:cubicBezTo>
                        <a:pt x="31679" y="18768"/>
                        <a:pt x="36339" y="14716"/>
                        <a:pt x="41008" y="10848"/>
                      </a:cubicBezTo>
                      <a:cubicBezTo>
                        <a:pt x="45944" y="6630"/>
                        <a:pt x="51395" y="3158"/>
                        <a:pt x="569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8" name="Google Shape;1078;p22"/>
                <p:cNvSpPr/>
                <p:nvPr/>
              </p:nvSpPr>
              <p:spPr>
                <a:xfrm>
                  <a:off x="-7515847" y="-2611131"/>
                  <a:ext cx="1390058" cy="223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01" h="14681" extrusionOk="0">
                      <a:moveTo>
                        <a:pt x="0" y="14681"/>
                      </a:moveTo>
                      <a:cubicBezTo>
                        <a:pt x="1059" y="13106"/>
                        <a:pt x="3297" y="12646"/>
                        <a:pt x="4954" y="11716"/>
                      </a:cubicBezTo>
                      <a:cubicBezTo>
                        <a:pt x="10323" y="8944"/>
                        <a:pt x="16705" y="5307"/>
                        <a:pt x="23216" y="4155"/>
                      </a:cubicBezTo>
                      <a:cubicBezTo>
                        <a:pt x="27646" y="2461"/>
                        <a:pt x="31679" y="1918"/>
                        <a:pt x="37536" y="1208"/>
                      </a:cubicBezTo>
                      <a:cubicBezTo>
                        <a:pt x="40059" y="794"/>
                        <a:pt x="42574" y="370"/>
                        <a:pt x="45023" y="122"/>
                      </a:cubicBezTo>
                      <a:cubicBezTo>
                        <a:pt x="55641" y="-394"/>
                        <a:pt x="65799" y="721"/>
                        <a:pt x="76224" y="3630"/>
                      </a:cubicBezTo>
                      <a:cubicBezTo>
                        <a:pt x="77310" y="3999"/>
                        <a:pt x="78388" y="4358"/>
                        <a:pt x="79585" y="4754"/>
                      </a:cubicBezTo>
                      <a:cubicBezTo>
                        <a:pt x="82283" y="5647"/>
                        <a:pt x="85515" y="6835"/>
                        <a:pt x="87891" y="8069"/>
                      </a:cubicBezTo>
                      <a:cubicBezTo>
                        <a:pt x="90461" y="9561"/>
                        <a:pt x="91750" y="11836"/>
                        <a:pt x="91161" y="13447"/>
                      </a:cubicBezTo>
                      <a:cubicBezTo>
                        <a:pt x="88518" y="14212"/>
                        <a:pt x="84484" y="11918"/>
                        <a:pt x="80202" y="10482"/>
                      </a:cubicBezTo>
                      <a:cubicBezTo>
                        <a:pt x="73074" y="7931"/>
                        <a:pt x="62769" y="5712"/>
                        <a:pt x="55476" y="5187"/>
                      </a:cubicBezTo>
                      <a:cubicBezTo>
                        <a:pt x="49895" y="4606"/>
                        <a:pt x="44204" y="4892"/>
                        <a:pt x="38779" y="5122"/>
                      </a:cubicBezTo>
                      <a:cubicBezTo>
                        <a:pt x="33199" y="5445"/>
                        <a:pt x="27857" y="6513"/>
                        <a:pt x="22590" y="7563"/>
                      </a:cubicBezTo>
                      <a:cubicBezTo>
                        <a:pt x="18768" y="8419"/>
                        <a:pt x="14992" y="9091"/>
                        <a:pt x="11355" y="10270"/>
                      </a:cubicBezTo>
                      <a:cubicBezTo>
                        <a:pt x="7515" y="11578"/>
                        <a:pt x="3757" y="13070"/>
                        <a:pt x="0" y="146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9" name="Google Shape;1079;p22"/>
                <p:cNvSpPr/>
                <p:nvPr/>
              </p:nvSpPr>
              <p:spPr>
                <a:xfrm>
                  <a:off x="-8170159" y="-2386503"/>
                  <a:ext cx="2045616" cy="1782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359" h="117074" extrusionOk="0">
                      <a:moveTo>
                        <a:pt x="0" y="117075"/>
                      </a:moveTo>
                      <a:cubicBezTo>
                        <a:pt x="644" y="113658"/>
                        <a:pt x="3085" y="110048"/>
                        <a:pt x="4706" y="106632"/>
                      </a:cubicBezTo>
                      <a:cubicBezTo>
                        <a:pt x="9835" y="95747"/>
                        <a:pt x="15213" y="82587"/>
                        <a:pt x="22507" y="71877"/>
                      </a:cubicBezTo>
                      <a:cubicBezTo>
                        <a:pt x="26964" y="63745"/>
                        <a:pt x="31716" y="57363"/>
                        <a:pt x="39277" y="48486"/>
                      </a:cubicBezTo>
                      <a:cubicBezTo>
                        <a:pt x="42592" y="44701"/>
                        <a:pt x="45824" y="40870"/>
                        <a:pt x="49379" y="37582"/>
                      </a:cubicBezTo>
                      <a:cubicBezTo>
                        <a:pt x="64712" y="23575"/>
                        <a:pt x="83517" y="13556"/>
                        <a:pt x="105011" y="12082"/>
                      </a:cubicBezTo>
                      <a:cubicBezTo>
                        <a:pt x="107111" y="11871"/>
                        <a:pt x="109330" y="11659"/>
                        <a:pt x="111660" y="11429"/>
                      </a:cubicBezTo>
                      <a:cubicBezTo>
                        <a:pt x="116946" y="10904"/>
                        <a:pt x="122637" y="8905"/>
                        <a:pt x="126183" y="6124"/>
                      </a:cubicBezTo>
                      <a:cubicBezTo>
                        <a:pt x="130170" y="3361"/>
                        <a:pt x="132454" y="212"/>
                        <a:pt x="134278" y="0"/>
                      </a:cubicBezTo>
                      <a:cubicBezTo>
                        <a:pt x="134710" y="2192"/>
                        <a:pt x="133430" y="6142"/>
                        <a:pt x="130161" y="9209"/>
                      </a:cubicBezTo>
                      <a:cubicBezTo>
                        <a:pt x="127003" y="12359"/>
                        <a:pt x="122204" y="14578"/>
                        <a:pt x="117489" y="15692"/>
                      </a:cubicBezTo>
                      <a:cubicBezTo>
                        <a:pt x="109468" y="17635"/>
                        <a:pt x="100351" y="17295"/>
                        <a:pt x="91897" y="19569"/>
                      </a:cubicBezTo>
                      <a:cubicBezTo>
                        <a:pt x="83351" y="21660"/>
                        <a:pt x="75266" y="25288"/>
                        <a:pt x="69087" y="29000"/>
                      </a:cubicBezTo>
                      <a:cubicBezTo>
                        <a:pt x="59509" y="34599"/>
                        <a:pt x="50889" y="42049"/>
                        <a:pt x="43467" y="49913"/>
                      </a:cubicBezTo>
                      <a:cubicBezTo>
                        <a:pt x="35851" y="57990"/>
                        <a:pt x="29524" y="66941"/>
                        <a:pt x="23695" y="75993"/>
                      </a:cubicBezTo>
                      <a:cubicBezTo>
                        <a:pt x="19422" y="82587"/>
                        <a:pt x="15296" y="89043"/>
                        <a:pt x="11594" y="95710"/>
                      </a:cubicBezTo>
                      <a:cubicBezTo>
                        <a:pt x="7901" y="102516"/>
                        <a:pt x="4098" y="109533"/>
                        <a:pt x="0" y="11707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80" name="Google Shape;1080;p22"/>
              <p:cNvGrpSpPr/>
              <p:nvPr/>
            </p:nvGrpSpPr>
            <p:grpSpPr>
              <a:xfrm rot="-6998048">
                <a:off x="174346" y="3598409"/>
                <a:ext cx="186769" cy="180834"/>
                <a:chOff x="-8397453" y="-196590"/>
                <a:chExt cx="457774" cy="443229"/>
              </a:xfrm>
            </p:grpSpPr>
            <p:sp>
              <p:nvSpPr>
                <p:cNvPr id="1081" name="Google Shape;1081;p22"/>
                <p:cNvSpPr/>
                <p:nvPr/>
              </p:nvSpPr>
              <p:spPr>
                <a:xfrm>
                  <a:off x="-8339435" y="-160159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1" y="23907"/>
                      </a:cubicBezTo>
                      <a:cubicBezTo>
                        <a:pt x="16931" y="24183"/>
                        <a:pt x="22493" y="19735"/>
                        <a:pt x="23506" y="14109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2" name="Google Shape;1082;p22"/>
                <p:cNvSpPr/>
                <p:nvPr/>
              </p:nvSpPr>
              <p:spPr>
                <a:xfrm>
                  <a:off x="-8397453" y="-175292"/>
                  <a:ext cx="339898" cy="421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5" h="27713" extrusionOk="0">
                      <a:moveTo>
                        <a:pt x="8715" y="0"/>
                      </a:moveTo>
                      <a:cubicBezTo>
                        <a:pt x="8972" y="1133"/>
                        <a:pt x="7895" y="1464"/>
                        <a:pt x="7434" y="2164"/>
                      </a:cubicBezTo>
                      <a:cubicBezTo>
                        <a:pt x="5961" y="4393"/>
                        <a:pt x="5335" y="7533"/>
                        <a:pt x="4110" y="9835"/>
                      </a:cubicBezTo>
                      <a:cubicBezTo>
                        <a:pt x="4128" y="11797"/>
                        <a:pt x="3557" y="13279"/>
                        <a:pt x="4110" y="15471"/>
                      </a:cubicBezTo>
                      <a:cubicBezTo>
                        <a:pt x="4377" y="16401"/>
                        <a:pt x="5132" y="17092"/>
                        <a:pt x="5611" y="17783"/>
                      </a:cubicBezTo>
                      <a:cubicBezTo>
                        <a:pt x="7794" y="20867"/>
                        <a:pt x="11219" y="22424"/>
                        <a:pt x="14903" y="22323"/>
                      </a:cubicBezTo>
                      <a:cubicBezTo>
                        <a:pt x="15354" y="22323"/>
                        <a:pt x="15649" y="22323"/>
                        <a:pt x="16119" y="22304"/>
                      </a:cubicBezTo>
                      <a:cubicBezTo>
                        <a:pt x="17113" y="22286"/>
                        <a:pt x="18246" y="21853"/>
                        <a:pt x="19204" y="21788"/>
                      </a:cubicBezTo>
                      <a:cubicBezTo>
                        <a:pt x="20235" y="21734"/>
                        <a:pt x="21524" y="22765"/>
                        <a:pt x="22325" y="24293"/>
                      </a:cubicBezTo>
                      <a:cubicBezTo>
                        <a:pt x="22234" y="26374"/>
                        <a:pt x="19867" y="26964"/>
                        <a:pt x="17665" y="27388"/>
                      </a:cubicBezTo>
                      <a:cubicBezTo>
                        <a:pt x="13963" y="28373"/>
                        <a:pt x="8079" y="27056"/>
                        <a:pt x="5114" y="24321"/>
                      </a:cubicBezTo>
                      <a:cubicBezTo>
                        <a:pt x="2774" y="22452"/>
                        <a:pt x="831" y="19781"/>
                        <a:pt x="251" y="16723"/>
                      </a:cubicBezTo>
                      <a:cubicBezTo>
                        <a:pt x="-338" y="13629"/>
                        <a:pt x="141" y="10554"/>
                        <a:pt x="1356" y="8141"/>
                      </a:cubicBezTo>
                      <a:cubicBezTo>
                        <a:pt x="2250" y="6363"/>
                        <a:pt x="3631" y="5065"/>
                        <a:pt x="4754" y="3757"/>
                      </a:cubicBezTo>
                      <a:cubicBezTo>
                        <a:pt x="5961" y="2348"/>
                        <a:pt x="7296" y="1123"/>
                        <a:pt x="871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3" name="Google Shape;1083;p22"/>
                <p:cNvSpPr/>
                <p:nvPr/>
              </p:nvSpPr>
              <p:spPr>
                <a:xfrm>
                  <a:off x="-8231771" y="-196590"/>
                  <a:ext cx="292092" cy="349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85" h="22929" extrusionOk="0">
                      <a:moveTo>
                        <a:pt x="13477" y="22930"/>
                      </a:moveTo>
                      <a:cubicBezTo>
                        <a:pt x="13265" y="21871"/>
                        <a:pt x="14196" y="21778"/>
                        <a:pt x="14564" y="21180"/>
                      </a:cubicBezTo>
                      <a:cubicBezTo>
                        <a:pt x="15706" y="19264"/>
                        <a:pt x="15310" y="16713"/>
                        <a:pt x="15816" y="14761"/>
                      </a:cubicBezTo>
                      <a:cubicBezTo>
                        <a:pt x="15245" y="13288"/>
                        <a:pt x="15466" y="12045"/>
                        <a:pt x="14693" y="10405"/>
                      </a:cubicBezTo>
                      <a:cubicBezTo>
                        <a:pt x="14370" y="9696"/>
                        <a:pt x="13597" y="9272"/>
                        <a:pt x="13182" y="8766"/>
                      </a:cubicBezTo>
                      <a:cubicBezTo>
                        <a:pt x="11248" y="6611"/>
                        <a:pt x="8550" y="5451"/>
                        <a:pt x="5760" y="5368"/>
                      </a:cubicBezTo>
                      <a:cubicBezTo>
                        <a:pt x="5401" y="5350"/>
                        <a:pt x="5226" y="5340"/>
                        <a:pt x="4857" y="5322"/>
                      </a:cubicBezTo>
                      <a:cubicBezTo>
                        <a:pt x="4121" y="5248"/>
                        <a:pt x="3320" y="5635"/>
                        <a:pt x="2647" y="5598"/>
                      </a:cubicBezTo>
                      <a:cubicBezTo>
                        <a:pt x="1929" y="5543"/>
                        <a:pt x="833" y="4456"/>
                        <a:pt x="4" y="2937"/>
                      </a:cubicBezTo>
                      <a:cubicBezTo>
                        <a:pt x="-106" y="929"/>
                        <a:pt x="1993" y="423"/>
                        <a:pt x="3844" y="165"/>
                      </a:cubicBezTo>
                      <a:cubicBezTo>
                        <a:pt x="7049" y="-489"/>
                        <a:pt x="11534" y="883"/>
                        <a:pt x="13993" y="2900"/>
                      </a:cubicBezTo>
                      <a:cubicBezTo>
                        <a:pt x="15936" y="4309"/>
                        <a:pt x="17639" y="6399"/>
                        <a:pt x="18367" y="8674"/>
                      </a:cubicBezTo>
                      <a:cubicBezTo>
                        <a:pt x="19131" y="10976"/>
                        <a:pt x="19426" y="13334"/>
                        <a:pt x="18966" y="15544"/>
                      </a:cubicBezTo>
                      <a:cubicBezTo>
                        <a:pt x="18616" y="17165"/>
                        <a:pt x="17667" y="18518"/>
                        <a:pt x="16857" y="19752"/>
                      </a:cubicBezTo>
                      <a:cubicBezTo>
                        <a:pt x="15982" y="21097"/>
                        <a:pt x="14812" y="22211"/>
                        <a:pt x="13477" y="229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84" name="Google Shape;1084;p22"/>
              <p:cNvGrpSpPr/>
              <p:nvPr/>
            </p:nvGrpSpPr>
            <p:grpSpPr>
              <a:xfrm rot="-6998048">
                <a:off x="262927" y="1459312"/>
                <a:ext cx="162037" cy="183108"/>
                <a:chOff x="-1099113" y="4612183"/>
                <a:chExt cx="397157" cy="448803"/>
              </a:xfrm>
            </p:grpSpPr>
            <p:sp>
              <p:nvSpPr>
                <p:cNvPr id="1085" name="Google Shape;1085;p22"/>
                <p:cNvSpPr/>
                <p:nvPr/>
              </p:nvSpPr>
              <p:spPr>
                <a:xfrm>
                  <a:off x="-1062408" y="4654247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0"/>
                        <a:pt x="11221" y="23907"/>
                      </a:cubicBezTo>
                      <a:cubicBezTo>
                        <a:pt x="16930" y="24183"/>
                        <a:pt x="22492" y="19735"/>
                        <a:pt x="23506" y="14108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6" name="Google Shape;1086;p22"/>
                <p:cNvSpPr/>
                <p:nvPr/>
              </p:nvSpPr>
              <p:spPr>
                <a:xfrm>
                  <a:off x="-1099113" y="4612183"/>
                  <a:ext cx="225878" cy="448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36" h="29478" extrusionOk="0">
                      <a:moveTo>
                        <a:pt x="10823" y="0"/>
                      </a:moveTo>
                      <a:cubicBezTo>
                        <a:pt x="10620" y="1105"/>
                        <a:pt x="9626" y="939"/>
                        <a:pt x="9018" y="1418"/>
                      </a:cubicBezTo>
                      <a:cubicBezTo>
                        <a:pt x="7093" y="2984"/>
                        <a:pt x="6329" y="5737"/>
                        <a:pt x="4984" y="7616"/>
                      </a:cubicBezTo>
                      <a:cubicBezTo>
                        <a:pt x="4855" y="9393"/>
                        <a:pt x="4109" y="10609"/>
                        <a:pt x="4109" y="12699"/>
                      </a:cubicBezTo>
                      <a:cubicBezTo>
                        <a:pt x="4091" y="13592"/>
                        <a:pt x="4625" y="14431"/>
                        <a:pt x="4791" y="15186"/>
                      </a:cubicBezTo>
                      <a:cubicBezTo>
                        <a:pt x="5657" y="18492"/>
                        <a:pt x="7701" y="21199"/>
                        <a:pt x="10482" y="23004"/>
                      </a:cubicBezTo>
                      <a:cubicBezTo>
                        <a:pt x="10823" y="23234"/>
                        <a:pt x="11025" y="23364"/>
                        <a:pt x="11375" y="23594"/>
                      </a:cubicBezTo>
                      <a:cubicBezTo>
                        <a:pt x="12084" y="24109"/>
                        <a:pt x="13125" y="24275"/>
                        <a:pt x="13807" y="24708"/>
                      </a:cubicBezTo>
                      <a:cubicBezTo>
                        <a:pt x="14525" y="25187"/>
                        <a:pt x="14948" y="26715"/>
                        <a:pt x="14810" y="28438"/>
                      </a:cubicBezTo>
                      <a:cubicBezTo>
                        <a:pt x="13714" y="30160"/>
                        <a:pt x="11532" y="29404"/>
                        <a:pt x="9672" y="28594"/>
                      </a:cubicBezTo>
                      <a:cubicBezTo>
                        <a:pt x="6347" y="27360"/>
                        <a:pt x="2875" y="23658"/>
                        <a:pt x="1540" y="20490"/>
                      </a:cubicBezTo>
                      <a:cubicBezTo>
                        <a:pt x="407" y="18151"/>
                        <a:pt x="-228" y="15351"/>
                        <a:pt x="76" y="12792"/>
                      </a:cubicBezTo>
                      <a:cubicBezTo>
                        <a:pt x="352" y="10185"/>
                        <a:pt x="1061" y="7708"/>
                        <a:pt x="2415" y="5645"/>
                      </a:cubicBezTo>
                      <a:cubicBezTo>
                        <a:pt x="3419" y="4144"/>
                        <a:pt x="4892" y="3113"/>
                        <a:pt x="6191" y="2136"/>
                      </a:cubicBezTo>
                      <a:cubicBezTo>
                        <a:pt x="7572" y="1086"/>
                        <a:pt x="9174" y="331"/>
                        <a:pt x="1082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7" name="Google Shape;1087;p22"/>
                <p:cNvSpPr/>
                <p:nvPr/>
              </p:nvSpPr>
              <p:spPr>
                <a:xfrm>
                  <a:off x="-868272" y="4630513"/>
                  <a:ext cx="147180" cy="320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7" h="21073" extrusionOk="0">
                      <a:moveTo>
                        <a:pt x="5026" y="21073"/>
                      </a:moveTo>
                      <a:cubicBezTo>
                        <a:pt x="4510" y="20208"/>
                        <a:pt x="5293" y="20152"/>
                        <a:pt x="5505" y="19738"/>
                      </a:cubicBezTo>
                      <a:cubicBezTo>
                        <a:pt x="6085" y="18329"/>
                        <a:pt x="5422" y="16487"/>
                        <a:pt x="6057" y="15207"/>
                      </a:cubicBezTo>
                      <a:cubicBezTo>
                        <a:pt x="5570" y="14120"/>
                        <a:pt x="5947" y="13319"/>
                        <a:pt x="5652" y="12066"/>
                      </a:cubicBezTo>
                      <a:cubicBezTo>
                        <a:pt x="5560" y="11533"/>
                        <a:pt x="4971" y="11081"/>
                        <a:pt x="4833" y="10621"/>
                      </a:cubicBezTo>
                      <a:cubicBezTo>
                        <a:pt x="4013" y="8631"/>
                        <a:pt x="3000" y="6956"/>
                        <a:pt x="1628" y="5584"/>
                      </a:cubicBezTo>
                      <a:cubicBezTo>
                        <a:pt x="1481" y="5455"/>
                        <a:pt x="1342" y="5298"/>
                        <a:pt x="1214" y="5123"/>
                      </a:cubicBezTo>
                      <a:cubicBezTo>
                        <a:pt x="919" y="4699"/>
                        <a:pt x="283" y="4524"/>
                        <a:pt x="72" y="4064"/>
                      </a:cubicBezTo>
                      <a:cubicBezTo>
                        <a:pt x="-186" y="3622"/>
                        <a:pt x="274" y="2139"/>
                        <a:pt x="1103" y="638"/>
                      </a:cubicBezTo>
                      <a:cubicBezTo>
                        <a:pt x="2493" y="-669"/>
                        <a:pt x="3534" y="316"/>
                        <a:pt x="4547" y="1080"/>
                      </a:cubicBezTo>
                      <a:cubicBezTo>
                        <a:pt x="6361" y="2351"/>
                        <a:pt x="7955" y="4994"/>
                        <a:pt x="8636" y="6928"/>
                      </a:cubicBezTo>
                      <a:cubicBezTo>
                        <a:pt x="9235" y="8392"/>
                        <a:pt x="9630" y="9976"/>
                        <a:pt x="9667" y="11514"/>
                      </a:cubicBezTo>
                      <a:cubicBezTo>
                        <a:pt x="9667" y="13089"/>
                        <a:pt x="9630" y="14645"/>
                        <a:pt x="9152" y="16091"/>
                      </a:cubicBezTo>
                      <a:cubicBezTo>
                        <a:pt x="8765" y="17150"/>
                        <a:pt x="7936" y="17988"/>
                        <a:pt x="7356" y="18826"/>
                      </a:cubicBezTo>
                      <a:cubicBezTo>
                        <a:pt x="6711" y="19738"/>
                        <a:pt x="5919" y="20493"/>
                        <a:pt x="5026" y="210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88" name="Google Shape;1088;p22"/>
              <p:cNvGrpSpPr/>
              <p:nvPr/>
            </p:nvGrpSpPr>
            <p:grpSpPr>
              <a:xfrm rot="-6998048">
                <a:off x="352809" y="3976779"/>
                <a:ext cx="418098" cy="345624"/>
                <a:chOff x="-8001538" y="4195657"/>
                <a:chExt cx="1024768" cy="847131"/>
              </a:xfrm>
            </p:grpSpPr>
            <p:sp>
              <p:nvSpPr>
                <p:cNvPr id="1089" name="Google Shape;1089;p22"/>
                <p:cNvSpPr/>
                <p:nvPr/>
              </p:nvSpPr>
              <p:spPr>
                <a:xfrm>
                  <a:off x="-7969400" y="4205735"/>
                  <a:ext cx="992289" cy="802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5" h="52690" extrusionOk="0">
                      <a:moveTo>
                        <a:pt x="56278" y="1382"/>
                      </a:moveTo>
                      <a:cubicBezTo>
                        <a:pt x="41119" y="-395"/>
                        <a:pt x="25372" y="3454"/>
                        <a:pt x="12747" y="12028"/>
                      </a:cubicBezTo>
                      <a:cubicBezTo>
                        <a:pt x="6199" y="16476"/>
                        <a:pt x="84" y="23033"/>
                        <a:pt x="1" y="30943"/>
                      </a:cubicBezTo>
                      <a:cubicBezTo>
                        <a:pt x="-91" y="39296"/>
                        <a:pt x="6751" y="46350"/>
                        <a:pt x="14404" y="49711"/>
                      </a:cubicBezTo>
                      <a:cubicBezTo>
                        <a:pt x="24939" y="54334"/>
                        <a:pt x="37694" y="53533"/>
                        <a:pt x="47566" y="47621"/>
                      </a:cubicBezTo>
                      <a:cubicBezTo>
                        <a:pt x="57438" y="41718"/>
                        <a:pt x="64179" y="30860"/>
                        <a:pt x="65091" y="19395"/>
                      </a:cubicBezTo>
                      <a:cubicBezTo>
                        <a:pt x="65634" y="12608"/>
                        <a:pt x="63617" y="4835"/>
                        <a:pt x="57613" y="1621"/>
                      </a:cubicBezTo>
                      <a:cubicBezTo>
                        <a:pt x="53690" y="-478"/>
                        <a:pt x="48938" y="-174"/>
                        <a:pt x="44545" y="516"/>
                      </a:cubicBezTo>
                      <a:cubicBezTo>
                        <a:pt x="33909" y="2202"/>
                        <a:pt x="23576" y="5848"/>
                        <a:pt x="14248" y="11217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0" name="Google Shape;1090;p22"/>
                <p:cNvSpPr/>
                <p:nvPr/>
              </p:nvSpPr>
              <p:spPr>
                <a:xfrm>
                  <a:off x="-8001538" y="4195657"/>
                  <a:ext cx="763321" cy="83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36" h="54552" extrusionOk="0">
                      <a:moveTo>
                        <a:pt x="50136" y="0"/>
                      </a:moveTo>
                      <a:cubicBezTo>
                        <a:pt x="48553" y="1363"/>
                        <a:pt x="46039" y="1289"/>
                        <a:pt x="43985" y="1768"/>
                      </a:cubicBezTo>
                      <a:cubicBezTo>
                        <a:pt x="37410" y="3333"/>
                        <a:pt x="29840" y="5765"/>
                        <a:pt x="23108" y="7901"/>
                      </a:cubicBezTo>
                      <a:cubicBezTo>
                        <a:pt x="18669" y="10351"/>
                        <a:pt x="14571" y="11990"/>
                        <a:pt x="10252" y="16503"/>
                      </a:cubicBezTo>
                      <a:cubicBezTo>
                        <a:pt x="8465" y="18482"/>
                        <a:pt x="7379" y="20914"/>
                        <a:pt x="6458" y="23161"/>
                      </a:cubicBezTo>
                      <a:cubicBezTo>
                        <a:pt x="4395" y="28060"/>
                        <a:pt x="4358" y="33466"/>
                        <a:pt x="6789" y="37656"/>
                      </a:cubicBezTo>
                      <a:cubicBezTo>
                        <a:pt x="9156" y="41910"/>
                        <a:pt x="13549" y="45088"/>
                        <a:pt x="18504" y="46883"/>
                      </a:cubicBezTo>
                      <a:cubicBezTo>
                        <a:pt x="19535" y="47261"/>
                        <a:pt x="20667" y="47629"/>
                        <a:pt x="21855" y="47979"/>
                      </a:cubicBezTo>
                      <a:cubicBezTo>
                        <a:pt x="24609" y="48790"/>
                        <a:pt x="28127" y="49084"/>
                        <a:pt x="30899" y="49582"/>
                      </a:cubicBezTo>
                      <a:cubicBezTo>
                        <a:pt x="33929" y="50134"/>
                        <a:pt x="36203" y="51764"/>
                        <a:pt x="36332" y="53495"/>
                      </a:cubicBezTo>
                      <a:cubicBezTo>
                        <a:pt x="33993" y="55144"/>
                        <a:pt x="28652" y="54591"/>
                        <a:pt x="23366" y="53680"/>
                      </a:cubicBezTo>
                      <a:cubicBezTo>
                        <a:pt x="18973" y="52943"/>
                        <a:pt x="13494" y="51239"/>
                        <a:pt x="8963" y="47795"/>
                      </a:cubicBezTo>
                      <a:cubicBezTo>
                        <a:pt x="4404" y="44480"/>
                        <a:pt x="997" y="39231"/>
                        <a:pt x="297" y="34359"/>
                      </a:cubicBezTo>
                      <a:cubicBezTo>
                        <a:pt x="-974" y="26927"/>
                        <a:pt x="1964" y="19523"/>
                        <a:pt x="6614" y="14523"/>
                      </a:cubicBezTo>
                      <a:cubicBezTo>
                        <a:pt x="11440" y="9366"/>
                        <a:pt x="17509" y="6216"/>
                        <a:pt x="23559" y="4356"/>
                      </a:cubicBezTo>
                      <a:cubicBezTo>
                        <a:pt x="28007" y="3002"/>
                        <a:pt x="32427" y="2606"/>
                        <a:pt x="36673" y="1961"/>
                      </a:cubicBezTo>
                      <a:cubicBezTo>
                        <a:pt x="41213" y="1280"/>
                        <a:pt x="45679" y="773"/>
                        <a:pt x="501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1" name="Google Shape;1091;p22"/>
                <p:cNvSpPr/>
                <p:nvPr/>
              </p:nvSpPr>
              <p:spPr>
                <a:xfrm>
                  <a:off x="-7357289" y="4239258"/>
                  <a:ext cx="380518" cy="803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3" h="52777" extrusionOk="0">
                      <a:moveTo>
                        <a:pt x="0" y="52777"/>
                      </a:moveTo>
                      <a:cubicBezTo>
                        <a:pt x="469" y="51451"/>
                        <a:pt x="1961" y="51267"/>
                        <a:pt x="2947" y="50521"/>
                      </a:cubicBezTo>
                      <a:cubicBezTo>
                        <a:pt x="6078" y="48136"/>
                        <a:pt x="8546" y="44259"/>
                        <a:pt x="11392" y="41432"/>
                      </a:cubicBezTo>
                      <a:cubicBezTo>
                        <a:pt x="12708" y="38789"/>
                        <a:pt x="14385" y="36984"/>
                        <a:pt x="15932" y="33705"/>
                      </a:cubicBezTo>
                      <a:cubicBezTo>
                        <a:pt x="16604" y="32306"/>
                        <a:pt x="16807" y="30712"/>
                        <a:pt x="17276" y="29340"/>
                      </a:cubicBezTo>
                      <a:cubicBezTo>
                        <a:pt x="19238" y="23336"/>
                        <a:pt x="20002" y="17368"/>
                        <a:pt x="19532" y="11125"/>
                      </a:cubicBezTo>
                      <a:cubicBezTo>
                        <a:pt x="19487" y="10434"/>
                        <a:pt x="19440" y="9835"/>
                        <a:pt x="19394" y="9080"/>
                      </a:cubicBezTo>
                      <a:cubicBezTo>
                        <a:pt x="19311" y="7432"/>
                        <a:pt x="18741" y="5525"/>
                        <a:pt x="18621" y="3978"/>
                      </a:cubicBezTo>
                      <a:cubicBezTo>
                        <a:pt x="18492" y="2293"/>
                        <a:pt x="19514" y="654"/>
                        <a:pt x="21117" y="0"/>
                      </a:cubicBezTo>
                      <a:cubicBezTo>
                        <a:pt x="23262" y="700"/>
                        <a:pt x="23861" y="3923"/>
                        <a:pt x="24395" y="6934"/>
                      </a:cubicBezTo>
                      <a:cubicBezTo>
                        <a:pt x="25454" y="12036"/>
                        <a:pt x="25021" y="19376"/>
                        <a:pt x="23778" y="24257"/>
                      </a:cubicBezTo>
                      <a:cubicBezTo>
                        <a:pt x="22922" y="28014"/>
                        <a:pt x="21623" y="31790"/>
                        <a:pt x="19772" y="35068"/>
                      </a:cubicBezTo>
                      <a:cubicBezTo>
                        <a:pt x="17893" y="38420"/>
                        <a:pt x="15793" y="41560"/>
                        <a:pt x="13224" y="44204"/>
                      </a:cubicBezTo>
                      <a:cubicBezTo>
                        <a:pt x="11336" y="46119"/>
                        <a:pt x="9108" y="47537"/>
                        <a:pt x="7045" y="48983"/>
                      </a:cubicBezTo>
                      <a:cubicBezTo>
                        <a:pt x="4835" y="50530"/>
                        <a:pt x="2468" y="51810"/>
                        <a:pt x="0" y="527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92" name="Google Shape;1092;p22"/>
            <p:cNvGrpSpPr/>
            <p:nvPr/>
          </p:nvGrpSpPr>
          <p:grpSpPr>
            <a:xfrm>
              <a:off x="8408112" y="195040"/>
              <a:ext cx="842000" cy="1689932"/>
              <a:chOff x="8408112" y="195040"/>
              <a:chExt cx="842000" cy="1689932"/>
            </a:xfrm>
          </p:grpSpPr>
          <p:grpSp>
            <p:nvGrpSpPr>
              <p:cNvPr id="1093" name="Google Shape;1093;p22"/>
              <p:cNvGrpSpPr/>
              <p:nvPr/>
            </p:nvGrpSpPr>
            <p:grpSpPr>
              <a:xfrm rot="-6998048">
                <a:off x="8477527" y="1143949"/>
                <a:ext cx="703170" cy="589308"/>
                <a:chOff x="-3567000" y="-2468681"/>
                <a:chExt cx="1723483" cy="1444405"/>
              </a:xfrm>
            </p:grpSpPr>
            <p:sp>
              <p:nvSpPr>
                <p:cNvPr id="1094" name="Google Shape;1094;p22"/>
                <p:cNvSpPr/>
                <p:nvPr/>
              </p:nvSpPr>
              <p:spPr>
                <a:xfrm>
                  <a:off x="-3537861" y="-2425902"/>
                  <a:ext cx="1694345" cy="1390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87" h="91323" extrusionOk="0">
                      <a:moveTo>
                        <a:pt x="88445" y="13418"/>
                      </a:moveTo>
                      <a:cubicBezTo>
                        <a:pt x="76418" y="3739"/>
                        <a:pt x="60616" y="-903"/>
                        <a:pt x="45246" y="166"/>
                      </a:cubicBezTo>
                      <a:cubicBezTo>
                        <a:pt x="37243" y="-332"/>
                        <a:pt x="29185" y="285"/>
                        <a:pt x="21366" y="2100"/>
                      </a:cubicBezTo>
                      <a:cubicBezTo>
                        <a:pt x="15693" y="3426"/>
                        <a:pt x="9984" y="5442"/>
                        <a:pt x="5692" y="9384"/>
                      </a:cubicBezTo>
                      <a:cubicBezTo>
                        <a:pt x="1401" y="13325"/>
                        <a:pt x="-1177" y="19560"/>
                        <a:pt x="535" y="25131"/>
                      </a:cubicBezTo>
                      <a:cubicBezTo>
                        <a:pt x="3271" y="34009"/>
                        <a:pt x="14202" y="36643"/>
                        <a:pt x="23134" y="39212"/>
                      </a:cubicBezTo>
                      <a:cubicBezTo>
                        <a:pt x="43505" y="45069"/>
                        <a:pt x="61730" y="58137"/>
                        <a:pt x="73812" y="75560"/>
                      </a:cubicBezTo>
                      <a:cubicBezTo>
                        <a:pt x="78463" y="82264"/>
                        <a:pt x="83399" y="90359"/>
                        <a:pt x="91512" y="91253"/>
                      </a:cubicBezTo>
                      <a:cubicBezTo>
                        <a:pt x="96752" y="91823"/>
                        <a:pt x="101955" y="88904"/>
                        <a:pt x="105187" y="84733"/>
                      </a:cubicBezTo>
                      <a:cubicBezTo>
                        <a:pt x="108411" y="80552"/>
                        <a:pt x="109921" y="75293"/>
                        <a:pt x="110685" y="70072"/>
                      </a:cubicBezTo>
                      <a:cubicBezTo>
                        <a:pt x="113743" y="49056"/>
                        <a:pt x="104976" y="26724"/>
                        <a:pt x="88445" y="134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5" name="Google Shape;1095;p22"/>
                <p:cNvSpPr/>
                <p:nvPr/>
              </p:nvSpPr>
              <p:spPr>
                <a:xfrm>
                  <a:off x="-2747827" y="-2458984"/>
                  <a:ext cx="874615" cy="712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46" h="46828" extrusionOk="0">
                      <a:moveTo>
                        <a:pt x="57447" y="46828"/>
                      </a:moveTo>
                      <a:cubicBezTo>
                        <a:pt x="56304" y="45603"/>
                        <a:pt x="56544" y="43724"/>
                        <a:pt x="56084" y="42187"/>
                      </a:cubicBezTo>
                      <a:cubicBezTo>
                        <a:pt x="54582" y="37288"/>
                        <a:pt x="51166" y="32406"/>
                        <a:pt x="48670" y="27765"/>
                      </a:cubicBezTo>
                      <a:cubicBezTo>
                        <a:pt x="46073" y="24938"/>
                        <a:pt x="44415" y="22157"/>
                        <a:pt x="40935" y="18924"/>
                      </a:cubicBezTo>
                      <a:cubicBezTo>
                        <a:pt x="39452" y="17515"/>
                        <a:pt x="37610" y="16558"/>
                        <a:pt x="36072" y="15425"/>
                      </a:cubicBezTo>
                      <a:cubicBezTo>
                        <a:pt x="29294" y="10618"/>
                        <a:pt x="21945" y="7515"/>
                        <a:pt x="13805" y="6050"/>
                      </a:cubicBezTo>
                      <a:cubicBezTo>
                        <a:pt x="12921" y="5893"/>
                        <a:pt x="12101" y="5755"/>
                        <a:pt x="11143" y="5590"/>
                      </a:cubicBezTo>
                      <a:cubicBezTo>
                        <a:pt x="8997" y="5194"/>
                        <a:pt x="6373" y="5268"/>
                        <a:pt x="4347" y="5028"/>
                      </a:cubicBezTo>
                      <a:cubicBezTo>
                        <a:pt x="2137" y="4761"/>
                        <a:pt x="341" y="3453"/>
                        <a:pt x="0" y="1740"/>
                      </a:cubicBezTo>
                      <a:cubicBezTo>
                        <a:pt x="1538" y="-230"/>
                        <a:pt x="5765" y="-129"/>
                        <a:pt x="9734" y="156"/>
                      </a:cubicBezTo>
                      <a:cubicBezTo>
                        <a:pt x="16485" y="433"/>
                        <a:pt x="25565" y="3370"/>
                        <a:pt x="31228" y="6630"/>
                      </a:cubicBezTo>
                      <a:cubicBezTo>
                        <a:pt x="35630" y="9006"/>
                        <a:pt x="39839" y="12017"/>
                        <a:pt x="43227" y="15517"/>
                      </a:cubicBezTo>
                      <a:cubicBezTo>
                        <a:pt x="46709" y="19081"/>
                        <a:pt x="49747" y="22921"/>
                        <a:pt x="52022" y="27121"/>
                      </a:cubicBezTo>
                      <a:cubicBezTo>
                        <a:pt x="53671" y="30187"/>
                        <a:pt x="54629" y="33456"/>
                        <a:pt x="55586" y="36587"/>
                      </a:cubicBezTo>
                      <a:cubicBezTo>
                        <a:pt x="56617" y="39949"/>
                        <a:pt x="57244" y="43384"/>
                        <a:pt x="57447" y="4682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1096;p22"/>
                <p:cNvSpPr/>
                <p:nvPr/>
              </p:nvSpPr>
              <p:spPr>
                <a:xfrm>
                  <a:off x="-3493833" y="-2468681"/>
                  <a:ext cx="600581" cy="28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7" h="18778" extrusionOk="0">
                      <a:moveTo>
                        <a:pt x="10" y="18779"/>
                      </a:moveTo>
                      <a:cubicBezTo>
                        <a:pt x="-119" y="17609"/>
                        <a:pt x="1050" y="17305"/>
                        <a:pt x="1621" y="16633"/>
                      </a:cubicBezTo>
                      <a:cubicBezTo>
                        <a:pt x="3491" y="14570"/>
                        <a:pt x="5342" y="11476"/>
                        <a:pt x="8178" y="10131"/>
                      </a:cubicBezTo>
                      <a:cubicBezTo>
                        <a:pt x="9679" y="8400"/>
                        <a:pt x="11466" y="7663"/>
                        <a:pt x="13897" y="6318"/>
                      </a:cubicBezTo>
                      <a:cubicBezTo>
                        <a:pt x="14928" y="5693"/>
                        <a:pt x="15868" y="4873"/>
                        <a:pt x="16899" y="4320"/>
                      </a:cubicBezTo>
                      <a:cubicBezTo>
                        <a:pt x="21448" y="2156"/>
                        <a:pt x="26127" y="821"/>
                        <a:pt x="31256" y="195"/>
                      </a:cubicBezTo>
                      <a:cubicBezTo>
                        <a:pt x="31873" y="158"/>
                        <a:pt x="32306" y="139"/>
                        <a:pt x="32941" y="112"/>
                      </a:cubicBezTo>
                      <a:cubicBezTo>
                        <a:pt x="34295" y="56"/>
                        <a:pt x="35944" y="-109"/>
                        <a:pt x="37214" y="112"/>
                      </a:cubicBezTo>
                      <a:cubicBezTo>
                        <a:pt x="38614" y="434"/>
                        <a:pt x="39517" y="1972"/>
                        <a:pt x="39443" y="3675"/>
                      </a:cubicBezTo>
                      <a:cubicBezTo>
                        <a:pt x="38347" y="5462"/>
                        <a:pt x="36303" y="5048"/>
                        <a:pt x="34258" y="5260"/>
                      </a:cubicBezTo>
                      <a:cubicBezTo>
                        <a:pt x="30851" y="5536"/>
                        <a:pt x="26182" y="6263"/>
                        <a:pt x="23033" y="7203"/>
                      </a:cubicBezTo>
                      <a:cubicBezTo>
                        <a:pt x="20592" y="7847"/>
                        <a:pt x="18262" y="8916"/>
                        <a:pt x="15969" y="9781"/>
                      </a:cubicBezTo>
                      <a:cubicBezTo>
                        <a:pt x="13630" y="10711"/>
                        <a:pt x="11549" y="12000"/>
                        <a:pt x="9384" y="13124"/>
                      </a:cubicBezTo>
                      <a:cubicBezTo>
                        <a:pt x="7838" y="13981"/>
                        <a:pt x="6124" y="14588"/>
                        <a:pt x="4660" y="15546"/>
                      </a:cubicBezTo>
                      <a:cubicBezTo>
                        <a:pt x="3426" y="16412"/>
                        <a:pt x="1925" y="17453"/>
                        <a:pt x="10" y="1876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1097;p22"/>
                <p:cNvSpPr/>
                <p:nvPr/>
              </p:nvSpPr>
              <p:spPr>
                <a:xfrm>
                  <a:off x="-3567000" y="-2131624"/>
                  <a:ext cx="937921" cy="610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4" h="40068" extrusionOk="0">
                      <a:moveTo>
                        <a:pt x="0" y="0"/>
                      </a:moveTo>
                      <a:cubicBezTo>
                        <a:pt x="1390" y="829"/>
                        <a:pt x="1612" y="2578"/>
                        <a:pt x="2505" y="3822"/>
                      </a:cubicBezTo>
                      <a:cubicBezTo>
                        <a:pt x="5378" y="7763"/>
                        <a:pt x="10286" y="10471"/>
                        <a:pt x="14274" y="13372"/>
                      </a:cubicBezTo>
                      <a:cubicBezTo>
                        <a:pt x="17635" y="14688"/>
                        <a:pt x="20177" y="16328"/>
                        <a:pt x="24395" y="17921"/>
                      </a:cubicBezTo>
                      <a:cubicBezTo>
                        <a:pt x="26209" y="18612"/>
                        <a:pt x="28161" y="18869"/>
                        <a:pt x="29920" y="19440"/>
                      </a:cubicBezTo>
                      <a:cubicBezTo>
                        <a:pt x="37591" y="21908"/>
                        <a:pt x="45069" y="24164"/>
                        <a:pt x="52547" y="28465"/>
                      </a:cubicBezTo>
                      <a:cubicBezTo>
                        <a:pt x="53293" y="28935"/>
                        <a:pt x="54122" y="29423"/>
                        <a:pt x="54904" y="30031"/>
                      </a:cubicBezTo>
                      <a:cubicBezTo>
                        <a:pt x="56764" y="31329"/>
                        <a:pt x="59039" y="32987"/>
                        <a:pt x="60448" y="34682"/>
                      </a:cubicBezTo>
                      <a:cubicBezTo>
                        <a:pt x="62014" y="36560"/>
                        <a:pt x="61894" y="38936"/>
                        <a:pt x="60660" y="40068"/>
                      </a:cubicBezTo>
                      <a:cubicBezTo>
                        <a:pt x="58256" y="40013"/>
                        <a:pt x="56231" y="37306"/>
                        <a:pt x="53413" y="35381"/>
                      </a:cubicBezTo>
                      <a:cubicBezTo>
                        <a:pt x="48845" y="32038"/>
                        <a:pt x="41422" y="28732"/>
                        <a:pt x="36017" y="26715"/>
                      </a:cubicBezTo>
                      <a:cubicBezTo>
                        <a:pt x="31909" y="25122"/>
                        <a:pt x="27544" y="23769"/>
                        <a:pt x="23474" y="21908"/>
                      </a:cubicBezTo>
                      <a:cubicBezTo>
                        <a:pt x="19321" y="20030"/>
                        <a:pt x="15232" y="18087"/>
                        <a:pt x="11594" y="15434"/>
                      </a:cubicBezTo>
                      <a:cubicBezTo>
                        <a:pt x="8942" y="13491"/>
                        <a:pt x="6787" y="11069"/>
                        <a:pt x="4788" y="8647"/>
                      </a:cubicBezTo>
                      <a:cubicBezTo>
                        <a:pt x="2643" y="6078"/>
                        <a:pt x="958" y="3122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1098;p22"/>
                <p:cNvSpPr/>
                <p:nvPr/>
              </p:nvSpPr>
              <p:spPr>
                <a:xfrm>
                  <a:off x="-2619869" y="-1548122"/>
                  <a:ext cx="729643" cy="523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24" h="34407" extrusionOk="0">
                      <a:moveTo>
                        <a:pt x="47384" y="17377"/>
                      </a:moveTo>
                      <a:cubicBezTo>
                        <a:pt x="48416" y="18565"/>
                        <a:pt x="47698" y="20269"/>
                        <a:pt x="47449" y="21623"/>
                      </a:cubicBezTo>
                      <a:cubicBezTo>
                        <a:pt x="47062" y="23842"/>
                        <a:pt x="46334" y="26310"/>
                        <a:pt x="44843" y="28493"/>
                      </a:cubicBezTo>
                      <a:cubicBezTo>
                        <a:pt x="43397" y="30684"/>
                        <a:pt x="41076" y="32480"/>
                        <a:pt x="38543" y="33097"/>
                      </a:cubicBezTo>
                      <a:cubicBezTo>
                        <a:pt x="35210" y="34810"/>
                        <a:pt x="31600" y="34847"/>
                        <a:pt x="27124" y="33190"/>
                      </a:cubicBezTo>
                      <a:cubicBezTo>
                        <a:pt x="25209" y="32462"/>
                        <a:pt x="23247" y="31633"/>
                        <a:pt x="21700" y="30408"/>
                      </a:cubicBezTo>
                      <a:cubicBezTo>
                        <a:pt x="18376" y="27728"/>
                        <a:pt x="15954" y="24542"/>
                        <a:pt x="13550" y="21604"/>
                      </a:cubicBezTo>
                      <a:cubicBezTo>
                        <a:pt x="11091" y="18556"/>
                        <a:pt x="8706" y="15582"/>
                        <a:pt x="6257" y="12524"/>
                      </a:cubicBezTo>
                      <a:cubicBezTo>
                        <a:pt x="5741" y="11833"/>
                        <a:pt x="5253" y="11198"/>
                        <a:pt x="4691" y="10452"/>
                      </a:cubicBezTo>
                      <a:cubicBezTo>
                        <a:pt x="3466" y="8758"/>
                        <a:pt x="1762" y="6897"/>
                        <a:pt x="740" y="5212"/>
                      </a:cubicBezTo>
                      <a:cubicBezTo>
                        <a:pt x="-383" y="3361"/>
                        <a:pt x="-190" y="1179"/>
                        <a:pt x="1063" y="0"/>
                      </a:cubicBezTo>
                      <a:cubicBezTo>
                        <a:pt x="3457" y="73"/>
                        <a:pt x="5446" y="3113"/>
                        <a:pt x="7693" y="5783"/>
                      </a:cubicBezTo>
                      <a:cubicBezTo>
                        <a:pt x="11450" y="10277"/>
                        <a:pt x="16377" y="16816"/>
                        <a:pt x="19794" y="21282"/>
                      </a:cubicBezTo>
                      <a:cubicBezTo>
                        <a:pt x="22382" y="24662"/>
                        <a:pt x="25181" y="27627"/>
                        <a:pt x="28238" y="29257"/>
                      </a:cubicBezTo>
                      <a:cubicBezTo>
                        <a:pt x="31324" y="30952"/>
                        <a:pt x="35108" y="30905"/>
                        <a:pt x="38359" y="29754"/>
                      </a:cubicBezTo>
                      <a:cubicBezTo>
                        <a:pt x="40726" y="28953"/>
                        <a:pt x="43019" y="27627"/>
                        <a:pt x="44594" y="25463"/>
                      </a:cubicBezTo>
                      <a:cubicBezTo>
                        <a:pt x="46224" y="23170"/>
                        <a:pt x="47255" y="20370"/>
                        <a:pt x="47384" y="173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99" name="Google Shape;1099;p22"/>
              <p:cNvGrpSpPr/>
              <p:nvPr/>
            </p:nvGrpSpPr>
            <p:grpSpPr>
              <a:xfrm rot="-6998048">
                <a:off x="8906091" y="215966"/>
                <a:ext cx="158457" cy="180876"/>
                <a:chOff x="-6943287" y="3579287"/>
                <a:chExt cx="388381" cy="443330"/>
              </a:xfrm>
            </p:grpSpPr>
            <p:sp>
              <p:nvSpPr>
                <p:cNvPr id="1100" name="Google Shape;1100;p22"/>
                <p:cNvSpPr/>
                <p:nvPr/>
              </p:nvSpPr>
              <p:spPr>
                <a:xfrm>
                  <a:off x="-6927485" y="3619996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8" y="645"/>
                      </a:moveTo>
                      <a:cubicBezTo>
                        <a:pt x="4083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0" y="23907"/>
                      </a:cubicBezTo>
                      <a:cubicBezTo>
                        <a:pt x="16930" y="24183"/>
                        <a:pt x="22493" y="19735"/>
                        <a:pt x="23506" y="14108"/>
                      </a:cubicBezTo>
                      <a:cubicBezTo>
                        <a:pt x="24518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p22"/>
                <p:cNvSpPr/>
                <p:nvPr/>
              </p:nvSpPr>
              <p:spPr>
                <a:xfrm>
                  <a:off x="-6943287" y="3669078"/>
                  <a:ext cx="274537" cy="353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32" h="23221" extrusionOk="0">
                      <a:moveTo>
                        <a:pt x="6991" y="0"/>
                      </a:moveTo>
                      <a:cubicBezTo>
                        <a:pt x="7046" y="1077"/>
                        <a:pt x="6116" y="1032"/>
                        <a:pt x="5665" y="1565"/>
                      </a:cubicBezTo>
                      <a:cubicBezTo>
                        <a:pt x="4274" y="3297"/>
                        <a:pt x="4338" y="5866"/>
                        <a:pt x="3602" y="7717"/>
                      </a:cubicBezTo>
                      <a:cubicBezTo>
                        <a:pt x="3988" y="9237"/>
                        <a:pt x="3620" y="10434"/>
                        <a:pt x="4200" y="12128"/>
                      </a:cubicBezTo>
                      <a:cubicBezTo>
                        <a:pt x="4440" y="12856"/>
                        <a:pt x="5167" y="13353"/>
                        <a:pt x="5517" y="13887"/>
                      </a:cubicBezTo>
                      <a:cubicBezTo>
                        <a:pt x="7202" y="16190"/>
                        <a:pt x="9762" y="17543"/>
                        <a:pt x="12498" y="17820"/>
                      </a:cubicBezTo>
                      <a:cubicBezTo>
                        <a:pt x="12856" y="17866"/>
                        <a:pt x="13022" y="17884"/>
                        <a:pt x="13382" y="17930"/>
                      </a:cubicBezTo>
                      <a:cubicBezTo>
                        <a:pt x="14100" y="18050"/>
                        <a:pt x="14910" y="17718"/>
                        <a:pt x="15564" y="17801"/>
                      </a:cubicBezTo>
                      <a:cubicBezTo>
                        <a:pt x="16255" y="17902"/>
                        <a:pt x="17286" y="19054"/>
                        <a:pt x="18032" y="20619"/>
                      </a:cubicBezTo>
                      <a:cubicBezTo>
                        <a:pt x="18032" y="22627"/>
                        <a:pt x="15905" y="23023"/>
                        <a:pt x="14036" y="23152"/>
                      </a:cubicBezTo>
                      <a:cubicBezTo>
                        <a:pt x="10794" y="23594"/>
                        <a:pt x="6420" y="21872"/>
                        <a:pt x="4145" y="19634"/>
                      </a:cubicBezTo>
                      <a:cubicBezTo>
                        <a:pt x="2331" y="18050"/>
                        <a:pt x="839" y="15793"/>
                        <a:pt x="360" y="13436"/>
                      </a:cubicBezTo>
                      <a:cubicBezTo>
                        <a:pt x="-146" y="11060"/>
                        <a:pt x="-156" y="8675"/>
                        <a:pt x="572" y="6548"/>
                      </a:cubicBezTo>
                      <a:cubicBezTo>
                        <a:pt x="1115" y="4982"/>
                        <a:pt x="2239" y="3766"/>
                        <a:pt x="3205" y="2652"/>
                      </a:cubicBezTo>
                      <a:cubicBezTo>
                        <a:pt x="4246" y="1446"/>
                        <a:pt x="5563" y="506"/>
                        <a:pt x="69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1102;p22"/>
                <p:cNvSpPr/>
                <p:nvPr/>
              </p:nvSpPr>
              <p:spPr>
                <a:xfrm>
                  <a:off x="-6816106" y="3579287"/>
                  <a:ext cx="261200" cy="27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6" h="18256" extrusionOk="0">
                      <a:moveTo>
                        <a:pt x="14753" y="18257"/>
                      </a:moveTo>
                      <a:cubicBezTo>
                        <a:pt x="14062" y="17511"/>
                        <a:pt x="14836" y="17179"/>
                        <a:pt x="14909" y="16626"/>
                      </a:cubicBezTo>
                      <a:cubicBezTo>
                        <a:pt x="15121" y="14877"/>
                        <a:pt x="13896" y="13118"/>
                        <a:pt x="13933" y="11525"/>
                      </a:cubicBezTo>
                      <a:cubicBezTo>
                        <a:pt x="13040" y="10576"/>
                        <a:pt x="13012" y="9582"/>
                        <a:pt x="12100" y="8476"/>
                      </a:cubicBezTo>
                      <a:cubicBezTo>
                        <a:pt x="11723" y="7997"/>
                        <a:pt x="10986" y="7841"/>
                        <a:pt x="10581" y="7510"/>
                      </a:cubicBezTo>
                      <a:cubicBezTo>
                        <a:pt x="8739" y="6128"/>
                        <a:pt x="6640" y="5410"/>
                        <a:pt x="4466" y="5364"/>
                      </a:cubicBezTo>
                      <a:cubicBezTo>
                        <a:pt x="4245" y="5364"/>
                        <a:pt x="4006" y="5327"/>
                        <a:pt x="3766" y="5309"/>
                      </a:cubicBezTo>
                      <a:cubicBezTo>
                        <a:pt x="3195" y="5226"/>
                        <a:pt x="2551" y="5539"/>
                        <a:pt x="2017" y="5419"/>
                      </a:cubicBezTo>
                      <a:cubicBezTo>
                        <a:pt x="1446" y="5281"/>
                        <a:pt x="607" y="4028"/>
                        <a:pt x="0" y="2408"/>
                      </a:cubicBezTo>
                      <a:cubicBezTo>
                        <a:pt x="0" y="455"/>
                        <a:pt x="1676" y="280"/>
                        <a:pt x="3140" y="105"/>
                      </a:cubicBezTo>
                      <a:cubicBezTo>
                        <a:pt x="5672" y="-337"/>
                        <a:pt x="9209" y="667"/>
                        <a:pt x="11290" y="2067"/>
                      </a:cubicBezTo>
                      <a:cubicBezTo>
                        <a:pt x="12911" y="3053"/>
                        <a:pt x="14458" y="4424"/>
                        <a:pt x="15370" y="6073"/>
                      </a:cubicBezTo>
                      <a:cubicBezTo>
                        <a:pt x="16309" y="7730"/>
                        <a:pt x="17027" y="9453"/>
                        <a:pt x="17147" y="11249"/>
                      </a:cubicBezTo>
                      <a:cubicBezTo>
                        <a:pt x="17230" y="12565"/>
                        <a:pt x="16742" y="13827"/>
                        <a:pt x="16447" y="14951"/>
                      </a:cubicBezTo>
                      <a:cubicBezTo>
                        <a:pt x="16106" y="16184"/>
                        <a:pt x="15535" y="17317"/>
                        <a:pt x="14753" y="1825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03" name="Google Shape;1103;p22"/>
              <p:cNvGrpSpPr/>
              <p:nvPr/>
            </p:nvGrpSpPr>
            <p:grpSpPr>
              <a:xfrm rot="-6998048">
                <a:off x="8587889" y="793419"/>
                <a:ext cx="166587" cy="171728"/>
                <a:chOff x="-6434258" y="3552189"/>
                <a:chExt cx="408309" cy="420910"/>
              </a:xfrm>
            </p:grpSpPr>
            <p:sp>
              <p:nvSpPr>
                <p:cNvPr id="1104" name="Google Shape;1104;p22"/>
                <p:cNvSpPr/>
                <p:nvPr/>
              </p:nvSpPr>
              <p:spPr>
                <a:xfrm>
                  <a:off x="-6393473" y="3585666"/>
                  <a:ext cx="360452" cy="36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8" extrusionOk="0">
                      <a:moveTo>
                        <a:pt x="9729" y="644"/>
                      </a:moveTo>
                      <a:cubicBezTo>
                        <a:pt x="4084" y="1583"/>
                        <a:pt x="-355" y="7219"/>
                        <a:pt x="22" y="12929"/>
                      </a:cubicBezTo>
                      <a:cubicBezTo>
                        <a:pt x="400" y="18639"/>
                        <a:pt x="5511" y="23630"/>
                        <a:pt x="11221" y="23906"/>
                      </a:cubicBezTo>
                      <a:cubicBezTo>
                        <a:pt x="16930" y="24183"/>
                        <a:pt x="22492" y="19734"/>
                        <a:pt x="23506" y="14108"/>
                      </a:cubicBezTo>
                      <a:cubicBezTo>
                        <a:pt x="24519" y="8481"/>
                        <a:pt x="20890" y="2385"/>
                        <a:pt x="15466" y="570"/>
                      </a:cubicBezTo>
                      <a:cubicBezTo>
                        <a:pt x="10042" y="-1244"/>
                        <a:pt x="3494" y="1417"/>
                        <a:pt x="842" y="6473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1105;p22"/>
                <p:cNvSpPr/>
                <p:nvPr/>
              </p:nvSpPr>
              <p:spPr>
                <a:xfrm>
                  <a:off x="-6434258" y="3561673"/>
                  <a:ext cx="351880" cy="41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2" h="27023" extrusionOk="0">
                      <a:moveTo>
                        <a:pt x="7738" y="0"/>
                      </a:moveTo>
                      <a:cubicBezTo>
                        <a:pt x="7674" y="1170"/>
                        <a:pt x="6596" y="1252"/>
                        <a:pt x="6044" y="1916"/>
                      </a:cubicBezTo>
                      <a:cubicBezTo>
                        <a:pt x="4312" y="4070"/>
                        <a:pt x="4193" y="7220"/>
                        <a:pt x="3484" y="9670"/>
                      </a:cubicBezTo>
                      <a:cubicBezTo>
                        <a:pt x="3907" y="11567"/>
                        <a:pt x="3594" y="13141"/>
                        <a:pt x="4460" y="15260"/>
                      </a:cubicBezTo>
                      <a:cubicBezTo>
                        <a:pt x="4810" y="16181"/>
                        <a:pt x="5675" y="16798"/>
                        <a:pt x="6191" y="17460"/>
                      </a:cubicBezTo>
                      <a:cubicBezTo>
                        <a:pt x="8558" y="20325"/>
                        <a:pt x="12149" y="21752"/>
                        <a:pt x="15768" y="21641"/>
                      </a:cubicBezTo>
                      <a:cubicBezTo>
                        <a:pt x="16202" y="21623"/>
                        <a:pt x="16487" y="21623"/>
                        <a:pt x="16938" y="21604"/>
                      </a:cubicBezTo>
                      <a:cubicBezTo>
                        <a:pt x="17905" y="21604"/>
                        <a:pt x="18909" y="21080"/>
                        <a:pt x="19765" y="20969"/>
                      </a:cubicBezTo>
                      <a:cubicBezTo>
                        <a:pt x="20686" y="20868"/>
                        <a:pt x="22049" y="21706"/>
                        <a:pt x="23099" y="23096"/>
                      </a:cubicBezTo>
                      <a:cubicBezTo>
                        <a:pt x="23320" y="25159"/>
                        <a:pt x="20870" y="26145"/>
                        <a:pt x="18632" y="26633"/>
                      </a:cubicBezTo>
                      <a:cubicBezTo>
                        <a:pt x="14783" y="27738"/>
                        <a:pt x="9175" y="26384"/>
                        <a:pt x="6099" y="23990"/>
                      </a:cubicBezTo>
                      <a:cubicBezTo>
                        <a:pt x="3668" y="22332"/>
                        <a:pt x="1596" y="19735"/>
                        <a:pt x="776" y="16936"/>
                      </a:cubicBezTo>
                      <a:cubicBezTo>
                        <a:pt x="-99" y="14099"/>
                        <a:pt x="-265" y="11180"/>
                        <a:pt x="435" y="8518"/>
                      </a:cubicBezTo>
                      <a:cubicBezTo>
                        <a:pt x="970" y="6575"/>
                        <a:pt x="2167" y="4973"/>
                        <a:pt x="3272" y="3527"/>
                      </a:cubicBezTo>
                      <a:cubicBezTo>
                        <a:pt x="4460" y="1980"/>
                        <a:pt x="6016" y="728"/>
                        <a:pt x="77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22"/>
                <p:cNvSpPr/>
                <p:nvPr/>
              </p:nvSpPr>
              <p:spPr>
                <a:xfrm>
                  <a:off x="-6272990" y="3552189"/>
                  <a:ext cx="247041" cy="296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6" h="19502" extrusionOk="0">
                      <a:moveTo>
                        <a:pt x="13639" y="19502"/>
                      </a:moveTo>
                      <a:cubicBezTo>
                        <a:pt x="12957" y="18756"/>
                        <a:pt x="13731" y="18425"/>
                        <a:pt x="13814" y="17882"/>
                      </a:cubicBezTo>
                      <a:cubicBezTo>
                        <a:pt x="14053" y="16141"/>
                        <a:pt x="12893" y="14327"/>
                        <a:pt x="13003" y="12715"/>
                      </a:cubicBezTo>
                      <a:cubicBezTo>
                        <a:pt x="12156" y="11702"/>
                        <a:pt x="12184" y="10708"/>
                        <a:pt x="11355" y="9520"/>
                      </a:cubicBezTo>
                      <a:cubicBezTo>
                        <a:pt x="11005" y="9004"/>
                        <a:pt x="10286" y="8783"/>
                        <a:pt x="9900" y="8405"/>
                      </a:cubicBezTo>
                      <a:cubicBezTo>
                        <a:pt x="8160" y="6812"/>
                        <a:pt x="6152" y="5818"/>
                        <a:pt x="3951" y="5431"/>
                      </a:cubicBezTo>
                      <a:cubicBezTo>
                        <a:pt x="3721" y="5403"/>
                        <a:pt x="3490" y="5320"/>
                        <a:pt x="3251" y="5265"/>
                      </a:cubicBezTo>
                      <a:cubicBezTo>
                        <a:pt x="2680" y="5090"/>
                        <a:pt x="1980" y="5283"/>
                        <a:pt x="1455" y="5081"/>
                      </a:cubicBezTo>
                      <a:cubicBezTo>
                        <a:pt x="902" y="4850"/>
                        <a:pt x="286" y="3451"/>
                        <a:pt x="0" y="1756"/>
                      </a:cubicBezTo>
                      <a:cubicBezTo>
                        <a:pt x="359" y="-159"/>
                        <a:pt x="2008" y="-30"/>
                        <a:pt x="3463" y="25"/>
                      </a:cubicBezTo>
                      <a:cubicBezTo>
                        <a:pt x="6004" y="-2"/>
                        <a:pt x="9311" y="1462"/>
                        <a:pt x="11189" y="3064"/>
                      </a:cubicBezTo>
                      <a:cubicBezTo>
                        <a:pt x="12662" y="4215"/>
                        <a:pt x="14035" y="5698"/>
                        <a:pt x="14799" y="7383"/>
                      </a:cubicBezTo>
                      <a:cubicBezTo>
                        <a:pt x="15591" y="9087"/>
                        <a:pt x="16199" y="10827"/>
                        <a:pt x="16227" y="12605"/>
                      </a:cubicBezTo>
                      <a:cubicBezTo>
                        <a:pt x="16245" y="13903"/>
                        <a:pt x="15711" y="15137"/>
                        <a:pt x="15379" y="16252"/>
                      </a:cubicBezTo>
                      <a:cubicBezTo>
                        <a:pt x="15002" y="17449"/>
                        <a:pt x="14422" y="18572"/>
                        <a:pt x="13639" y="1950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852884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23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109" name="Google Shape;1109;p23"/>
          <p:cNvGrpSpPr/>
          <p:nvPr/>
        </p:nvGrpSpPr>
        <p:grpSpPr>
          <a:xfrm rot="317006">
            <a:off x="-3674157" y="1089025"/>
            <a:ext cx="6415639" cy="8554185"/>
            <a:chOff x="3530153" y="-1603550"/>
            <a:chExt cx="9173436" cy="9173436"/>
          </a:xfrm>
        </p:grpSpPr>
        <p:sp>
          <p:nvSpPr>
            <p:cNvPr id="1110" name="Google Shape;1110;p23"/>
            <p:cNvSpPr/>
            <p:nvPr/>
          </p:nvSpPr>
          <p:spPr>
            <a:xfrm>
              <a:off x="4067651" y="-508312"/>
              <a:ext cx="8098397" cy="6982372"/>
            </a:xfrm>
            <a:custGeom>
              <a:avLst/>
              <a:gdLst/>
              <a:ahLst/>
              <a:cxnLst/>
              <a:rect l="l" t="t" r="r" b="b"/>
              <a:pathLst>
                <a:path w="461250" h="397686" extrusionOk="0">
                  <a:moveTo>
                    <a:pt x="460553" y="216844"/>
                  </a:moveTo>
                  <a:cubicBezTo>
                    <a:pt x="456832" y="251682"/>
                    <a:pt x="439980" y="283933"/>
                    <a:pt x="419250" y="312177"/>
                  </a:cubicBezTo>
                  <a:cubicBezTo>
                    <a:pt x="397065" y="342419"/>
                    <a:pt x="369310" y="369697"/>
                    <a:pt x="334904" y="384597"/>
                  </a:cubicBezTo>
                  <a:cubicBezTo>
                    <a:pt x="295195" y="401790"/>
                    <a:pt x="249186" y="401053"/>
                    <a:pt x="207893" y="388161"/>
                  </a:cubicBezTo>
                  <a:cubicBezTo>
                    <a:pt x="166590" y="375268"/>
                    <a:pt x="129643" y="350919"/>
                    <a:pt x="97043" y="322472"/>
                  </a:cubicBezTo>
                  <a:cubicBezTo>
                    <a:pt x="61321" y="291290"/>
                    <a:pt x="29697" y="254040"/>
                    <a:pt x="12310" y="209919"/>
                  </a:cubicBezTo>
                  <a:cubicBezTo>
                    <a:pt x="1029" y="181297"/>
                    <a:pt x="-3944" y="149360"/>
                    <a:pt x="3608" y="119523"/>
                  </a:cubicBezTo>
                  <a:cubicBezTo>
                    <a:pt x="16694" y="67897"/>
                    <a:pt x="65437" y="31465"/>
                    <a:pt x="116870" y="17633"/>
                  </a:cubicBezTo>
                  <a:cubicBezTo>
                    <a:pt x="154848" y="7421"/>
                    <a:pt x="194420" y="7328"/>
                    <a:pt x="233890" y="9907"/>
                  </a:cubicBezTo>
                  <a:cubicBezTo>
                    <a:pt x="244996" y="7780"/>
                    <a:pt x="256102" y="4851"/>
                    <a:pt x="267135" y="2678"/>
                  </a:cubicBezTo>
                  <a:cubicBezTo>
                    <a:pt x="291714" y="-2166"/>
                    <a:pt x="320510" y="-1936"/>
                    <a:pt x="337777" y="16188"/>
                  </a:cubicBezTo>
                  <a:cubicBezTo>
                    <a:pt x="354169" y="33390"/>
                    <a:pt x="354428" y="60806"/>
                    <a:pt x="368370" y="80062"/>
                  </a:cubicBezTo>
                  <a:cubicBezTo>
                    <a:pt x="382405" y="99429"/>
                    <a:pt x="407417" y="107008"/>
                    <a:pt x="425945" y="122129"/>
                  </a:cubicBezTo>
                  <a:cubicBezTo>
                    <a:pt x="453094" y="144268"/>
                    <a:pt x="464283" y="181997"/>
                    <a:pt x="460553" y="216844"/>
                  </a:cubicBezTo>
                  <a:close/>
                </a:path>
              </a:pathLst>
            </a:custGeom>
            <a:solidFill>
              <a:srgbClr val="7CD2DA">
                <a:alpha val="82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3"/>
            <p:cNvSpPr/>
            <p:nvPr/>
          </p:nvSpPr>
          <p:spPr>
            <a:xfrm rot="2700000">
              <a:off x="4633557" y="-20117"/>
              <a:ext cx="6966628" cy="6006570"/>
            </a:xfrm>
            <a:custGeom>
              <a:avLst/>
              <a:gdLst/>
              <a:ahLst/>
              <a:cxnLst/>
              <a:rect l="l" t="t" r="r" b="b"/>
              <a:pathLst>
                <a:path w="461250" h="397686" extrusionOk="0">
                  <a:moveTo>
                    <a:pt x="460553" y="216844"/>
                  </a:moveTo>
                  <a:cubicBezTo>
                    <a:pt x="456832" y="251682"/>
                    <a:pt x="439980" y="283933"/>
                    <a:pt x="419250" y="312177"/>
                  </a:cubicBezTo>
                  <a:cubicBezTo>
                    <a:pt x="397065" y="342419"/>
                    <a:pt x="369310" y="369697"/>
                    <a:pt x="334904" y="384597"/>
                  </a:cubicBezTo>
                  <a:cubicBezTo>
                    <a:pt x="295195" y="401790"/>
                    <a:pt x="249186" y="401053"/>
                    <a:pt x="207893" y="388161"/>
                  </a:cubicBezTo>
                  <a:cubicBezTo>
                    <a:pt x="166590" y="375268"/>
                    <a:pt x="129643" y="350919"/>
                    <a:pt x="97043" y="322472"/>
                  </a:cubicBezTo>
                  <a:cubicBezTo>
                    <a:pt x="61321" y="291290"/>
                    <a:pt x="29697" y="254040"/>
                    <a:pt x="12310" y="209919"/>
                  </a:cubicBezTo>
                  <a:cubicBezTo>
                    <a:pt x="1029" y="181297"/>
                    <a:pt x="-3944" y="149360"/>
                    <a:pt x="3608" y="119523"/>
                  </a:cubicBezTo>
                  <a:cubicBezTo>
                    <a:pt x="16694" y="67897"/>
                    <a:pt x="65437" y="31465"/>
                    <a:pt x="116870" y="17633"/>
                  </a:cubicBezTo>
                  <a:cubicBezTo>
                    <a:pt x="154848" y="7421"/>
                    <a:pt x="194420" y="7328"/>
                    <a:pt x="233890" y="9907"/>
                  </a:cubicBezTo>
                  <a:cubicBezTo>
                    <a:pt x="244996" y="7780"/>
                    <a:pt x="256102" y="4851"/>
                    <a:pt x="267135" y="2678"/>
                  </a:cubicBezTo>
                  <a:cubicBezTo>
                    <a:pt x="291714" y="-2166"/>
                    <a:pt x="320510" y="-1936"/>
                    <a:pt x="337777" y="16188"/>
                  </a:cubicBezTo>
                  <a:cubicBezTo>
                    <a:pt x="354169" y="33390"/>
                    <a:pt x="354428" y="60806"/>
                    <a:pt x="368370" y="80062"/>
                  </a:cubicBezTo>
                  <a:cubicBezTo>
                    <a:pt x="382405" y="99429"/>
                    <a:pt x="407417" y="107008"/>
                    <a:pt x="425945" y="122129"/>
                  </a:cubicBezTo>
                  <a:cubicBezTo>
                    <a:pt x="453094" y="144268"/>
                    <a:pt x="464283" y="181997"/>
                    <a:pt x="460553" y="216844"/>
                  </a:cubicBezTo>
                  <a:close/>
                </a:path>
              </a:pathLst>
            </a:custGeom>
            <a:solidFill>
              <a:srgbClr val="7CD2DA">
                <a:alpha val="183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3"/>
            <p:cNvSpPr/>
            <p:nvPr/>
          </p:nvSpPr>
          <p:spPr>
            <a:xfrm rot="10800000">
              <a:off x="5356187" y="603224"/>
              <a:ext cx="5521163" cy="4760301"/>
            </a:xfrm>
            <a:custGeom>
              <a:avLst/>
              <a:gdLst/>
              <a:ahLst/>
              <a:cxnLst/>
              <a:rect l="l" t="t" r="r" b="b"/>
              <a:pathLst>
                <a:path w="461250" h="397686" extrusionOk="0">
                  <a:moveTo>
                    <a:pt x="460553" y="216844"/>
                  </a:moveTo>
                  <a:cubicBezTo>
                    <a:pt x="456832" y="251682"/>
                    <a:pt x="439980" y="283933"/>
                    <a:pt x="419250" y="312177"/>
                  </a:cubicBezTo>
                  <a:cubicBezTo>
                    <a:pt x="397065" y="342419"/>
                    <a:pt x="369310" y="369697"/>
                    <a:pt x="334904" y="384597"/>
                  </a:cubicBezTo>
                  <a:cubicBezTo>
                    <a:pt x="295195" y="401790"/>
                    <a:pt x="249186" y="401053"/>
                    <a:pt x="207893" y="388161"/>
                  </a:cubicBezTo>
                  <a:cubicBezTo>
                    <a:pt x="166590" y="375268"/>
                    <a:pt x="129643" y="350919"/>
                    <a:pt x="97043" y="322472"/>
                  </a:cubicBezTo>
                  <a:cubicBezTo>
                    <a:pt x="61321" y="291290"/>
                    <a:pt x="29697" y="254040"/>
                    <a:pt x="12310" y="209919"/>
                  </a:cubicBezTo>
                  <a:cubicBezTo>
                    <a:pt x="1029" y="181297"/>
                    <a:pt x="-3944" y="149360"/>
                    <a:pt x="3608" y="119523"/>
                  </a:cubicBezTo>
                  <a:cubicBezTo>
                    <a:pt x="16694" y="67897"/>
                    <a:pt x="65437" y="31465"/>
                    <a:pt x="116870" y="17633"/>
                  </a:cubicBezTo>
                  <a:cubicBezTo>
                    <a:pt x="154848" y="7421"/>
                    <a:pt x="194420" y="7328"/>
                    <a:pt x="233890" y="9907"/>
                  </a:cubicBezTo>
                  <a:cubicBezTo>
                    <a:pt x="244996" y="7780"/>
                    <a:pt x="256102" y="4851"/>
                    <a:pt x="267135" y="2678"/>
                  </a:cubicBezTo>
                  <a:cubicBezTo>
                    <a:pt x="291714" y="-2166"/>
                    <a:pt x="320510" y="-1936"/>
                    <a:pt x="337777" y="16188"/>
                  </a:cubicBezTo>
                  <a:cubicBezTo>
                    <a:pt x="354169" y="33390"/>
                    <a:pt x="354428" y="60806"/>
                    <a:pt x="368370" y="80062"/>
                  </a:cubicBezTo>
                  <a:cubicBezTo>
                    <a:pt x="382405" y="99429"/>
                    <a:pt x="407417" y="107008"/>
                    <a:pt x="425945" y="122129"/>
                  </a:cubicBezTo>
                  <a:cubicBezTo>
                    <a:pt x="453094" y="144268"/>
                    <a:pt x="464283" y="181997"/>
                    <a:pt x="460553" y="216844"/>
                  </a:cubicBezTo>
                  <a:close/>
                </a:path>
              </a:pathLst>
            </a:custGeom>
            <a:solidFill>
              <a:srgbClr val="7CD2DA">
                <a:alpha val="53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3" name="Google Shape;1113;p23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1114" name="Google Shape;1114;p23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5" name="Google Shape;1115;p23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16" name="Google Shape;1116;p23"/>
          <p:cNvGrpSpPr/>
          <p:nvPr/>
        </p:nvGrpSpPr>
        <p:grpSpPr>
          <a:xfrm>
            <a:off x="-771289" y="471896"/>
            <a:ext cx="9899205" cy="6083293"/>
            <a:chOff x="-771289" y="353922"/>
            <a:chExt cx="9899205" cy="4562470"/>
          </a:xfrm>
        </p:grpSpPr>
        <p:grpSp>
          <p:nvGrpSpPr>
            <p:cNvPr id="1117" name="Google Shape;1117;p23"/>
            <p:cNvGrpSpPr/>
            <p:nvPr/>
          </p:nvGrpSpPr>
          <p:grpSpPr>
            <a:xfrm>
              <a:off x="8608573" y="353922"/>
              <a:ext cx="519343" cy="830448"/>
              <a:chOff x="8608573" y="353922"/>
              <a:chExt cx="519343" cy="830448"/>
            </a:xfrm>
          </p:grpSpPr>
          <p:grpSp>
            <p:nvGrpSpPr>
              <p:cNvPr id="1118" name="Google Shape;1118;p23"/>
              <p:cNvGrpSpPr/>
              <p:nvPr/>
            </p:nvGrpSpPr>
            <p:grpSpPr>
              <a:xfrm>
                <a:off x="8608573" y="1017729"/>
                <a:ext cx="154297" cy="166641"/>
                <a:chOff x="7333129" y="-1203464"/>
                <a:chExt cx="231053" cy="249538"/>
              </a:xfrm>
            </p:grpSpPr>
            <p:sp>
              <p:nvSpPr>
                <p:cNvPr id="1119" name="Google Shape;1119;p23"/>
                <p:cNvSpPr/>
                <p:nvPr/>
              </p:nvSpPr>
              <p:spPr>
                <a:xfrm>
                  <a:off x="7354083" y="-1186101"/>
                  <a:ext cx="210099" cy="20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8" y="5068"/>
                        <a:pt x="-911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p23"/>
                <p:cNvSpPr/>
                <p:nvPr/>
              </p:nvSpPr>
              <p:spPr>
                <a:xfrm>
                  <a:off x="7333129" y="-1192373"/>
                  <a:ext cx="172863" cy="238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6" h="28548" extrusionOk="0">
                      <a:moveTo>
                        <a:pt x="6634" y="0"/>
                      </a:moveTo>
                      <a:cubicBezTo>
                        <a:pt x="6837" y="1160"/>
                        <a:pt x="5787" y="1353"/>
                        <a:pt x="5363" y="2035"/>
                      </a:cubicBezTo>
                      <a:cubicBezTo>
                        <a:pt x="4037" y="4254"/>
                        <a:pt x="4258" y="7247"/>
                        <a:pt x="3613" y="9568"/>
                      </a:cubicBezTo>
                      <a:cubicBezTo>
                        <a:pt x="4129" y="11355"/>
                        <a:pt x="3825" y="12828"/>
                        <a:pt x="4580" y="14873"/>
                      </a:cubicBezTo>
                      <a:cubicBezTo>
                        <a:pt x="4884" y="15757"/>
                        <a:pt x="5704" y="16383"/>
                        <a:pt x="6136" y="17064"/>
                      </a:cubicBezTo>
                      <a:cubicBezTo>
                        <a:pt x="8163" y="20002"/>
                        <a:pt x="11156" y="21936"/>
                        <a:pt x="14517" y="22709"/>
                      </a:cubicBezTo>
                      <a:cubicBezTo>
                        <a:pt x="14931" y="22811"/>
                        <a:pt x="15180" y="22875"/>
                        <a:pt x="15604" y="22976"/>
                      </a:cubicBezTo>
                      <a:cubicBezTo>
                        <a:pt x="16488" y="23225"/>
                        <a:pt x="17565" y="23023"/>
                        <a:pt x="18385" y="23207"/>
                      </a:cubicBezTo>
                      <a:cubicBezTo>
                        <a:pt x="19269" y="23418"/>
                        <a:pt x="20227" y="24772"/>
                        <a:pt x="20696" y="26522"/>
                      </a:cubicBezTo>
                      <a:cubicBezTo>
                        <a:pt x="20236" y="28603"/>
                        <a:pt x="17823" y="28640"/>
                        <a:pt x="15696" y="28502"/>
                      </a:cubicBezTo>
                      <a:cubicBezTo>
                        <a:pt x="11994" y="28474"/>
                        <a:pt x="7251" y="26080"/>
                        <a:pt x="4801" y="23437"/>
                      </a:cubicBezTo>
                      <a:cubicBezTo>
                        <a:pt x="2849" y="21540"/>
                        <a:pt x="1237" y="19017"/>
                        <a:pt x="611" y="16401"/>
                      </a:cubicBezTo>
                      <a:cubicBezTo>
                        <a:pt x="-52" y="13740"/>
                        <a:pt x="-236" y="11051"/>
                        <a:pt x="363" y="8546"/>
                      </a:cubicBezTo>
                      <a:cubicBezTo>
                        <a:pt x="814" y="6713"/>
                        <a:pt x="1891" y="5175"/>
                        <a:pt x="2822" y="3748"/>
                      </a:cubicBezTo>
                      <a:cubicBezTo>
                        <a:pt x="3834" y="2219"/>
                        <a:pt x="5133" y="921"/>
                        <a:pt x="66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23"/>
                <p:cNvSpPr/>
                <p:nvPr/>
              </p:nvSpPr>
              <p:spPr>
                <a:xfrm>
                  <a:off x="7437306" y="-1203464"/>
                  <a:ext cx="113510" cy="166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0" h="19884" extrusionOk="0">
                      <a:moveTo>
                        <a:pt x="11326" y="19884"/>
                      </a:moveTo>
                      <a:cubicBezTo>
                        <a:pt x="10506" y="19221"/>
                        <a:pt x="11261" y="18890"/>
                        <a:pt x="11326" y="18402"/>
                      </a:cubicBezTo>
                      <a:cubicBezTo>
                        <a:pt x="11399" y="16809"/>
                        <a:pt x="10082" y="15234"/>
                        <a:pt x="10248" y="13751"/>
                      </a:cubicBezTo>
                      <a:cubicBezTo>
                        <a:pt x="9383" y="12858"/>
                        <a:pt x="9465" y="11937"/>
                        <a:pt x="8738" y="10813"/>
                      </a:cubicBezTo>
                      <a:cubicBezTo>
                        <a:pt x="8462" y="10316"/>
                        <a:pt x="7716" y="10095"/>
                        <a:pt x="7412" y="9690"/>
                      </a:cubicBezTo>
                      <a:cubicBezTo>
                        <a:pt x="5901" y="8023"/>
                        <a:pt x="4299" y="6743"/>
                        <a:pt x="2457" y="5886"/>
                      </a:cubicBezTo>
                      <a:cubicBezTo>
                        <a:pt x="2264" y="5813"/>
                        <a:pt x="2071" y="5702"/>
                        <a:pt x="1877" y="5582"/>
                      </a:cubicBezTo>
                      <a:cubicBezTo>
                        <a:pt x="1435" y="5269"/>
                        <a:pt x="754" y="5316"/>
                        <a:pt x="376" y="4947"/>
                      </a:cubicBezTo>
                      <a:cubicBezTo>
                        <a:pt x="-38" y="4607"/>
                        <a:pt x="-112" y="2976"/>
                        <a:pt x="164" y="1217"/>
                      </a:cubicBezTo>
                      <a:cubicBezTo>
                        <a:pt x="1066" y="-569"/>
                        <a:pt x="2439" y="29"/>
                        <a:pt x="3710" y="416"/>
                      </a:cubicBezTo>
                      <a:cubicBezTo>
                        <a:pt x="5948" y="1015"/>
                        <a:pt x="8462" y="3041"/>
                        <a:pt x="9815" y="4708"/>
                      </a:cubicBezTo>
                      <a:cubicBezTo>
                        <a:pt x="10920" y="5933"/>
                        <a:pt x="11887" y="7351"/>
                        <a:pt x="12468" y="8852"/>
                      </a:cubicBezTo>
                      <a:cubicBezTo>
                        <a:pt x="13038" y="10390"/>
                        <a:pt x="13554" y="11937"/>
                        <a:pt x="13591" y="13530"/>
                      </a:cubicBezTo>
                      <a:cubicBezTo>
                        <a:pt x="13591" y="14709"/>
                        <a:pt x="13075" y="15832"/>
                        <a:pt x="12808" y="16863"/>
                      </a:cubicBezTo>
                      <a:cubicBezTo>
                        <a:pt x="12514" y="17960"/>
                        <a:pt x="12007" y="18991"/>
                        <a:pt x="11335" y="1988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22" name="Google Shape;1122;p23"/>
              <p:cNvGrpSpPr/>
              <p:nvPr/>
            </p:nvGrpSpPr>
            <p:grpSpPr>
              <a:xfrm>
                <a:off x="8762878" y="353922"/>
                <a:ext cx="365038" cy="362160"/>
                <a:chOff x="5921225" y="-1241229"/>
                <a:chExt cx="546628" cy="542317"/>
              </a:xfrm>
            </p:grpSpPr>
            <p:sp>
              <p:nvSpPr>
                <p:cNvPr id="1123" name="Google Shape;1123;p23"/>
                <p:cNvSpPr/>
                <p:nvPr/>
              </p:nvSpPr>
              <p:spPr>
                <a:xfrm>
                  <a:off x="5944935" y="-1235992"/>
                  <a:ext cx="518690" cy="525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0" h="62898" extrusionOk="0">
                      <a:moveTo>
                        <a:pt x="45688" y="378"/>
                      </a:moveTo>
                      <a:cubicBezTo>
                        <a:pt x="30152" y="4043"/>
                        <a:pt x="16053" y="13455"/>
                        <a:pt x="6705" y="26385"/>
                      </a:cubicBezTo>
                      <a:cubicBezTo>
                        <a:pt x="1862" y="33089"/>
                        <a:pt x="-1804" y="41718"/>
                        <a:pt x="941" y="49527"/>
                      </a:cubicBezTo>
                      <a:cubicBezTo>
                        <a:pt x="3832" y="57769"/>
                        <a:pt x="13078" y="62254"/>
                        <a:pt x="21799" y="62825"/>
                      </a:cubicBezTo>
                      <a:cubicBezTo>
                        <a:pt x="33808" y="63598"/>
                        <a:pt x="46047" y="58267"/>
                        <a:pt x="53644" y="48928"/>
                      </a:cubicBezTo>
                      <a:cubicBezTo>
                        <a:pt x="61232" y="39600"/>
                        <a:pt x="63986" y="26523"/>
                        <a:pt x="60790" y="14929"/>
                      </a:cubicBezTo>
                      <a:cubicBezTo>
                        <a:pt x="58903" y="8059"/>
                        <a:pt x="54142" y="1152"/>
                        <a:pt x="47097" y="129"/>
                      </a:cubicBezTo>
                      <a:cubicBezTo>
                        <a:pt x="42483" y="-533"/>
                        <a:pt x="37934" y="1455"/>
                        <a:pt x="33854" y="3712"/>
                      </a:cubicBezTo>
                      <a:cubicBezTo>
                        <a:pt x="24000" y="9164"/>
                        <a:pt x="15150" y="16439"/>
                        <a:pt x="7903" y="25059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4" name="Google Shape;1124;p23"/>
                <p:cNvSpPr/>
                <p:nvPr/>
              </p:nvSpPr>
              <p:spPr>
                <a:xfrm>
                  <a:off x="5921225" y="-1224985"/>
                  <a:ext cx="377617" cy="526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10" h="62984" extrusionOk="0">
                      <a:moveTo>
                        <a:pt x="39685" y="0"/>
                      </a:moveTo>
                      <a:cubicBezTo>
                        <a:pt x="38617" y="1907"/>
                        <a:pt x="36121" y="2726"/>
                        <a:pt x="34270" y="3942"/>
                      </a:cubicBezTo>
                      <a:cubicBezTo>
                        <a:pt x="28367" y="7828"/>
                        <a:pt x="21801" y="12921"/>
                        <a:pt x="15944" y="17424"/>
                      </a:cubicBezTo>
                      <a:cubicBezTo>
                        <a:pt x="12454" y="21411"/>
                        <a:pt x="9019" y="24496"/>
                        <a:pt x="6385" y="30464"/>
                      </a:cubicBezTo>
                      <a:cubicBezTo>
                        <a:pt x="5335" y="33052"/>
                        <a:pt x="5142" y="35823"/>
                        <a:pt x="5031" y="38365"/>
                      </a:cubicBezTo>
                      <a:cubicBezTo>
                        <a:pt x="4755" y="43918"/>
                        <a:pt x="6643" y="49241"/>
                        <a:pt x="10529" y="52501"/>
                      </a:cubicBezTo>
                      <a:cubicBezTo>
                        <a:pt x="14378" y="55844"/>
                        <a:pt x="19830" y="57391"/>
                        <a:pt x="25337" y="57382"/>
                      </a:cubicBezTo>
                      <a:cubicBezTo>
                        <a:pt x="26479" y="57382"/>
                        <a:pt x="27732" y="57345"/>
                        <a:pt x="29021" y="57253"/>
                      </a:cubicBezTo>
                      <a:cubicBezTo>
                        <a:pt x="32014" y="57069"/>
                        <a:pt x="35587" y="56102"/>
                        <a:pt x="38479" y="55595"/>
                      </a:cubicBezTo>
                      <a:cubicBezTo>
                        <a:pt x="41656" y="55052"/>
                        <a:pt x="44474" y="55853"/>
                        <a:pt x="45210" y="57501"/>
                      </a:cubicBezTo>
                      <a:cubicBezTo>
                        <a:pt x="43498" y="59960"/>
                        <a:pt x="38055" y="61324"/>
                        <a:pt x="32530" y="62318"/>
                      </a:cubicBezTo>
                      <a:cubicBezTo>
                        <a:pt x="27953" y="63165"/>
                        <a:pt x="21958" y="63450"/>
                        <a:pt x="16267" y="61673"/>
                      </a:cubicBezTo>
                      <a:cubicBezTo>
                        <a:pt x="10603" y="60043"/>
                        <a:pt x="5381" y="56102"/>
                        <a:pt x="2950" y="51562"/>
                      </a:cubicBezTo>
                      <a:cubicBezTo>
                        <a:pt x="-955" y="44710"/>
                        <a:pt x="-706" y="36394"/>
                        <a:pt x="2075" y="29810"/>
                      </a:cubicBezTo>
                      <a:cubicBezTo>
                        <a:pt x="4967" y="23023"/>
                        <a:pt x="9820" y="17755"/>
                        <a:pt x="15106" y="13768"/>
                      </a:cubicBezTo>
                      <a:cubicBezTo>
                        <a:pt x="19001" y="10849"/>
                        <a:pt x="23192" y="8878"/>
                        <a:pt x="27133" y="6732"/>
                      </a:cubicBezTo>
                      <a:cubicBezTo>
                        <a:pt x="31369" y="4439"/>
                        <a:pt x="35578" y="2339"/>
                        <a:pt x="3968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23"/>
                <p:cNvSpPr/>
                <p:nvPr/>
              </p:nvSpPr>
              <p:spPr>
                <a:xfrm>
                  <a:off x="6354409" y="-1241229"/>
                  <a:ext cx="113444" cy="49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82" h="59418" extrusionOk="0">
                      <a:moveTo>
                        <a:pt x="0" y="59419"/>
                      </a:moveTo>
                      <a:cubicBezTo>
                        <a:pt x="0" y="57945"/>
                        <a:pt x="1381" y="57236"/>
                        <a:pt x="2090" y="56149"/>
                      </a:cubicBezTo>
                      <a:cubicBezTo>
                        <a:pt x="4310" y="52687"/>
                        <a:pt x="5360" y="48000"/>
                        <a:pt x="7146" y="44196"/>
                      </a:cubicBezTo>
                      <a:cubicBezTo>
                        <a:pt x="7496" y="41130"/>
                        <a:pt x="8500" y="38754"/>
                        <a:pt x="8850" y="34987"/>
                      </a:cubicBezTo>
                      <a:cubicBezTo>
                        <a:pt x="9016" y="33366"/>
                        <a:pt x="8638" y="31727"/>
                        <a:pt x="8611" y="30217"/>
                      </a:cubicBezTo>
                      <a:cubicBezTo>
                        <a:pt x="8399" y="23614"/>
                        <a:pt x="7008" y="17481"/>
                        <a:pt x="4328" y="11504"/>
                      </a:cubicBezTo>
                      <a:cubicBezTo>
                        <a:pt x="4034" y="10841"/>
                        <a:pt x="3776" y="10261"/>
                        <a:pt x="3463" y="9552"/>
                      </a:cubicBezTo>
                      <a:cubicBezTo>
                        <a:pt x="2791" y="7958"/>
                        <a:pt x="1556" y="6282"/>
                        <a:pt x="884" y="4809"/>
                      </a:cubicBezTo>
                      <a:cubicBezTo>
                        <a:pt x="156" y="3197"/>
                        <a:pt x="571" y="1227"/>
                        <a:pt x="1916" y="2"/>
                      </a:cubicBezTo>
                      <a:cubicBezTo>
                        <a:pt x="4283" y="-81"/>
                        <a:pt x="6014" y="2875"/>
                        <a:pt x="7616" y="5647"/>
                      </a:cubicBezTo>
                      <a:cubicBezTo>
                        <a:pt x="10480" y="10288"/>
                        <a:pt x="12672" y="17646"/>
                        <a:pt x="13188" y="22895"/>
                      </a:cubicBezTo>
                      <a:cubicBezTo>
                        <a:pt x="13694" y="26901"/>
                        <a:pt x="13758" y="31064"/>
                        <a:pt x="13114" y="34950"/>
                      </a:cubicBezTo>
                      <a:cubicBezTo>
                        <a:pt x="12469" y="38919"/>
                        <a:pt x="11530" y="42750"/>
                        <a:pt x="9946" y="46268"/>
                      </a:cubicBezTo>
                      <a:cubicBezTo>
                        <a:pt x="8777" y="48828"/>
                        <a:pt x="7091" y="51011"/>
                        <a:pt x="5581" y="53175"/>
                      </a:cubicBezTo>
                      <a:cubicBezTo>
                        <a:pt x="3951" y="55477"/>
                        <a:pt x="2081" y="57586"/>
                        <a:pt x="0" y="5941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26" name="Google Shape;1126;p23"/>
            <p:cNvGrpSpPr/>
            <p:nvPr/>
          </p:nvGrpSpPr>
          <p:grpSpPr>
            <a:xfrm>
              <a:off x="-771289" y="2277897"/>
              <a:ext cx="1396105" cy="2638495"/>
              <a:chOff x="-771289" y="2277897"/>
              <a:chExt cx="1396105" cy="2638495"/>
            </a:xfrm>
          </p:grpSpPr>
          <p:grpSp>
            <p:nvGrpSpPr>
              <p:cNvPr id="1127" name="Google Shape;1127;p23"/>
              <p:cNvGrpSpPr/>
              <p:nvPr/>
            </p:nvGrpSpPr>
            <p:grpSpPr>
              <a:xfrm rot="8100000">
                <a:off x="-481108" y="3639017"/>
                <a:ext cx="815743" cy="1158647"/>
                <a:chOff x="-4505985" y="-7188563"/>
                <a:chExt cx="1800866" cy="2557875"/>
              </a:xfrm>
            </p:grpSpPr>
            <p:sp>
              <p:nvSpPr>
                <p:cNvPr id="1128" name="Google Shape;1128;p23"/>
                <p:cNvSpPr/>
                <p:nvPr/>
              </p:nvSpPr>
              <p:spPr>
                <a:xfrm>
                  <a:off x="-4441678" y="-7147768"/>
                  <a:ext cx="1727491" cy="2477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48" h="172175" extrusionOk="0">
                      <a:moveTo>
                        <a:pt x="111600" y="16044"/>
                      </a:moveTo>
                      <a:cubicBezTo>
                        <a:pt x="113985" y="14948"/>
                        <a:pt x="116278" y="13677"/>
                        <a:pt x="117973" y="11707"/>
                      </a:cubicBezTo>
                      <a:cubicBezTo>
                        <a:pt x="120358" y="8926"/>
                        <a:pt x="120984" y="4247"/>
                        <a:pt x="118267" y="1807"/>
                      </a:cubicBezTo>
                      <a:cubicBezTo>
                        <a:pt x="116462" y="195"/>
                        <a:pt x="113829" y="20"/>
                        <a:pt x="111416" y="2"/>
                      </a:cubicBezTo>
                      <a:cubicBezTo>
                        <a:pt x="72664" y="-210"/>
                        <a:pt x="34529" y="21496"/>
                        <a:pt x="14932" y="54916"/>
                      </a:cubicBezTo>
                      <a:cubicBezTo>
                        <a:pt x="-4674" y="88344"/>
                        <a:pt x="-4996" y="132217"/>
                        <a:pt x="14104" y="165931"/>
                      </a:cubicBezTo>
                      <a:cubicBezTo>
                        <a:pt x="15328" y="168086"/>
                        <a:pt x="16728" y="170305"/>
                        <a:pt x="18938" y="171447"/>
                      </a:cubicBezTo>
                      <a:cubicBezTo>
                        <a:pt x="23248" y="173657"/>
                        <a:pt x="28727" y="170526"/>
                        <a:pt x="30892" y="166198"/>
                      </a:cubicBezTo>
                      <a:cubicBezTo>
                        <a:pt x="33056" y="161861"/>
                        <a:pt x="32862" y="156786"/>
                        <a:pt x="32844" y="151942"/>
                      </a:cubicBezTo>
                      <a:cubicBezTo>
                        <a:pt x="32789" y="138856"/>
                        <a:pt x="34492" y="125835"/>
                        <a:pt x="37715" y="113181"/>
                      </a:cubicBezTo>
                      <a:cubicBezTo>
                        <a:pt x="41869" y="76483"/>
                        <a:pt x="64403" y="42465"/>
                        <a:pt x="96147" y="23724"/>
                      </a:cubicBezTo>
                      <a:lnTo>
                        <a:pt x="111600" y="1604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9" name="Google Shape;1129;p23"/>
                <p:cNvSpPr/>
                <p:nvPr/>
              </p:nvSpPr>
              <p:spPr>
                <a:xfrm>
                  <a:off x="-4009472" y="-7188563"/>
                  <a:ext cx="1283041" cy="550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62" h="38227" extrusionOk="0">
                      <a:moveTo>
                        <a:pt x="0" y="38228"/>
                      </a:moveTo>
                      <a:cubicBezTo>
                        <a:pt x="479" y="36303"/>
                        <a:pt x="2514" y="35051"/>
                        <a:pt x="3812" y="33540"/>
                      </a:cubicBezTo>
                      <a:cubicBezTo>
                        <a:pt x="8104" y="28899"/>
                        <a:pt x="13077" y="23042"/>
                        <a:pt x="19063" y="19589"/>
                      </a:cubicBezTo>
                      <a:cubicBezTo>
                        <a:pt x="22811" y="16338"/>
                        <a:pt x="26577" y="14367"/>
                        <a:pt x="32084" y="11576"/>
                      </a:cubicBezTo>
                      <a:cubicBezTo>
                        <a:pt x="34423" y="10269"/>
                        <a:pt x="36744" y="8961"/>
                        <a:pt x="39065" y="7838"/>
                      </a:cubicBezTo>
                      <a:cubicBezTo>
                        <a:pt x="49314" y="3537"/>
                        <a:pt x="59693" y="1004"/>
                        <a:pt x="70983" y="139"/>
                      </a:cubicBezTo>
                      <a:cubicBezTo>
                        <a:pt x="72181" y="111"/>
                        <a:pt x="73369" y="74"/>
                        <a:pt x="74685" y="47"/>
                      </a:cubicBezTo>
                      <a:cubicBezTo>
                        <a:pt x="77651" y="-45"/>
                        <a:pt x="81261" y="-27"/>
                        <a:pt x="84033" y="341"/>
                      </a:cubicBezTo>
                      <a:cubicBezTo>
                        <a:pt x="87081" y="894"/>
                        <a:pt x="89171" y="2662"/>
                        <a:pt x="89162" y="4458"/>
                      </a:cubicBezTo>
                      <a:cubicBezTo>
                        <a:pt x="86841" y="6162"/>
                        <a:pt x="82053" y="5342"/>
                        <a:pt x="77338" y="5462"/>
                      </a:cubicBezTo>
                      <a:cubicBezTo>
                        <a:pt x="69418" y="5498"/>
                        <a:pt x="58505" y="7009"/>
                        <a:pt x="51147" y="9081"/>
                      </a:cubicBezTo>
                      <a:cubicBezTo>
                        <a:pt x="45456" y="10499"/>
                        <a:pt x="39958" y="12820"/>
                        <a:pt x="34718" y="14984"/>
                      </a:cubicBezTo>
                      <a:cubicBezTo>
                        <a:pt x="29349" y="17295"/>
                        <a:pt x="24487" y="20251"/>
                        <a:pt x="19680" y="23162"/>
                      </a:cubicBezTo>
                      <a:cubicBezTo>
                        <a:pt x="16235" y="25363"/>
                        <a:pt x="12754" y="27370"/>
                        <a:pt x="9605" y="29829"/>
                      </a:cubicBezTo>
                      <a:cubicBezTo>
                        <a:pt x="6290" y="32490"/>
                        <a:pt x="3122" y="35299"/>
                        <a:pt x="0" y="3822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p23"/>
                <p:cNvSpPr/>
                <p:nvPr/>
              </p:nvSpPr>
              <p:spPr>
                <a:xfrm>
                  <a:off x="-4017602" y="-7106528"/>
                  <a:ext cx="1312483" cy="23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08" h="163009" extrusionOk="0">
                      <a:moveTo>
                        <a:pt x="169" y="163010"/>
                      </a:moveTo>
                      <a:cubicBezTo>
                        <a:pt x="-421" y="159418"/>
                        <a:pt x="694" y="155007"/>
                        <a:pt x="1062" y="151066"/>
                      </a:cubicBezTo>
                      <a:cubicBezTo>
                        <a:pt x="2222" y="138541"/>
                        <a:pt x="2803" y="123678"/>
                        <a:pt x="6145" y="110555"/>
                      </a:cubicBezTo>
                      <a:cubicBezTo>
                        <a:pt x="7619" y="100977"/>
                        <a:pt x="10013" y="93002"/>
                        <a:pt x="14277" y="81583"/>
                      </a:cubicBezTo>
                      <a:cubicBezTo>
                        <a:pt x="16183" y="76684"/>
                        <a:pt x="17988" y="71757"/>
                        <a:pt x="20309" y="67263"/>
                      </a:cubicBezTo>
                      <a:cubicBezTo>
                        <a:pt x="30375" y="48016"/>
                        <a:pt x="45284" y="31458"/>
                        <a:pt x="65876" y="22332"/>
                      </a:cubicBezTo>
                      <a:cubicBezTo>
                        <a:pt x="67865" y="21374"/>
                        <a:pt x="69964" y="20371"/>
                        <a:pt x="72175" y="19311"/>
                      </a:cubicBezTo>
                      <a:cubicBezTo>
                        <a:pt x="77184" y="16908"/>
                        <a:pt x="82056" y="12911"/>
                        <a:pt x="84552" y="8905"/>
                      </a:cubicBezTo>
                      <a:cubicBezTo>
                        <a:pt x="87480" y="4761"/>
                        <a:pt x="88604" y="856"/>
                        <a:pt x="90326" y="0"/>
                      </a:cubicBezTo>
                      <a:cubicBezTo>
                        <a:pt x="91541" y="1998"/>
                        <a:pt x="91689" y="6336"/>
                        <a:pt x="89571" y="10526"/>
                      </a:cubicBezTo>
                      <a:cubicBezTo>
                        <a:pt x="87591" y="14753"/>
                        <a:pt x="83677" y="18648"/>
                        <a:pt x="79431" y="21420"/>
                      </a:cubicBezTo>
                      <a:cubicBezTo>
                        <a:pt x="72239" y="26200"/>
                        <a:pt x="63159" y="29119"/>
                        <a:pt x="55672" y="34368"/>
                      </a:cubicBezTo>
                      <a:cubicBezTo>
                        <a:pt x="48028" y="39479"/>
                        <a:pt x="41370" y="45926"/>
                        <a:pt x="36618" y="51773"/>
                      </a:cubicBezTo>
                      <a:cubicBezTo>
                        <a:pt x="29205" y="60697"/>
                        <a:pt x="23394" y="71103"/>
                        <a:pt x="18909" y="81472"/>
                      </a:cubicBezTo>
                      <a:cubicBezTo>
                        <a:pt x="14305" y="92128"/>
                        <a:pt x="11284" y="103179"/>
                        <a:pt x="8789" y="114165"/>
                      </a:cubicBezTo>
                      <a:cubicBezTo>
                        <a:pt x="6947" y="122177"/>
                        <a:pt x="5197" y="129995"/>
                        <a:pt x="3935" y="137860"/>
                      </a:cubicBezTo>
                      <a:cubicBezTo>
                        <a:pt x="2738" y="145909"/>
                        <a:pt x="1495" y="154160"/>
                        <a:pt x="169" y="1630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23"/>
                <p:cNvSpPr/>
                <p:nvPr/>
              </p:nvSpPr>
              <p:spPr>
                <a:xfrm>
                  <a:off x="-4505985" y="-6615429"/>
                  <a:ext cx="473201" cy="1984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4" h="137925" extrusionOk="0">
                      <a:moveTo>
                        <a:pt x="28022" y="0"/>
                      </a:moveTo>
                      <a:cubicBezTo>
                        <a:pt x="27184" y="2836"/>
                        <a:pt x="24430" y="5175"/>
                        <a:pt x="22846" y="7883"/>
                      </a:cubicBezTo>
                      <a:cubicBezTo>
                        <a:pt x="17487" y="16281"/>
                        <a:pt x="13609" y="27222"/>
                        <a:pt x="9972" y="37002"/>
                      </a:cubicBezTo>
                      <a:cubicBezTo>
                        <a:pt x="8351" y="44342"/>
                        <a:pt x="6371" y="50438"/>
                        <a:pt x="5340" y="59785"/>
                      </a:cubicBezTo>
                      <a:cubicBezTo>
                        <a:pt x="4962" y="63819"/>
                        <a:pt x="4999" y="67834"/>
                        <a:pt x="5045" y="71674"/>
                      </a:cubicBezTo>
                      <a:cubicBezTo>
                        <a:pt x="4898" y="88214"/>
                        <a:pt x="7743" y="104164"/>
                        <a:pt x="14245" y="119110"/>
                      </a:cubicBezTo>
                      <a:cubicBezTo>
                        <a:pt x="14963" y="120584"/>
                        <a:pt x="15801" y="122121"/>
                        <a:pt x="16759" y="123622"/>
                      </a:cubicBezTo>
                      <a:cubicBezTo>
                        <a:pt x="18932" y="127159"/>
                        <a:pt x="22653" y="130272"/>
                        <a:pt x="25894" y="131957"/>
                      </a:cubicBezTo>
                      <a:cubicBezTo>
                        <a:pt x="29302" y="133909"/>
                        <a:pt x="32322" y="135318"/>
                        <a:pt x="32884" y="137114"/>
                      </a:cubicBezTo>
                      <a:cubicBezTo>
                        <a:pt x="31245" y="138136"/>
                        <a:pt x="27976" y="138293"/>
                        <a:pt x="24541" y="137003"/>
                      </a:cubicBezTo>
                      <a:cubicBezTo>
                        <a:pt x="21078" y="135769"/>
                        <a:pt x="17625" y="133209"/>
                        <a:pt x="14890" y="130161"/>
                      </a:cubicBezTo>
                      <a:cubicBezTo>
                        <a:pt x="10193" y="125059"/>
                        <a:pt x="7034" y="117517"/>
                        <a:pt x="4999" y="110232"/>
                      </a:cubicBezTo>
                      <a:cubicBezTo>
                        <a:pt x="2688" y="102920"/>
                        <a:pt x="1518" y="95378"/>
                        <a:pt x="772" y="89199"/>
                      </a:cubicBezTo>
                      <a:cubicBezTo>
                        <a:pt x="-268" y="79695"/>
                        <a:pt x="-305" y="69915"/>
                        <a:pt x="956" y="60725"/>
                      </a:cubicBezTo>
                      <a:cubicBezTo>
                        <a:pt x="2236" y="51304"/>
                        <a:pt x="4327" y="42214"/>
                        <a:pt x="7578" y="33686"/>
                      </a:cubicBezTo>
                      <a:cubicBezTo>
                        <a:pt x="9917" y="27452"/>
                        <a:pt x="13057" y="21807"/>
                        <a:pt x="16271" y="16346"/>
                      </a:cubicBezTo>
                      <a:cubicBezTo>
                        <a:pt x="19595" y="10434"/>
                        <a:pt x="23712" y="5083"/>
                        <a:pt x="280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32" name="Google Shape;1132;p23"/>
              <p:cNvGrpSpPr/>
              <p:nvPr/>
            </p:nvGrpSpPr>
            <p:grpSpPr>
              <a:xfrm rot="2087085">
                <a:off x="-410494" y="2470158"/>
                <a:ext cx="845587" cy="547749"/>
                <a:chOff x="-254794" y="-8390575"/>
                <a:chExt cx="1866886" cy="1209320"/>
              </a:xfrm>
            </p:grpSpPr>
            <p:sp>
              <p:nvSpPr>
                <p:cNvPr id="1133" name="Google Shape;1133;p23"/>
                <p:cNvSpPr/>
                <p:nvPr/>
              </p:nvSpPr>
              <p:spPr>
                <a:xfrm>
                  <a:off x="-229238" y="-8329031"/>
                  <a:ext cx="1841330" cy="1137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59" h="79080" extrusionOk="0">
                      <a:moveTo>
                        <a:pt x="84918" y="3301"/>
                      </a:moveTo>
                      <a:cubicBezTo>
                        <a:pt x="69649" y="-1911"/>
                        <a:pt x="52446" y="-834"/>
                        <a:pt x="37730" y="5705"/>
                      </a:cubicBezTo>
                      <a:cubicBezTo>
                        <a:pt x="29691" y="8062"/>
                        <a:pt x="21983" y="11553"/>
                        <a:pt x="14956" y="16139"/>
                      </a:cubicBezTo>
                      <a:cubicBezTo>
                        <a:pt x="9854" y="19463"/>
                        <a:pt x="4964" y="23487"/>
                        <a:pt x="2156" y="28893"/>
                      </a:cubicBezTo>
                      <a:cubicBezTo>
                        <a:pt x="-653" y="34299"/>
                        <a:pt x="-966" y="41353"/>
                        <a:pt x="2708" y="46206"/>
                      </a:cubicBezTo>
                      <a:cubicBezTo>
                        <a:pt x="8565" y="53960"/>
                        <a:pt x="20251" y="52634"/>
                        <a:pt x="29949" y="51971"/>
                      </a:cubicBezTo>
                      <a:cubicBezTo>
                        <a:pt x="52060" y="50461"/>
                        <a:pt x="74640" y="56787"/>
                        <a:pt x="92736" y="69588"/>
                      </a:cubicBezTo>
                      <a:cubicBezTo>
                        <a:pt x="99698" y="74515"/>
                        <a:pt x="107443" y="80712"/>
                        <a:pt x="115722" y="78687"/>
                      </a:cubicBezTo>
                      <a:cubicBezTo>
                        <a:pt x="121082" y="77379"/>
                        <a:pt x="125152" y="72654"/>
                        <a:pt x="126828" y="67396"/>
                      </a:cubicBezTo>
                      <a:cubicBezTo>
                        <a:pt x="128504" y="62138"/>
                        <a:pt x="128108" y="56428"/>
                        <a:pt x="126994" y="51023"/>
                      </a:cubicBezTo>
                      <a:cubicBezTo>
                        <a:pt x="122509" y="29298"/>
                        <a:pt x="105924" y="10484"/>
                        <a:pt x="84918" y="33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p23"/>
                <p:cNvSpPr/>
                <p:nvPr/>
              </p:nvSpPr>
              <p:spPr>
                <a:xfrm>
                  <a:off x="404869" y="-8390575"/>
                  <a:ext cx="1043836" cy="443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39" h="30813" extrusionOk="0">
                      <a:moveTo>
                        <a:pt x="72540" y="30813"/>
                      </a:moveTo>
                      <a:cubicBezTo>
                        <a:pt x="70974" y="30021"/>
                        <a:pt x="70551" y="28087"/>
                        <a:pt x="69547" y="26742"/>
                      </a:cubicBezTo>
                      <a:cubicBezTo>
                        <a:pt x="66314" y="22460"/>
                        <a:pt x="61222" y="18878"/>
                        <a:pt x="57115" y="15213"/>
                      </a:cubicBezTo>
                      <a:cubicBezTo>
                        <a:pt x="53560" y="13362"/>
                        <a:pt x="50926" y="11216"/>
                        <a:pt x="46349" y="9282"/>
                      </a:cubicBezTo>
                      <a:cubicBezTo>
                        <a:pt x="44387" y="8426"/>
                        <a:pt x="42242" y="8149"/>
                        <a:pt x="40326" y="7579"/>
                      </a:cubicBezTo>
                      <a:cubicBezTo>
                        <a:pt x="31946" y="5276"/>
                        <a:pt x="23612" y="4853"/>
                        <a:pt x="15093" y="6317"/>
                      </a:cubicBezTo>
                      <a:cubicBezTo>
                        <a:pt x="14182" y="6482"/>
                        <a:pt x="13307" y="6630"/>
                        <a:pt x="12312" y="6814"/>
                      </a:cubicBezTo>
                      <a:cubicBezTo>
                        <a:pt x="10065" y="7191"/>
                        <a:pt x="7514" y="8196"/>
                        <a:pt x="5442" y="8693"/>
                      </a:cubicBezTo>
                      <a:cubicBezTo>
                        <a:pt x="3177" y="9218"/>
                        <a:pt x="948" y="8573"/>
                        <a:pt x="0" y="7007"/>
                      </a:cubicBezTo>
                      <a:cubicBezTo>
                        <a:pt x="810" y="4512"/>
                        <a:pt x="5000" y="3103"/>
                        <a:pt x="8997" y="1979"/>
                      </a:cubicBezTo>
                      <a:cubicBezTo>
                        <a:pt x="15738" y="-157"/>
                        <a:pt x="25702" y="-516"/>
                        <a:pt x="32434" y="672"/>
                      </a:cubicBezTo>
                      <a:cubicBezTo>
                        <a:pt x="37610" y="1427"/>
                        <a:pt x="42813" y="2891"/>
                        <a:pt x="47399" y="5119"/>
                      </a:cubicBezTo>
                      <a:cubicBezTo>
                        <a:pt x="52096" y="7385"/>
                        <a:pt x="56451" y="10065"/>
                        <a:pt x="60181" y="13380"/>
                      </a:cubicBezTo>
                      <a:cubicBezTo>
                        <a:pt x="62898" y="15811"/>
                        <a:pt x="64997" y="18666"/>
                        <a:pt x="67060" y="21411"/>
                      </a:cubicBezTo>
                      <a:cubicBezTo>
                        <a:pt x="69270" y="24348"/>
                        <a:pt x="71122" y="27507"/>
                        <a:pt x="72540" y="3081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5" name="Google Shape;1135;p23"/>
                <p:cNvSpPr/>
                <p:nvPr/>
              </p:nvSpPr>
              <p:spPr>
                <a:xfrm>
                  <a:off x="-206142" y="-8260998"/>
                  <a:ext cx="482324" cy="45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18" h="31633" extrusionOk="0">
                      <a:moveTo>
                        <a:pt x="154" y="31634"/>
                      </a:moveTo>
                      <a:cubicBezTo>
                        <a:pt x="-389" y="30528"/>
                        <a:pt x="652" y="29810"/>
                        <a:pt x="974" y="28954"/>
                      </a:cubicBezTo>
                      <a:cubicBezTo>
                        <a:pt x="2070" y="26265"/>
                        <a:pt x="2797" y="22554"/>
                        <a:pt x="5100" y="20224"/>
                      </a:cubicBezTo>
                      <a:cubicBezTo>
                        <a:pt x="5965" y="17995"/>
                        <a:pt x="7448" y="16623"/>
                        <a:pt x="9354" y="14431"/>
                      </a:cubicBezTo>
                      <a:cubicBezTo>
                        <a:pt x="10137" y="13446"/>
                        <a:pt x="10782" y="12304"/>
                        <a:pt x="11592" y="11392"/>
                      </a:cubicBezTo>
                      <a:cubicBezTo>
                        <a:pt x="15285" y="7635"/>
                        <a:pt x="19411" y="4660"/>
                        <a:pt x="24227" y="2210"/>
                      </a:cubicBezTo>
                      <a:cubicBezTo>
                        <a:pt x="24816" y="1962"/>
                        <a:pt x="25240" y="1787"/>
                        <a:pt x="25857" y="1529"/>
                      </a:cubicBezTo>
                      <a:cubicBezTo>
                        <a:pt x="27165" y="995"/>
                        <a:pt x="28721" y="240"/>
                        <a:pt x="30056" y="19"/>
                      </a:cubicBezTo>
                      <a:cubicBezTo>
                        <a:pt x="31548" y="-166"/>
                        <a:pt x="32985" y="1022"/>
                        <a:pt x="33519" y="2726"/>
                      </a:cubicBezTo>
                      <a:cubicBezTo>
                        <a:pt x="33077" y="4872"/>
                        <a:pt x="30922" y="5203"/>
                        <a:pt x="28988" y="6124"/>
                      </a:cubicBezTo>
                      <a:cubicBezTo>
                        <a:pt x="25737" y="7607"/>
                        <a:pt x="21418" y="10001"/>
                        <a:pt x="18646" y="12046"/>
                      </a:cubicBezTo>
                      <a:cubicBezTo>
                        <a:pt x="16482" y="13547"/>
                        <a:pt x="14567" y="15435"/>
                        <a:pt x="12633" y="17102"/>
                      </a:cubicBezTo>
                      <a:cubicBezTo>
                        <a:pt x="10662" y="18852"/>
                        <a:pt x="9078" y="20868"/>
                        <a:pt x="7356" y="22738"/>
                      </a:cubicBezTo>
                      <a:cubicBezTo>
                        <a:pt x="6140" y="24128"/>
                        <a:pt x="4676" y="25344"/>
                        <a:pt x="3580" y="26808"/>
                      </a:cubicBezTo>
                      <a:cubicBezTo>
                        <a:pt x="2668" y="28097"/>
                        <a:pt x="1554" y="29663"/>
                        <a:pt x="154" y="3163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6" name="Google Shape;1136;p23"/>
                <p:cNvSpPr/>
                <p:nvPr/>
              </p:nvSpPr>
              <p:spPr>
                <a:xfrm>
                  <a:off x="831708" y="-7518672"/>
                  <a:ext cx="777535" cy="337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33" h="23448" extrusionOk="0">
                      <a:moveTo>
                        <a:pt x="52094" y="665"/>
                      </a:moveTo>
                      <a:cubicBezTo>
                        <a:pt x="53531" y="1457"/>
                        <a:pt x="53439" y="3400"/>
                        <a:pt x="53678" y="4818"/>
                      </a:cubicBezTo>
                      <a:cubicBezTo>
                        <a:pt x="54092" y="7139"/>
                        <a:pt x="54249" y="9819"/>
                        <a:pt x="53568" y="12508"/>
                      </a:cubicBezTo>
                      <a:cubicBezTo>
                        <a:pt x="52923" y="15179"/>
                        <a:pt x="51284" y="17766"/>
                        <a:pt x="49027" y="19277"/>
                      </a:cubicBezTo>
                      <a:cubicBezTo>
                        <a:pt x="46357" y="22150"/>
                        <a:pt x="42821" y="23476"/>
                        <a:pt x="37829" y="23448"/>
                      </a:cubicBezTo>
                      <a:cubicBezTo>
                        <a:pt x="35684" y="23412"/>
                        <a:pt x="33464" y="23301"/>
                        <a:pt x="31512" y="22647"/>
                      </a:cubicBezTo>
                      <a:cubicBezTo>
                        <a:pt x="27285" y="21201"/>
                        <a:pt x="23767" y="18936"/>
                        <a:pt x="20360" y="16910"/>
                      </a:cubicBezTo>
                      <a:cubicBezTo>
                        <a:pt x="16860" y="14792"/>
                        <a:pt x="13453" y="12720"/>
                        <a:pt x="9944" y="10593"/>
                      </a:cubicBezTo>
                      <a:cubicBezTo>
                        <a:pt x="9189" y="10105"/>
                        <a:pt x="8489" y="9644"/>
                        <a:pt x="7660" y="9119"/>
                      </a:cubicBezTo>
                      <a:cubicBezTo>
                        <a:pt x="5855" y="7894"/>
                        <a:pt x="3516" y="6679"/>
                        <a:pt x="1905" y="5390"/>
                      </a:cubicBezTo>
                      <a:cubicBezTo>
                        <a:pt x="137" y="3971"/>
                        <a:pt x="-453" y="1761"/>
                        <a:pt x="357" y="159"/>
                      </a:cubicBezTo>
                      <a:cubicBezTo>
                        <a:pt x="2743" y="-624"/>
                        <a:pt x="5782" y="1651"/>
                        <a:pt x="8940" y="3483"/>
                      </a:cubicBezTo>
                      <a:cubicBezTo>
                        <a:pt x="14245" y="6550"/>
                        <a:pt x="21419" y="11219"/>
                        <a:pt x="26364" y="14396"/>
                      </a:cubicBezTo>
                      <a:cubicBezTo>
                        <a:pt x="30112" y="16790"/>
                        <a:pt x="33925" y="18706"/>
                        <a:pt x="37507" y="19222"/>
                      </a:cubicBezTo>
                      <a:cubicBezTo>
                        <a:pt x="41135" y="19783"/>
                        <a:pt x="44856" y="18383"/>
                        <a:pt x="47628" y="16091"/>
                      </a:cubicBezTo>
                      <a:cubicBezTo>
                        <a:pt x="49672" y="14461"/>
                        <a:pt x="51449" y="12333"/>
                        <a:pt x="52223" y="9644"/>
                      </a:cubicBezTo>
                      <a:cubicBezTo>
                        <a:pt x="53033" y="6780"/>
                        <a:pt x="53042" y="3658"/>
                        <a:pt x="52094" y="6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7" name="Google Shape;1137;p23"/>
                <p:cNvSpPr/>
                <p:nvPr/>
              </p:nvSpPr>
              <p:spPr>
                <a:xfrm>
                  <a:off x="-254794" y="-7733723"/>
                  <a:ext cx="1068242" cy="257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35" h="17899" extrusionOk="0">
                      <a:moveTo>
                        <a:pt x="0" y="0"/>
                      </a:moveTo>
                      <a:cubicBezTo>
                        <a:pt x="1658" y="322"/>
                        <a:pt x="2505" y="1961"/>
                        <a:pt x="3822" y="2864"/>
                      </a:cubicBezTo>
                      <a:cubicBezTo>
                        <a:pt x="8058" y="5710"/>
                        <a:pt x="13841" y="6621"/>
                        <a:pt x="18796" y="8040"/>
                      </a:cubicBezTo>
                      <a:cubicBezTo>
                        <a:pt x="22572" y="8132"/>
                        <a:pt x="25656" y="8841"/>
                        <a:pt x="30372" y="8905"/>
                      </a:cubicBezTo>
                      <a:cubicBezTo>
                        <a:pt x="32398" y="8942"/>
                        <a:pt x="34414" y="8491"/>
                        <a:pt x="36348" y="8426"/>
                      </a:cubicBezTo>
                      <a:cubicBezTo>
                        <a:pt x="44765" y="8113"/>
                        <a:pt x="52925" y="7662"/>
                        <a:pt x="61811" y="9209"/>
                      </a:cubicBezTo>
                      <a:cubicBezTo>
                        <a:pt x="62723" y="9402"/>
                        <a:pt x="63699" y="9587"/>
                        <a:pt x="64685" y="9900"/>
                      </a:cubicBezTo>
                      <a:cubicBezTo>
                        <a:pt x="66978" y="10508"/>
                        <a:pt x="69805" y="11327"/>
                        <a:pt x="71785" y="12488"/>
                      </a:cubicBezTo>
                      <a:cubicBezTo>
                        <a:pt x="73986" y="13768"/>
                        <a:pt x="74723" y="16153"/>
                        <a:pt x="73921" y="17709"/>
                      </a:cubicBezTo>
                      <a:cubicBezTo>
                        <a:pt x="71545" y="18510"/>
                        <a:pt x="68589" y="16576"/>
                        <a:pt x="65127" y="15692"/>
                      </a:cubicBezTo>
                      <a:cubicBezTo>
                        <a:pt x="59435" y="14044"/>
                        <a:pt x="50963" y="13445"/>
                        <a:pt x="44941" y="13390"/>
                      </a:cubicBezTo>
                      <a:cubicBezTo>
                        <a:pt x="40336" y="13298"/>
                        <a:pt x="35556" y="13519"/>
                        <a:pt x="30897" y="13141"/>
                      </a:cubicBezTo>
                      <a:cubicBezTo>
                        <a:pt x="26145" y="12782"/>
                        <a:pt x="21430" y="12331"/>
                        <a:pt x="16908" y="11023"/>
                      </a:cubicBezTo>
                      <a:cubicBezTo>
                        <a:pt x="13611" y="10056"/>
                        <a:pt x="10618" y="8445"/>
                        <a:pt x="7800" y="6787"/>
                      </a:cubicBezTo>
                      <a:cubicBezTo>
                        <a:pt x="4770" y="5028"/>
                        <a:pt x="2063" y="2735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12953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24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140" name="Google Shape;1140;p24"/>
          <p:cNvGrpSpPr/>
          <p:nvPr/>
        </p:nvGrpSpPr>
        <p:grpSpPr>
          <a:xfrm>
            <a:off x="7236848" y="-1198123"/>
            <a:ext cx="5103326" cy="5837996"/>
            <a:chOff x="7236848" y="-898593"/>
            <a:chExt cx="5103326" cy="4378497"/>
          </a:xfrm>
        </p:grpSpPr>
        <p:sp>
          <p:nvSpPr>
            <p:cNvPr id="1141" name="Google Shape;1141;p24"/>
            <p:cNvSpPr/>
            <p:nvPr/>
          </p:nvSpPr>
          <p:spPr>
            <a:xfrm>
              <a:off x="7236848" y="-676820"/>
              <a:ext cx="5103326" cy="4156724"/>
            </a:xfrm>
            <a:custGeom>
              <a:avLst/>
              <a:gdLst/>
              <a:ahLst/>
              <a:cxnLst/>
              <a:rect l="l" t="t" r="r" b="b"/>
              <a:pathLst>
                <a:path w="27486" h="22388" extrusionOk="0">
                  <a:moveTo>
                    <a:pt x="8141" y="1"/>
                  </a:moveTo>
                  <a:cubicBezTo>
                    <a:pt x="7793" y="1"/>
                    <a:pt x="7419" y="35"/>
                    <a:pt x="7012" y="108"/>
                  </a:cubicBezTo>
                  <a:cubicBezTo>
                    <a:pt x="0" y="1366"/>
                    <a:pt x="1041" y="22388"/>
                    <a:pt x="12919" y="22388"/>
                  </a:cubicBezTo>
                  <a:cubicBezTo>
                    <a:pt x="13229" y="22388"/>
                    <a:pt x="13548" y="22374"/>
                    <a:pt x="13873" y="22344"/>
                  </a:cubicBezTo>
                  <a:cubicBezTo>
                    <a:pt x="26643" y="21187"/>
                    <a:pt x="27485" y="9760"/>
                    <a:pt x="19809" y="7489"/>
                  </a:cubicBezTo>
                  <a:cubicBezTo>
                    <a:pt x="12698" y="5382"/>
                    <a:pt x="12506" y="1"/>
                    <a:pt x="8141" y="1"/>
                  </a:cubicBezTo>
                  <a:close/>
                </a:path>
              </a:pathLst>
            </a:custGeom>
            <a:solidFill>
              <a:srgbClr val="7CD2DA">
                <a:alpha val="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2" name="Google Shape;1142;p24"/>
            <p:cNvSpPr/>
            <p:nvPr/>
          </p:nvSpPr>
          <p:spPr>
            <a:xfrm rot="10800000">
              <a:off x="7236866" y="-225503"/>
              <a:ext cx="4487571" cy="3655233"/>
            </a:xfrm>
            <a:custGeom>
              <a:avLst/>
              <a:gdLst/>
              <a:ahLst/>
              <a:cxnLst/>
              <a:rect l="l" t="t" r="r" b="b"/>
              <a:pathLst>
                <a:path w="27486" h="22388" extrusionOk="0">
                  <a:moveTo>
                    <a:pt x="8141" y="1"/>
                  </a:moveTo>
                  <a:cubicBezTo>
                    <a:pt x="7793" y="1"/>
                    <a:pt x="7419" y="35"/>
                    <a:pt x="7012" y="108"/>
                  </a:cubicBezTo>
                  <a:cubicBezTo>
                    <a:pt x="0" y="1366"/>
                    <a:pt x="1041" y="22388"/>
                    <a:pt x="12919" y="22388"/>
                  </a:cubicBezTo>
                  <a:cubicBezTo>
                    <a:pt x="13229" y="22388"/>
                    <a:pt x="13548" y="22374"/>
                    <a:pt x="13873" y="22344"/>
                  </a:cubicBezTo>
                  <a:cubicBezTo>
                    <a:pt x="26643" y="21187"/>
                    <a:pt x="27485" y="9760"/>
                    <a:pt x="19809" y="7489"/>
                  </a:cubicBezTo>
                  <a:cubicBezTo>
                    <a:pt x="12698" y="5382"/>
                    <a:pt x="12506" y="1"/>
                    <a:pt x="8141" y="1"/>
                  </a:cubicBezTo>
                  <a:close/>
                </a:path>
              </a:pathLst>
            </a:custGeom>
            <a:solidFill>
              <a:srgbClr val="7CD2DA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3" name="Google Shape;1143;p24"/>
            <p:cNvSpPr/>
            <p:nvPr/>
          </p:nvSpPr>
          <p:spPr>
            <a:xfrm rot="-2700000">
              <a:off x="7925860" y="-108303"/>
              <a:ext cx="3373426" cy="2747736"/>
            </a:xfrm>
            <a:custGeom>
              <a:avLst/>
              <a:gdLst/>
              <a:ahLst/>
              <a:cxnLst/>
              <a:rect l="l" t="t" r="r" b="b"/>
              <a:pathLst>
                <a:path w="27486" h="22388" extrusionOk="0">
                  <a:moveTo>
                    <a:pt x="8141" y="1"/>
                  </a:moveTo>
                  <a:cubicBezTo>
                    <a:pt x="7793" y="1"/>
                    <a:pt x="7419" y="35"/>
                    <a:pt x="7012" y="108"/>
                  </a:cubicBezTo>
                  <a:cubicBezTo>
                    <a:pt x="0" y="1366"/>
                    <a:pt x="1041" y="22388"/>
                    <a:pt x="12919" y="22388"/>
                  </a:cubicBezTo>
                  <a:cubicBezTo>
                    <a:pt x="13229" y="22388"/>
                    <a:pt x="13548" y="22374"/>
                    <a:pt x="13873" y="22344"/>
                  </a:cubicBezTo>
                  <a:cubicBezTo>
                    <a:pt x="26643" y="21187"/>
                    <a:pt x="27485" y="9760"/>
                    <a:pt x="19809" y="7489"/>
                  </a:cubicBezTo>
                  <a:cubicBezTo>
                    <a:pt x="12698" y="5382"/>
                    <a:pt x="12506" y="1"/>
                    <a:pt x="8141" y="1"/>
                  </a:cubicBezTo>
                  <a:close/>
                </a:path>
              </a:pathLst>
            </a:custGeom>
            <a:solidFill>
              <a:srgbClr val="7CD2DA">
                <a:alpha val="53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1144" name="Google Shape;1144;p24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1145" name="Google Shape;1145;p24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6" name="Google Shape;1146;p24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47" name="Google Shape;1147;p24"/>
          <p:cNvGrpSpPr/>
          <p:nvPr/>
        </p:nvGrpSpPr>
        <p:grpSpPr>
          <a:xfrm>
            <a:off x="-7" y="327453"/>
            <a:ext cx="9436892" cy="6169667"/>
            <a:chOff x="-7" y="245590"/>
            <a:chExt cx="9436892" cy="4627250"/>
          </a:xfrm>
        </p:grpSpPr>
        <p:grpSp>
          <p:nvGrpSpPr>
            <p:cNvPr id="1148" name="Google Shape;1148;p24"/>
            <p:cNvGrpSpPr/>
            <p:nvPr/>
          </p:nvGrpSpPr>
          <p:grpSpPr>
            <a:xfrm>
              <a:off x="-7" y="817976"/>
              <a:ext cx="496379" cy="4054863"/>
              <a:chOff x="-7" y="817976"/>
              <a:chExt cx="496379" cy="4054863"/>
            </a:xfrm>
          </p:grpSpPr>
          <p:grpSp>
            <p:nvGrpSpPr>
              <p:cNvPr id="1149" name="Google Shape;1149;p24"/>
              <p:cNvGrpSpPr/>
              <p:nvPr/>
            </p:nvGrpSpPr>
            <p:grpSpPr>
              <a:xfrm rot="-6998048">
                <a:off x="154796" y="3913659"/>
                <a:ext cx="186769" cy="180834"/>
                <a:chOff x="-8397453" y="-196590"/>
                <a:chExt cx="457774" cy="443229"/>
              </a:xfrm>
            </p:grpSpPr>
            <p:sp>
              <p:nvSpPr>
                <p:cNvPr id="1150" name="Google Shape;1150;p24"/>
                <p:cNvSpPr/>
                <p:nvPr/>
              </p:nvSpPr>
              <p:spPr>
                <a:xfrm>
                  <a:off x="-8339435" y="-160159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1" y="23907"/>
                      </a:cubicBezTo>
                      <a:cubicBezTo>
                        <a:pt x="16931" y="24183"/>
                        <a:pt x="22493" y="19735"/>
                        <a:pt x="23506" y="14109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1" name="Google Shape;1151;p24"/>
                <p:cNvSpPr/>
                <p:nvPr/>
              </p:nvSpPr>
              <p:spPr>
                <a:xfrm>
                  <a:off x="-8397453" y="-175292"/>
                  <a:ext cx="339898" cy="421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5" h="27713" extrusionOk="0">
                      <a:moveTo>
                        <a:pt x="8715" y="0"/>
                      </a:moveTo>
                      <a:cubicBezTo>
                        <a:pt x="8972" y="1133"/>
                        <a:pt x="7895" y="1464"/>
                        <a:pt x="7434" y="2164"/>
                      </a:cubicBezTo>
                      <a:cubicBezTo>
                        <a:pt x="5961" y="4393"/>
                        <a:pt x="5335" y="7533"/>
                        <a:pt x="4110" y="9835"/>
                      </a:cubicBezTo>
                      <a:cubicBezTo>
                        <a:pt x="4128" y="11797"/>
                        <a:pt x="3557" y="13279"/>
                        <a:pt x="4110" y="15471"/>
                      </a:cubicBezTo>
                      <a:cubicBezTo>
                        <a:pt x="4377" y="16401"/>
                        <a:pt x="5132" y="17092"/>
                        <a:pt x="5611" y="17783"/>
                      </a:cubicBezTo>
                      <a:cubicBezTo>
                        <a:pt x="7794" y="20867"/>
                        <a:pt x="11219" y="22424"/>
                        <a:pt x="14903" y="22323"/>
                      </a:cubicBezTo>
                      <a:cubicBezTo>
                        <a:pt x="15354" y="22323"/>
                        <a:pt x="15649" y="22323"/>
                        <a:pt x="16119" y="22304"/>
                      </a:cubicBezTo>
                      <a:cubicBezTo>
                        <a:pt x="17113" y="22286"/>
                        <a:pt x="18246" y="21853"/>
                        <a:pt x="19204" y="21788"/>
                      </a:cubicBezTo>
                      <a:cubicBezTo>
                        <a:pt x="20235" y="21734"/>
                        <a:pt x="21524" y="22765"/>
                        <a:pt x="22325" y="24293"/>
                      </a:cubicBezTo>
                      <a:cubicBezTo>
                        <a:pt x="22234" y="26374"/>
                        <a:pt x="19867" y="26964"/>
                        <a:pt x="17665" y="27388"/>
                      </a:cubicBezTo>
                      <a:cubicBezTo>
                        <a:pt x="13963" y="28373"/>
                        <a:pt x="8079" y="27056"/>
                        <a:pt x="5114" y="24321"/>
                      </a:cubicBezTo>
                      <a:cubicBezTo>
                        <a:pt x="2774" y="22452"/>
                        <a:pt x="831" y="19781"/>
                        <a:pt x="251" y="16723"/>
                      </a:cubicBezTo>
                      <a:cubicBezTo>
                        <a:pt x="-338" y="13629"/>
                        <a:pt x="141" y="10554"/>
                        <a:pt x="1356" y="8141"/>
                      </a:cubicBezTo>
                      <a:cubicBezTo>
                        <a:pt x="2250" y="6363"/>
                        <a:pt x="3631" y="5065"/>
                        <a:pt x="4754" y="3757"/>
                      </a:cubicBezTo>
                      <a:cubicBezTo>
                        <a:pt x="5961" y="2348"/>
                        <a:pt x="7296" y="1123"/>
                        <a:pt x="871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2" name="Google Shape;1152;p24"/>
                <p:cNvSpPr/>
                <p:nvPr/>
              </p:nvSpPr>
              <p:spPr>
                <a:xfrm>
                  <a:off x="-8231771" y="-196590"/>
                  <a:ext cx="292092" cy="349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85" h="22929" extrusionOk="0">
                      <a:moveTo>
                        <a:pt x="13477" y="22930"/>
                      </a:moveTo>
                      <a:cubicBezTo>
                        <a:pt x="13265" y="21871"/>
                        <a:pt x="14196" y="21778"/>
                        <a:pt x="14564" y="21180"/>
                      </a:cubicBezTo>
                      <a:cubicBezTo>
                        <a:pt x="15706" y="19264"/>
                        <a:pt x="15310" y="16713"/>
                        <a:pt x="15816" y="14761"/>
                      </a:cubicBezTo>
                      <a:cubicBezTo>
                        <a:pt x="15245" y="13288"/>
                        <a:pt x="15466" y="12045"/>
                        <a:pt x="14693" y="10405"/>
                      </a:cubicBezTo>
                      <a:cubicBezTo>
                        <a:pt x="14370" y="9696"/>
                        <a:pt x="13597" y="9272"/>
                        <a:pt x="13182" y="8766"/>
                      </a:cubicBezTo>
                      <a:cubicBezTo>
                        <a:pt x="11248" y="6611"/>
                        <a:pt x="8550" y="5451"/>
                        <a:pt x="5760" y="5368"/>
                      </a:cubicBezTo>
                      <a:cubicBezTo>
                        <a:pt x="5401" y="5350"/>
                        <a:pt x="5226" y="5340"/>
                        <a:pt x="4857" y="5322"/>
                      </a:cubicBezTo>
                      <a:cubicBezTo>
                        <a:pt x="4121" y="5248"/>
                        <a:pt x="3320" y="5635"/>
                        <a:pt x="2647" y="5598"/>
                      </a:cubicBezTo>
                      <a:cubicBezTo>
                        <a:pt x="1929" y="5543"/>
                        <a:pt x="833" y="4456"/>
                        <a:pt x="4" y="2937"/>
                      </a:cubicBezTo>
                      <a:cubicBezTo>
                        <a:pt x="-106" y="929"/>
                        <a:pt x="1993" y="423"/>
                        <a:pt x="3844" y="165"/>
                      </a:cubicBezTo>
                      <a:cubicBezTo>
                        <a:pt x="7049" y="-489"/>
                        <a:pt x="11534" y="883"/>
                        <a:pt x="13993" y="2900"/>
                      </a:cubicBezTo>
                      <a:cubicBezTo>
                        <a:pt x="15936" y="4309"/>
                        <a:pt x="17639" y="6399"/>
                        <a:pt x="18367" y="8674"/>
                      </a:cubicBezTo>
                      <a:cubicBezTo>
                        <a:pt x="19131" y="10976"/>
                        <a:pt x="19426" y="13334"/>
                        <a:pt x="18966" y="15544"/>
                      </a:cubicBezTo>
                      <a:cubicBezTo>
                        <a:pt x="18616" y="17165"/>
                        <a:pt x="17667" y="18518"/>
                        <a:pt x="16857" y="19752"/>
                      </a:cubicBezTo>
                      <a:cubicBezTo>
                        <a:pt x="15982" y="21097"/>
                        <a:pt x="14812" y="22211"/>
                        <a:pt x="13477" y="229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53" name="Google Shape;1153;p24"/>
              <p:cNvGrpSpPr/>
              <p:nvPr/>
            </p:nvGrpSpPr>
            <p:grpSpPr>
              <a:xfrm rot="-6998048">
                <a:off x="189552" y="839887"/>
                <a:ext cx="162037" cy="183108"/>
                <a:chOff x="-1099113" y="4612183"/>
                <a:chExt cx="397157" cy="448803"/>
              </a:xfrm>
            </p:grpSpPr>
            <p:sp>
              <p:nvSpPr>
                <p:cNvPr id="1154" name="Google Shape;1154;p24"/>
                <p:cNvSpPr/>
                <p:nvPr/>
              </p:nvSpPr>
              <p:spPr>
                <a:xfrm>
                  <a:off x="-1062408" y="4654247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0"/>
                        <a:pt x="11221" y="23907"/>
                      </a:cubicBezTo>
                      <a:cubicBezTo>
                        <a:pt x="16930" y="24183"/>
                        <a:pt x="22492" y="19735"/>
                        <a:pt x="23506" y="14108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5" name="Google Shape;1155;p24"/>
                <p:cNvSpPr/>
                <p:nvPr/>
              </p:nvSpPr>
              <p:spPr>
                <a:xfrm>
                  <a:off x="-1099113" y="4612183"/>
                  <a:ext cx="225878" cy="448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36" h="29478" extrusionOk="0">
                      <a:moveTo>
                        <a:pt x="10823" y="0"/>
                      </a:moveTo>
                      <a:cubicBezTo>
                        <a:pt x="10620" y="1105"/>
                        <a:pt x="9626" y="939"/>
                        <a:pt x="9018" y="1418"/>
                      </a:cubicBezTo>
                      <a:cubicBezTo>
                        <a:pt x="7093" y="2984"/>
                        <a:pt x="6329" y="5737"/>
                        <a:pt x="4984" y="7616"/>
                      </a:cubicBezTo>
                      <a:cubicBezTo>
                        <a:pt x="4855" y="9393"/>
                        <a:pt x="4109" y="10609"/>
                        <a:pt x="4109" y="12699"/>
                      </a:cubicBezTo>
                      <a:cubicBezTo>
                        <a:pt x="4091" y="13592"/>
                        <a:pt x="4625" y="14431"/>
                        <a:pt x="4791" y="15186"/>
                      </a:cubicBezTo>
                      <a:cubicBezTo>
                        <a:pt x="5657" y="18492"/>
                        <a:pt x="7701" y="21199"/>
                        <a:pt x="10482" y="23004"/>
                      </a:cubicBezTo>
                      <a:cubicBezTo>
                        <a:pt x="10823" y="23234"/>
                        <a:pt x="11025" y="23364"/>
                        <a:pt x="11375" y="23594"/>
                      </a:cubicBezTo>
                      <a:cubicBezTo>
                        <a:pt x="12084" y="24109"/>
                        <a:pt x="13125" y="24275"/>
                        <a:pt x="13807" y="24708"/>
                      </a:cubicBezTo>
                      <a:cubicBezTo>
                        <a:pt x="14525" y="25187"/>
                        <a:pt x="14948" y="26715"/>
                        <a:pt x="14810" y="28438"/>
                      </a:cubicBezTo>
                      <a:cubicBezTo>
                        <a:pt x="13714" y="30160"/>
                        <a:pt x="11532" y="29404"/>
                        <a:pt x="9672" y="28594"/>
                      </a:cubicBezTo>
                      <a:cubicBezTo>
                        <a:pt x="6347" y="27360"/>
                        <a:pt x="2875" y="23658"/>
                        <a:pt x="1540" y="20490"/>
                      </a:cubicBezTo>
                      <a:cubicBezTo>
                        <a:pt x="407" y="18151"/>
                        <a:pt x="-228" y="15351"/>
                        <a:pt x="76" y="12792"/>
                      </a:cubicBezTo>
                      <a:cubicBezTo>
                        <a:pt x="352" y="10185"/>
                        <a:pt x="1061" y="7708"/>
                        <a:pt x="2415" y="5645"/>
                      </a:cubicBezTo>
                      <a:cubicBezTo>
                        <a:pt x="3419" y="4144"/>
                        <a:pt x="4892" y="3113"/>
                        <a:pt x="6191" y="2136"/>
                      </a:cubicBezTo>
                      <a:cubicBezTo>
                        <a:pt x="7572" y="1086"/>
                        <a:pt x="9174" y="331"/>
                        <a:pt x="1082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6" name="Google Shape;1156;p24"/>
                <p:cNvSpPr/>
                <p:nvPr/>
              </p:nvSpPr>
              <p:spPr>
                <a:xfrm>
                  <a:off x="-868272" y="4630513"/>
                  <a:ext cx="147180" cy="320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7" h="21073" extrusionOk="0">
                      <a:moveTo>
                        <a:pt x="5026" y="21073"/>
                      </a:moveTo>
                      <a:cubicBezTo>
                        <a:pt x="4510" y="20208"/>
                        <a:pt x="5293" y="20152"/>
                        <a:pt x="5505" y="19738"/>
                      </a:cubicBezTo>
                      <a:cubicBezTo>
                        <a:pt x="6085" y="18329"/>
                        <a:pt x="5422" y="16487"/>
                        <a:pt x="6057" y="15207"/>
                      </a:cubicBezTo>
                      <a:cubicBezTo>
                        <a:pt x="5570" y="14120"/>
                        <a:pt x="5947" y="13319"/>
                        <a:pt x="5652" y="12066"/>
                      </a:cubicBezTo>
                      <a:cubicBezTo>
                        <a:pt x="5560" y="11533"/>
                        <a:pt x="4971" y="11081"/>
                        <a:pt x="4833" y="10621"/>
                      </a:cubicBezTo>
                      <a:cubicBezTo>
                        <a:pt x="4013" y="8631"/>
                        <a:pt x="3000" y="6956"/>
                        <a:pt x="1628" y="5584"/>
                      </a:cubicBezTo>
                      <a:cubicBezTo>
                        <a:pt x="1481" y="5455"/>
                        <a:pt x="1342" y="5298"/>
                        <a:pt x="1214" y="5123"/>
                      </a:cubicBezTo>
                      <a:cubicBezTo>
                        <a:pt x="919" y="4699"/>
                        <a:pt x="283" y="4524"/>
                        <a:pt x="72" y="4064"/>
                      </a:cubicBezTo>
                      <a:cubicBezTo>
                        <a:pt x="-186" y="3622"/>
                        <a:pt x="274" y="2139"/>
                        <a:pt x="1103" y="638"/>
                      </a:cubicBezTo>
                      <a:cubicBezTo>
                        <a:pt x="2493" y="-669"/>
                        <a:pt x="3534" y="316"/>
                        <a:pt x="4547" y="1080"/>
                      </a:cubicBezTo>
                      <a:cubicBezTo>
                        <a:pt x="6361" y="2351"/>
                        <a:pt x="7955" y="4994"/>
                        <a:pt x="8636" y="6928"/>
                      </a:cubicBezTo>
                      <a:cubicBezTo>
                        <a:pt x="9235" y="8392"/>
                        <a:pt x="9630" y="9976"/>
                        <a:pt x="9667" y="11514"/>
                      </a:cubicBezTo>
                      <a:cubicBezTo>
                        <a:pt x="9667" y="13089"/>
                        <a:pt x="9630" y="14645"/>
                        <a:pt x="9152" y="16091"/>
                      </a:cubicBezTo>
                      <a:cubicBezTo>
                        <a:pt x="8765" y="17150"/>
                        <a:pt x="7936" y="17988"/>
                        <a:pt x="7356" y="18826"/>
                      </a:cubicBezTo>
                      <a:cubicBezTo>
                        <a:pt x="6711" y="19738"/>
                        <a:pt x="5919" y="20493"/>
                        <a:pt x="5026" y="210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57" name="Google Shape;1157;p24"/>
              <p:cNvGrpSpPr/>
              <p:nvPr/>
            </p:nvGrpSpPr>
            <p:grpSpPr>
              <a:xfrm rot="-6998048">
                <a:off x="39134" y="4435691"/>
                <a:ext cx="418098" cy="345624"/>
                <a:chOff x="-8001538" y="4195657"/>
                <a:chExt cx="1024768" cy="847131"/>
              </a:xfrm>
            </p:grpSpPr>
            <p:sp>
              <p:nvSpPr>
                <p:cNvPr id="1158" name="Google Shape;1158;p24"/>
                <p:cNvSpPr/>
                <p:nvPr/>
              </p:nvSpPr>
              <p:spPr>
                <a:xfrm>
                  <a:off x="-7969400" y="4205735"/>
                  <a:ext cx="992289" cy="802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5" h="52690" extrusionOk="0">
                      <a:moveTo>
                        <a:pt x="56278" y="1382"/>
                      </a:moveTo>
                      <a:cubicBezTo>
                        <a:pt x="41119" y="-395"/>
                        <a:pt x="25372" y="3454"/>
                        <a:pt x="12747" y="12028"/>
                      </a:cubicBezTo>
                      <a:cubicBezTo>
                        <a:pt x="6199" y="16476"/>
                        <a:pt x="84" y="23033"/>
                        <a:pt x="1" y="30943"/>
                      </a:cubicBezTo>
                      <a:cubicBezTo>
                        <a:pt x="-91" y="39296"/>
                        <a:pt x="6751" y="46350"/>
                        <a:pt x="14404" y="49711"/>
                      </a:cubicBezTo>
                      <a:cubicBezTo>
                        <a:pt x="24939" y="54334"/>
                        <a:pt x="37694" y="53533"/>
                        <a:pt x="47566" y="47621"/>
                      </a:cubicBezTo>
                      <a:cubicBezTo>
                        <a:pt x="57438" y="41718"/>
                        <a:pt x="64179" y="30860"/>
                        <a:pt x="65091" y="19395"/>
                      </a:cubicBezTo>
                      <a:cubicBezTo>
                        <a:pt x="65634" y="12608"/>
                        <a:pt x="63617" y="4835"/>
                        <a:pt x="57613" y="1621"/>
                      </a:cubicBezTo>
                      <a:cubicBezTo>
                        <a:pt x="53690" y="-478"/>
                        <a:pt x="48938" y="-174"/>
                        <a:pt x="44545" y="516"/>
                      </a:cubicBezTo>
                      <a:cubicBezTo>
                        <a:pt x="33909" y="2202"/>
                        <a:pt x="23576" y="5848"/>
                        <a:pt x="14248" y="11217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9" name="Google Shape;1159;p24"/>
                <p:cNvSpPr/>
                <p:nvPr/>
              </p:nvSpPr>
              <p:spPr>
                <a:xfrm>
                  <a:off x="-8001538" y="4195657"/>
                  <a:ext cx="763321" cy="83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36" h="54552" extrusionOk="0">
                      <a:moveTo>
                        <a:pt x="50136" y="0"/>
                      </a:moveTo>
                      <a:cubicBezTo>
                        <a:pt x="48553" y="1363"/>
                        <a:pt x="46039" y="1289"/>
                        <a:pt x="43985" y="1768"/>
                      </a:cubicBezTo>
                      <a:cubicBezTo>
                        <a:pt x="37410" y="3333"/>
                        <a:pt x="29840" y="5765"/>
                        <a:pt x="23108" y="7901"/>
                      </a:cubicBezTo>
                      <a:cubicBezTo>
                        <a:pt x="18669" y="10351"/>
                        <a:pt x="14571" y="11990"/>
                        <a:pt x="10252" y="16503"/>
                      </a:cubicBezTo>
                      <a:cubicBezTo>
                        <a:pt x="8465" y="18482"/>
                        <a:pt x="7379" y="20914"/>
                        <a:pt x="6458" y="23161"/>
                      </a:cubicBezTo>
                      <a:cubicBezTo>
                        <a:pt x="4395" y="28060"/>
                        <a:pt x="4358" y="33466"/>
                        <a:pt x="6789" y="37656"/>
                      </a:cubicBezTo>
                      <a:cubicBezTo>
                        <a:pt x="9156" y="41910"/>
                        <a:pt x="13549" y="45088"/>
                        <a:pt x="18504" y="46883"/>
                      </a:cubicBezTo>
                      <a:cubicBezTo>
                        <a:pt x="19535" y="47261"/>
                        <a:pt x="20667" y="47629"/>
                        <a:pt x="21855" y="47979"/>
                      </a:cubicBezTo>
                      <a:cubicBezTo>
                        <a:pt x="24609" y="48790"/>
                        <a:pt x="28127" y="49084"/>
                        <a:pt x="30899" y="49582"/>
                      </a:cubicBezTo>
                      <a:cubicBezTo>
                        <a:pt x="33929" y="50134"/>
                        <a:pt x="36203" y="51764"/>
                        <a:pt x="36332" y="53495"/>
                      </a:cubicBezTo>
                      <a:cubicBezTo>
                        <a:pt x="33993" y="55144"/>
                        <a:pt x="28652" y="54591"/>
                        <a:pt x="23366" y="53680"/>
                      </a:cubicBezTo>
                      <a:cubicBezTo>
                        <a:pt x="18973" y="52943"/>
                        <a:pt x="13494" y="51239"/>
                        <a:pt x="8963" y="47795"/>
                      </a:cubicBezTo>
                      <a:cubicBezTo>
                        <a:pt x="4404" y="44480"/>
                        <a:pt x="997" y="39231"/>
                        <a:pt x="297" y="34359"/>
                      </a:cubicBezTo>
                      <a:cubicBezTo>
                        <a:pt x="-974" y="26927"/>
                        <a:pt x="1964" y="19523"/>
                        <a:pt x="6614" y="14523"/>
                      </a:cubicBezTo>
                      <a:cubicBezTo>
                        <a:pt x="11440" y="9366"/>
                        <a:pt x="17509" y="6216"/>
                        <a:pt x="23559" y="4356"/>
                      </a:cubicBezTo>
                      <a:cubicBezTo>
                        <a:pt x="28007" y="3002"/>
                        <a:pt x="32427" y="2606"/>
                        <a:pt x="36673" y="1961"/>
                      </a:cubicBezTo>
                      <a:cubicBezTo>
                        <a:pt x="41213" y="1280"/>
                        <a:pt x="45679" y="773"/>
                        <a:pt x="501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0" name="Google Shape;1160;p24"/>
                <p:cNvSpPr/>
                <p:nvPr/>
              </p:nvSpPr>
              <p:spPr>
                <a:xfrm>
                  <a:off x="-7357289" y="4239258"/>
                  <a:ext cx="380518" cy="803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3" h="52777" extrusionOk="0">
                      <a:moveTo>
                        <a:pt x="0" y="52777"/>
                      </a:moveTo>
                      <a:cubicBezTo>
                        <a:pt x="469" y="51451"/>
                        <a:pt x="1961" y="51267"/>
                        <a:pt x="2947" y="50521"/>
                      </a:cubicBezTo>
                      <a:cubicBezTo>
                        <a:pt x="6078" y="48136"/>
                        <a:pt x="8546" y="44259"/>
                        <a:pt x="11392" y="41432"/>
                      </a:cubicBezTo>
                      <a:cubicBezTo>
                        <a:pt x="12708" y="38789"/>
                        <a:pt x="14385" y="36984"/>
                        <a:pt x="15932" y="33705"/>
                      </a:cubicBezTo>
                      <a:cubicBezTo>
                        <a:pt x="16604" y="32306"/>
                        <a:pt x="16807" y="30712"/>
                        <a:pt x="17276" y="29340"/>
                      </a:cubicBezTo>
                      <a:cubicBezTo>
                        <a:pt x="19238" y="23336"/>
                        <a:pt x="20002" y="17368"/>
                        <a:pt x="19532" y="11125"/>
                      </a:cubicBezTo>
                      <a:cubicBezTo>
                        <a:pt x="19487" y="10434"/>
                        <a:pt x="19440" y="9835"/>
                        <a:pt x="19394" y="9080"/>
                      </a:cubicBezTo>
                      <a:cubicBezTo>
                        <a:pt x="19311" y="7432"/>
                        <a:pt x="18741" y="5525"/>
                        <a:pt x="18621" y="3978"/>
                      </a:cubicBezTo>
                      <a:cubicBezTo>
                        <a:pt x="18492" y="2293"/>
                        <a:pt x="19514" y="654"/>
                        <a:pt x="21117" y="0"/>
                      </a:cubicBezTo>
                      <a:cubicBezTo>
                        <a:pt x="23262" y="700"/>
                        <a:pt x="23861" y="3923"/>
                        <a:pt x="24395" y="6934"/>
                      </a:cubicBezTo>
                      <a:cubicBezTo>
                        <a:pt x="25454" y="12036"/>
                        <a:pt x="25021" y="19376"/>
                        <a:pt x="23778" y="24257"/>
                      </a:cubicBezTo>
                      <a:cubicBezTo>
                        <a:pt x="22922" y="28014"/>
                        <a:pt x="21623" y="31790"/>
                        <a:pt x="19772" y="35068"/>
                      </a:cubicBezTo>
                      <a:cubicBezTo>
                        <a:pt x="17893" y="38420"/>
                        <a:pt x="15793" y="41560"/>
                        <a:pt x="13224" y="44204"/>
                      </a:cubicBezTo>
                      <a:cubicBezTo>
                        <a:pt x="11336" y="46119"/>
                        <a:pt x="9108" y="47537"/>
                        <a:pt x="7045" y="48983"/>
                      </a:cubicBezTo>
                      <a:cubicBezTo>
                        <a:pt x="4835" y="50530"/>
                        <a:pt x="2468" y="51810"/>
                        <a:pt x="0" y="527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61" name="Google Shape;1161;p24"/>
            <p:cNvGrpSpPr/>
            <p:nvPr/>
          </p:nvGrpSpPr>
          <p:grpSpPr>
            <a:xfrm>
              <a:off x="8577073" y="245590"/>
              <a:ext cx="859813" cy="1192704"/>
              <a:chOff x="8577073" y="245590"/>
              <a:chExt cx="859813" cy="1192704"/>
            </a:xfrm>
          </p:grpSpPr>
          <p:grpSp>
            <p:nvGrpSpPr>
              <p:cNvPr id="1162" name="Google Shape;1162;p24"/>
              <p:cNvGrpSpPr/>
              <p:nvPr/>
            </p:nvGrpSpPr>
            <p:grpSpPr>
              <a:xfrm rot="-1173788">
                <a:off x="8655432" y="545740"/>
                <a:ext cx="703094" cy="589245"/>
                <a:chOff x="-3567000" y="-2468681"/>
                <a:chExt cx="1723483" cy="1444405"/>
              </a:xfrm>
            </p:grpSpPr>
            <p:sp>
              <p:nvSpPr>
                <p:cNvPr id="1163" name="Google Shape;1163;p24"/>
                <p:cNvSpPr/>
                <p:nvPr/>
              </p:nvSpPr>
              <p:spPr>
                <a:xfrm>
                  <a:off x="-3537861" y="-2425902"/>
                  <a:ext cx="1694345" cy="1390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87" h="91323" extrusionOk="0">
                      <a:moveTo>
                        <a:pt x="88445" y="13418"/>
                      </a:moveTo>
                      <a:cubicBezTo>
                        <a:pt x="76418" y="3739"/>
                        <a:pt x="60616" y="-903"/>
                        <a:pt x="45246" y="166"/>
                      </a:cubicBezTo>
                      <a:cubicBezTo>
                        <a:pt x="37243" y="-332"/>
                        <a:pt x="29185" y="285"/>
                        <a:pt x="21366" y="2100"/>
                      </a:cubicBezTo>
                      <a:cubicBezTo>
                        <a:pt x="15693" y="3426"/>
                        <a:pt x="9984" y="5442"/>
                        <a:pt x="5692" y="9384"/>
                      </a:cubicBezTo>
                      <a:cubicBezTo>
                        <a:pt x="1401" y="13325"/>
                        <a:pt x="-1177" y="19560"/>
                        <a:pt x="535" y="25131"/>
                      </a:cubicBezTo>
                      <a:cubicBezTo>
                        <a:pt x="3271" y="34009"/>
                        <a:pt x="14202" y="36643"/>
                        <a:pt x="23134" y="39212"/>
                      </a:cubicBezTo>
                      <a:cubicBezTo>
                        <a:pt x="43505" y="45069"/>
                        <a:pt x="61730" y="58137"/>
                        <a:pt x="73812" y="75560"/>
                      </a:cubicBezTo>
                      <a:cubicBezTo>
                        <a:pt x="78463" y="82264"/>
                        <a:pt x="83399" y="90359"/>
                        <a:pt x="91512" y="91253"/>
                      </a:cubicBezTo>
                      <a:cubicBezTo>
                        <a:pt x="96752" y="91823"/>
                        <a:pt x="101955" y="88904"/>
                        <a:pt x="105187" y="84733"/>
                      </a:cubicBezTo>
                      <a:cubicBezTo>
                        <a:pt x="108411" y="80552"/>
                        <a:pt x="109921" y="75293"/>
                        <a:pt x="110685" y="70072"/>
                      </a:cubicBezTo>
                      <a:cubicBezTo>
                        <a:pt x="113743" y="49056"/>
                        <a:pt x="104976" y="26724"/>
                        <a:pt x="88445" y="134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4" name="Google Shape;1164;p24"/>
                <p:cNvSpPr/>
                <p:nvPr/>
              </p:nvSpPr>
              <p:spPr>
                <a:xfrm>
                  <a:off x="-2747827" y="-2458984"/>
                  <a:ext cx="874615" cy="712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46" h="46828" extrusionOk="0">
                      <a:moveTo>
                        <a:pt x="57447" y="46828"/>
                      </a:moveTo>
                      <a:cubicBezTo>
                        <a:pt x="56304" y="45603"/>
                        <a:pt x="56544" y="43724"/>
                        <a:pt x="56084" y="42187"/>
                      </a:cubicBezTo>
                      <a:cubicBezTo>
                        <a:pt x="54582" y="37288"/>
                        <a:pt x="51166" y="32406"/>
                        <a:pt x="48670" y="27765"/>
                      </a:cubicBezTo>
                      <a:cubicBezTo>
                        <a:pt x="46073" y="24938"/>
                        <a:pt x="44415" y="22157"/>
                        <a:pt x="40935" y="18924"/>
                      </a:cubicBezTo>
                      <a:cubicBezTo>
                        <a:pt x="39452" y="17515"/>
                        <a:pt x="37610" y="16558"/>
                        <a:pt x="36072" y="15425"/>
                      </a:cubicBezTo>
                      <a:cubicBezTo>
                        <a:pt x="29294" y="10618"/>
                        <a:pt x="21945" y="7515"/>
                        <a:pt x="13805" y="6050"/>
                      </a:cubicBezTo>
                      <a:cubicBezTo>
                        <a:pt x="12921" y="5893"/>
                        <a:pt x="12101" y="5755"/>
                        <a:pt x="11143" y="5590"/>
                      </a:cubicBezTo>
                      <a:cubicBezTo>
                        <a:pt x="8997" y="5194"/>
                        <a:pt x="6373" y="5268"/>
                        <a:pt x="4347" y="5028"/>
                      </a:cubicBezTo>
                      <a:cubicBezTo>
                        <a:pt x="2137" y="4761"/>
                        <a:pt x="341" y="3453"/>
                        <a:pt x="0" y="1740"/>
                      </a:cubicBezTo>
                      <a:cubicBezTo>
                        <a:pt x="1538" y="-230"/>
                        <a:pt x="5765" y="-129"/>
                        <a:pt x="9734" y="156"/>
                      </a:cubicBezTo>
                      <a:cubicBezTo>
                        <a:pt x="16485" y="433"/>
                        <a:pt x="25565" y="3370"/>
                        <a:pt x="31228" y="6630"/>
                      </a:cubicBezTo>
                      <a:cubicBezTo>
                        <a:pt x="35630" y="9006"/>
                        <a:pt x="39839" y="12017"/>
                        <a:pt x="43227" y="15517"/>
                      </a:cubicBezTo>
                      <a:cubicBezTo>
                        <a:pt x="46709" y="19081"/>
                        <a:pt x="49747" y="22921"/>
                        <a:pt x="52022" y="27121"/>
                      </a:cubicBezTo>
                      <a:cubicBezTo>
                        <a:pt x="53671" y="30187"/>
                        <a:pt x="54629" y="33456"/>
                        <a:pt x="55586" y="36587"/>
                      </a:cubicBezTo>
                      <a:cubicBezTo>
                        <a:pt x="56617" y="39949"/>
                        <a:pt x="57244" y="43384"/>
                        <a:pt x="57447" y="4682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5" name="Google Shape;1165;p24"/>
                <p:cNvSpPr/>
                <p:nvPr/>
              </p:nvSpPr>
              <p:spPr>
                <a:xfrm>
                  <a:off x="-3493833" y="-2468681"/>
                  <a:ext cx="600581" cy="28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7" h="18778" extrusionOk="0">
                      <a:moveTo>
                        <a:pt x="10" y="18779"/>
                      </a:moveTo>
                      <a:cubicBezTo>
                        <a:pt x="-119" y="17609"/>
                        <a:pt x="1050" y="17305"/>
                        <a:pt x="1621" y="16633"/>
                      </a:cubicBezTo>
                      <a:cubicBezTo>
                        <a:pt x="3491" y="14570"/>
                        <a:pt x="5342" y="11476"/>
                        <a:pt x="8178" y="10131"/>
                      </a:cubicBezTo>
                      <a:cubicBezTo>
                        <a:pt x="9679" y="8400"/>
                        <a:pt x="11466" y="7663"/>
                        <a:pt x="13897" y="6318"/>
                      </a:cubicBezTo>
                      <a:cubicBezTo>
                        <a:pt x="14928" y="5693"/>
                        <a:pt x="15868" y="4873"/>
                        <a:pt x="16899" y="4320"/>
                      </a:cubicBezTo>
                      <a:cubicBezTo>
                        <a:pt x="21448" y="2156"/>
                        <a:pt x="26127" y="821"/>
                        <a:pt x="31256" y="195"/>
                      </a:cubicBezTo>
                      <a:cubicBezTo>
                        <a:pt x="31873" y="158"/>
                        <a:pt x="32306" y="139"/>
                        <a:pt x="32941" y="112"/>
                      </a:cubicBezTo>
                      <a:cubicBezTo>
                        <a:pt x="34295" y="56"/>
                        <a:pt x="35944" y="-109"/>
                        <a:pt x="37214" y="112"/>
                      </a:cubicBezTo>
                      <a:cubicBezTo>
                        <a:pt x="38614" y="434"/>
                        <a:pt x="39517" y="1972"/>
                        <a:pt x="39443" y="3675"/>
                      </a:cubicBezTo>
                      <a:cubicBezTo>
                        <a:pt x="38347" y="5462"/>
                        <a:pt x="36303" y="5048"/>
                        <a:pt x="34258" y="5260"/>
                      </a:cubicBezTo>
                      <a:cubicBezTo>
                        <a:pt x="30851" y="5536"/>
                        <a:pt x="26182" y="6263"/>
                        <a:pt x="23033" y="7203"/>
                      </a:cubicBezTo>
                      <a:cubicBezTo>
                        <a:pt x="20592" y="7847"/>
                        <a:pt x="18262" y="8916"/>
                        <a:pt x="15969" y="9781"/>
                      </a:cubicBezTo>
                      <a:cubicBezTo>
                        <a:pt x="13630" y="10711"/>
                        <a:pt x="11549" y="12000"/>
                        <a:pt x="9384" y="13124"/>
                      </a:cubicBezTo>
                      <a:cubicBezTo>
                        <a:pt x="7838" y="13981"/>
                        <a:pt x="6124" y="14588"/>
                        <a:pt x="4660" y="15546"/>
                      </a:cubicBezTo>
                      <a:cubicBezTo>
                        <a:pt x="3426" y="16412"/>
                        <a:pt x="1925" y="17453"/>
                        <a:pt x="10" y="1876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6" name="Google Shape;1166;p24"/>
                <p:cNvSpPr/>
                <p:nvPr/>
              </p:nvSpPr>
              <p:spPr>
                <a:xfrm>
                  <a:off x="-3567000" y="-2131624"/>
                  <a:ext cx="937921" cy="610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4" h="40068" extrusionOk="0">
                      <a:moveTo>
                        <a:pt x="0" y="0"/>
                      </a:moveTo>
                      <a:cubicBezTo>
                        <a:pt x="1390" y="829"/>
                        <a:pt x="1612" y="2578"/>
                        <a:pt x="2505" y="3822"/>
                      </a:cubicBezTo>
                      <a:cubicBezTo>
                        <a:pt x="5378" y="7763"/>
                        <a:pt x="10286" y="10471"/>
                        <a:pt x="14274" y="13372"/>
                      </a:cubicBezTo>
                      <a:cubicBezTo>
                        <a:pt x="17635" y="14688"/>
                        <a:pt x="20177" y="16328"/>
                        <a:pt x="24395" y="17921"/>
                      </a:cubicBezTo>
                      <a:cubicBezTo>
                        <a:pt x="26209" y="18612"/>
                        <a:pt x="28161" y="18869"/>
                        <a:pt x="29920" y="19440"/>
                      </a:cubicBezTo>
                      <a:cubicBezTo>
                        <a:pt x="37591" y="21908"/>
                        <a:pt x="45069" y="24164"/>
                        <a:pt x="52547" y="28465"/>
                      </a:cubicBezTo>
                      <a:cubicBezTo>
                        <a:pt x="53293" y="28935"/>
                        <a:pt x="54122" y="29423"/>
                        <a:pt x="54904" y="30031"/>
                      </a:cubicBezTo>
                      <a:cubicBezTo>
                        <a:pt x="56764" y="31329"/>
                        <a:pt x="59039" y="32987"/>
                        <a:pt x="60448" y="34682"/>
                      </a:cubicBezTo>
                      <a:cubicBezTo>
                        <a:pt x="62014" y="36560"/>
                        <a:pt x="61894" y="38936"/>
                        <a:pt x="60660" y="40068"/>
                      </a:cubicBezTo>
                      <a:cubicBezTo>
                        <a:pt x="58256" y="40013"/>
                        <a:pt x="56231" y="37306"/>
                        <a:pt x="53413" y="35381"/>
                      </a:cubicBezTo>
                      <a:cubicBezTo>
                        <a:pt x="48845" y="32038"/>
                        <a:pt x="41422" y="28732"/>
                        <a:pt x="36017" y="26715"/>
                      </a:cubicBezTo>
                      <a:cubicBezTo>
                        <a:pt x="31909" y="25122"/>
                        <a:pt x="27544" y="23769"/>
                        <a:pt x="23474" y="21908"/>
                      </a:cubicBezTo>
                      <a:cubicBezTo>
                        <a:pt x="19321" y="20030"/>
                        <a:pt x="15232" y="18087"/>
                        <a:pt x="11594" y="15434"/>
                      </a:cubicBezTo>
                      <a:cubicBezTo>
                        <a:pt x="8942" y="13491"/>
                        <a:pt x="6787" y="11069"/>
                        <a:pt x="4788" y="8647"/>
                      </a:cubicBezTo>
                      <a:cubicBezTo>
                        <a:pt x="2643" y="6078"/>
                        <a:pt x="958" y="3122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7" name="Google Shape;1167;p24"/>
                <p:cNvSpPr/>
                <p:nvPr/>
              </p:nvSpPr>
              <p:spPr>
                <a:xfrm>
                  <a:off x="-2619869" y="-1548122"/>
                  <a:ext cx="729643" cy="523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24" h="34407" extrusionOk="0">
                      <a:moveTo>
                        <a:pt x="47384" y="17377"/>
                      </a:moveTo>
                      <a:cubicBezTo>
                        <a:pt x="48416" y="18565"/>
                        <a:pt x="47698" y="20269"/>
                        <a:pt x="47449" y="21623"/>
                      </a:cubicBezTo>
                      <a:cubicBezTo>
                        <a:pt x="47062" y="23842"/>
                        <a:pt x="46334" y="26310"/>
                        <a:pt x="44843" y="28493"/>
                      </a:cubicBezTo>
                      <a:cubicBezTo>
                        <a:pt x="43397" y="30684"/>
                        <a:pt x="41076" y="32480"/>
                        <a:pt x="38543" y="33097"/>
                      </a:cubicBezTo>
                      <a:cubicBezTo>
                        <a:pt x="35210" y="34810"/>
                        <a:pt x="31600" y="34847"/>
                        <a:pt x="27124" y="33190"/>
                      </a:cubicBezTo>
                      <a:cubicBezTo>
                        <a:pt x="25209" y="32462"/>
                        <a:pt x="23247" y="31633"/>
                        <a:pt x="21700" y="30408"/>
                      </a:cubicBezTo>
                      <a:cubicBezTo>
                        <a:pt x="18376" y="27728"/>
                        <a:pt x="15954" y="24542"/>
                        <a:pt x="13550" y="21604"/>
                      </a:cubicBezTo>
                      <a:cubicBezTo>
                        <a:pt x="11091" y="18556"/>
                        <a:pt x="8706" y="15582"/>
                        <a:pt x="6257" y="12524"/>
                      </a:cubicBezTo>
                      <a:cubicBezTo>
                        <a:pt x="5741" y="11833"/>
                        <a:pt x="5253" y="11198"/>
                        <a:pt x="4691" y="10452"/>
                      </a:cubicBezTo>
                      <a:cubicBezTo>
                        <a:pt x="3466" y="8758"/>
                        <a:pt x="1762" y="6897"/>
                        <a:pt x="740" y="5212"/>
                      </a:cubicBezTo>
                      <a:cubicBezTo>
                        <a:pt x="-383" y="3361"/>
                        <a:pt x="-190" y="1179"/>
                        <a:pt x="1063" y="0"/>
                      </a:cubicBezTo>
                      <a:cubicBezTo>
                        <a:pt x="3457" y="73"/>
                        <a:pt x="5446" y="3113"/>
                        <a:pt x="7693" y="5783"/>
                      </a:cubicBezTo>
                      <a:cubicBezTo>
                        <a:pt x="11450" y="10277"/>
                        <a:pt x="16377" y="16816"/>
                        <a:pt x="19794" y="21282"/>
                      </a:cubicBezTo>
                      <a:cubicBezTo>
                        <a:pt x="22382" y="24662"/>
                        <a:pt x="25181" y="27627"/>
                        <a:pt x="28238" y="29257"/>
                      </a:cubicBezTo>
                      <a:cubicBezTo>
                        <a:pt x="31324" y="30952"/>
                        <a:pt x="35108" y="30905"/>
                        <a:pt x="38359" y="29754"/>
                      </a:cubicBezTo>
                      <a:cubicBezTo>
                        <a:pt x="40726" y="28953"/>
                        <a:pt x="43019" y="27627"/>
                        <a:pt x="44594" y="25463"/>
                      </a:cubicBezTo>
                      <a:cubicBezTo>
                        <a:pt x="46224" y="23170"/>
                        <a:pt x="47255" y="20370"/>
                        <a:pt x="47384" y="173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68" name="Google Shape;1168;p24"/>
              <p:cNvGrpSpPr/>
              <p:nvPr/>
            </p:nvGrpSpPr>
            <p:grpSpPr>
              <a:xfrm rot="-6998048">
                <a:off x="8775354" y="266516"/>
                <a:ext cx="158457" cy="180876"/>
                <a:chOff x="-6943287" y="3579287"/>
                <a:chExt cx="388381" cy="443330"/>
              </a:xfrm>
            </p:grpSpPr>
            <p:sp>
              <p:nvSpPr>
                <p:cNvPr id="1169" name="Google Shape;1169;p24"/>
                <p:cNvSpPr/>
                <p:nvPr/>
              </p:nvSpPr>
              <p:spPr>
                <a:xfrm>
                  <a:off x="-6927485" y="3619996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8" y="645"/>
                      </a:moveTo>
                      <a:cubicBezTo>
                        <a:pt x="4083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0" y="23907"/>
                      </a:cubicBezTo>
                      <a:cubicBezTo>
                        <a:pt x="16930" y="24183"/>
                        <a:pt x="22493" y="19735"/>
                        <a:pt x="23506" y="14108"/>
                      </a:cubicBezTo>
                      <a:cubicBezTo>
                        <a:pt x="24518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0" name="Google Shape;1170;p24"/>
                <p:cNvSpPr/>
                <p:nvPr/>
              </p:nvSpPr>
              <p:spPr>
                <a:xfrm>
                  <a:off x="-6943287" y="3669078"/>
                  <a:ext cx="274537" cy="353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32" h="23221" extrusionOk="0">
                      <a:moveTo>
                        <a:pt x="6991" y="0"/>
                      </a:moveTo>
                      <a:cubicBezTo>
                        <a:pt x="7046" y="1077"/>
                        <a:pt x="6116" y="1032"/>
                        <a:pt x="5665" y="1565"/>
                      </a:cubicBezTo>
                      <a:cubicBezTo>
                        <a:pt x="4274" y="3297"/>
                        <a:pt x="4338" y="5866"/>
                        <a:pt x="3602" y="7717"/>
                      </a:cubicBezTo>
                      <a:cubicBezTo>
                        <a:pt x="3988" y="9237"/>
                        <a:pt x="3620" y="10434"/>
                        <a:pt x="4200" y="12128"/>
                      </a:cubicBezTo>
                      <a:cubicBezTo>
                        <a:pt x="4440" y="12856"/>
                        <a:pt x="5167" y="13353"/>
                        <a:pt x="5517" y="13887"/>
                      </a:cubicBezTo>
                      <a:cubicBezTo>
                        <a:pt x="7202" y="16190"/>
                        <a:pt x="9762" y="17543"/>
                        <a:pt x="12498" y="17820"/>
                      </a:cubicBezTo>
                      <a:cubicBezTo>
                        <a:pt x="12856" y="17866"/>
                        <a:pt x="13022" y="17884"/>
                        <a:pt x="13382" y="17930"/>
                      </a:cubicBezTo>
                      <a:cubicBezTo>
                        <a:pt x="14100" y="18050"/>
                        <a:pt x="14910" y="17718"/>
                        <a:pt x="15564" y="17801"/>
                      </a:cubicBezTo>
                      <a:cubicBezTo>
                        <a:pt x="16255" y="17902"/>
                        <a:pt x="17286" y="19054"/>
                        <a:pt x="18032" y="20619"/>
                      </a:cubicBezTo>
                      <a:cubicBezTo>
                        <a:pt x="18032" y="22627"/>
                        <a:pt x="15905" y="23023"/>
                        <a:pt x="14036" y="23152"/>
                      </a:cubicBezTo>
                      <a:cubicBezTo>
                        <a:pt x="10794" y="23594"/>
                        <a:pt x="6420" y="21872"/>
                        <a:pt x="4145" y="19634"/>
                      </a:cubicBezTo>
                      <a:cubicBezTo>
                        <a:pt x="2331" y="18050"/>
                        <a:pt x="839" y="15793"/>
                        <a:pt x="360" y="13436"/>
                      </a:cubicBezTo>
                      <a:cubicBezTo>
                        <a:pt x="-146" y="11060"/>
                        <a:pt x="-156" y="8675"/>
                        <a:pt x="572" y="6548"/>
                      </a:cubicBezTo>
                      <a:cubicBezTo>
                        <a:pt x="1115" y="4982"/>
                        <a:pt x="2239" y="3766"/>
                        <a:pt x="3205" y="2652"/>
                      </a:cubicBezTo>
                      <a:cubicBezTo>
                        <a:pt x="4246" y="1446"/>
                        <a:pt x="5563" y="506"/>
                        <a:pt x="69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1" name="Google Shape;1171;p24"/>
                <p:cNvSpPr/>
                <p:nvPr/>
              </p:nvSpPr>
              <p:spPr>
                <a:xfrm>
                  <a:off x="-6816106" y="3579287"/>
                  <a:ext cx="261200" cy="27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6" h="18256" extrusionOk="0">
                      <a:moveTo>
                        <a:pt x="14753" y="18257"/>
                      </a:moveTo>
                      <a:cubicBezTo>
                        <a:pt x="14062" y="17511"/>
                        <a:pt x="14836" y="17179"/>
                        <a:pt x="14909" y="16626"/>
                      </a:cubicBezTo>
                      <a:cubicBezTo>
                        <a:pt x="15121" y="14877"/>
                        <a:pt x="13896" y="13118"/>
                        <a:pt x="13933" y="11525"/>
                      </a:cubicBezTo>
                      <a:cubicBezTo>
                        <a:pt x="13040" y="10576"/>
                        <a:pt x="13012" y="9582"/>
                        <a:pt x="12100" y="8476"/>
                      </a:cubicBezTo>
                      <a:cubicBezTo>
                        <a:pt x="11723" y="7997"/>
                        <a:pt x="10986" y="7841"/>
                        <a:pt x="10581" y="7510"/>
                      </a:cubicBezTo>
                      <a:cubicBezTo>
                        <a:pt x="8739" y="6128"/>
                        <a:pt x="6640" y="5410"/>
                        <a:pt x="4466" y="5364"/>
                      </a:cubicBezTo>
                      <a:cubicBezTo>
                        <a:pt x="4245" y="5364"/>
                        <a:pt x="4006" y="5327"/>
                        <a:pt x="3766" y="5309"/>
                      </a:cubicBezTo>
                      <a:cubicBezTo>
                        <a:pt x="3195" y="5226"/>
                        <a:pt x="2551" y="5539"/>
                        <a:pt x="2017" y="5419"/>
                      </a:cubicBezTo>
                      <a:cubicBezTo>
                        <a:pt x="1446" y="5281"/>
                        <a:pt x="607" y="4028"/>
                        <a:pt x="0" y="2408"/>
                      </a:cubicBezTo>
                      <a:cubicBezTo>
                        <a:pt x="0" y="455"/>
                        <a:pt x="1676" y="280"/>
                        <a:pt x="3140" y="105"/>
                      </a:cubicBezTo>
                      <a:cubicBezTo>
                        <a:pt x="5672" y="-337"/>
                        <a:pt x="9209" y="667"/>
                        <a:pt x="11290" y="2067"/>
                      </a:cubicBezTo>
                      <a:cubicBezTo>
                        <a:pt x="12911" y="3053"/>
                        <a:pt x="14458" y="4424"/>
                        <a:pt x="15370" y="6073"/>
                      </a:cubicBezTo>
                      <a:cubicBezTo>
                        <a:pt x="16309" y="7730"/>
                        <a:pt x="17027" y="9453"/>
                        <a:pt x="17147" y="11249"/>
                      </a:cubicBezTo>
                      <a:cubicBezTo>
                        <a:pt x="17230" y="12565"/>
                        <a:pt x="16742" y="13827"/>
                        <a:pt x="16447" y="14951"/>
                      </a:cubicBezTo>
                      <a:cubicBezTo>
                        <a:pt x="16106" y="16184"/>
                        <a:pt x="15535" y="17317"/>
                        <a:pt x="14753" y="1825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72" name="Google Shape;1172;p24"/>
              <p:cNvGrpSpPr/>
              <p:nvPr/>
            </p:nvGrpSpPr>
            <p:grpSpPr>
              <a:xfrm rot="-6998048">
                <a:off x="8917264" y="1239482"/>
                <a:ext cx="166587" cy="171728"/>
                <a:chOff x="-6434258" y="3552189"/>
                <a:chExt cx="408309" cy="420910"/>
              </a:xfrm>
            </p:grpSpPr>
            <p:sp>
              <p:nvSpPr>
                <p:cNvPr id="1173" name="Google Shape;1173;p24"/>
                <p:cNvSpPr/>
                <p:nvPr/>
              </p:nvSpPr>
              <p:spPr>
                <a:xfrm>
                  <a:off x="-6393473" y="3585666"/>
                  <a:ext cx="360452" cy="36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8" extrusionOk="0">
                      <a:moveTo>
                        <a:pt x="9729" y="644"/>
                      </a:moveTo>
                      <a:cubicBezTo>
                        <a:pt x="4084" y="1583"/>
                        <a:pt x="-355" y="7219"/>
                        <a:pt x="22" y="12929"/>
                      </a:cubicBezTo>
                      <a:cubicBezTo>
                        <a:pt x="400" y="18639"/>
                        <a:pt x="5511" y="23630"/>
                        <a:pt x="11221" y="23906"/>
                      </a:cubicBezTo>
                      <a:cubicBezTo>
                        <a:pt x="16930" y="24183"/>
                        <a:pt x="22492" y="19734"/>
                        <a:pt x="23506" y="14108"/>
                      </a:cubicBezTo>
                      <a:cubicBezTo>
                        <a:pt x="24519" y="8481"/>
                        <a:pt x="20890" y="2385"/>
                        <a:pt x="15466" y="570"/>
                      </a:cubicBezTo>
                      <a:cubicBezTo>
                        <a:pt x="10042" y="-1244"/>
                        <a:pt x="3494" y="1417"/>
                        <a:pt x="842" y="6473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4" name="Google Shape;1174;p24"/>
                <p:cNvSpPr/>
                <p:nvPr/>
              </p:nvSpPr>
              <p:spPr>
                <a:xfrm>
                  <a:off x="-6434258" y="3561673"/>
                  <a:ext cx="351880" cy="41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2" h="27023" extrusionOk="0">
                      <a:moveTo>
                        <a:pt x="7738" y="0"/>
                      </a:moveTo>
                      <a:cubicBezTo>
                        <a:pt x="7674" y="1170"/>
                        <a:pt x="6596" y="1252"/>
                        <a:pt x="6044" y="1916"/>
                      </a:cubicBezTo>
                      <a:cubicBezTo>
                        <a:pt x="4312" y="4070"/>
                        <a:pt x="4193" y="7220"/>
                        <a:pt x="3484" y="9670"/>
                      </a:cubicBezTo>
                      <a:cubicBezTo>
                        <a:pt x="3907" y="11567"/>
                        <a:pt x="3594" y="13141"/>
                        <a:pt x="4460" y="15260"/>
                      </a:cubicBezTo>
                      <a:cubicBezTo>
                        <a:pt x="4810" y="16181"/>
                        <a:pt x="5675" y="16798"/>
                        <a:pt x="6191" y="17460"/>
                      </a:cubicBezTo>
                      <a:cubicBezTo>
                        <a:pt x="8558" y="20325"/>
                        <a:pt x="12149" y="21752"/>
                        <a:pt x="15768" y="21641"/>
                      </a:cubicBezTo>
                      <a:cubicBezTo>
                        <a:pt x="16202" y="21623"/>
                        <a:pt x="16487" y="21623"/>
                        <a:pt x="16938" y="21604"/>
                      </a:cubicBezTo>
                      <a:cubicBezTo>
                        <a:pt x="17905" y="21604"/>
                        <a:pt x="18909" y="21080"/>
                        <a:pt x="19765" y="20969"/>
                      </a:cubicBezTo>
                      <a:cubicBezTo>
                        <a:pt x="20686" y="20868"/>
                        <a:pt x="22049" y="21706"/>
                        <a:pt x="23099" y="23096"/>
                      </a:cubicBezTo>
                      <a:cubicBezTo>
                        <a:pt x="23320" y="25159"/>
                        <a:pt x="20870" y="26145"/>
                        <a:pt x="18632" y="26633"/>
                      </a:cubicBezTo>
                      <a:cubicBezTo>
                        <a:pt x="14783" y="27738"/>
                        <a:pt x="9175" y="26384"/>
                        <a:pt x="6099" y="23990"/>
                      </a:cubicBezTo>
                      <a:cubicBezTo>
                        <a:pt x="3668" y="22332"/>
                        <a:pt x="1596" y="19735"/>
                        <a:pt x="776" y="16936"/>
                      </a:cubicBezTo>
                      <a:cubicBezTo>
                        <a:pt x="-99" y="14099"/>
                        <a:pt x="-265" y="11180"/>
                        <a:pt x="435" y="8518"/>
                      </a:cubicBezTo>
                      <a:cubicBezTo>
                        <a:pt x="970" y="6575"/>
                        <a:pt x="2167" y="4973"/>
                        <a:pt x="3272" y="3527"/>
                      </a:cubicBezTo>
                      <a:cubicBezTo>
                        <a:pt x="4460" y="1980"/>
                        <a:pt x="6016" y="728"/>
                        <a:pt x="77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5" name="Google Shape;1175;p24"/>
                <p:cNvSpPr/>
                <p:nvPr/>
              </p:nvSpPr>
              <p:spPr>
                <a:xfrm>
                  <a:off x="-6272990" y="3552189"/>
                  <a:ext cx="247041" cy="296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6" h="19502" extrusionOk="0">
                      <a:moveTo>
                        <a:pt x="13639" y="19502"/>
                      </a:moveTo>
                      <a:cubicBezTo>
                        <a:pt x="12957" y="18756"/>
                        <a:pt x="13731" y="18425"/>
                        <a:pt x="13814" y="17882"/>
                      </a:cubicBezTo>
                      <a:cubicBezTo>
                        <a:pt x="14053" y="16141"/>
                        <a:pt x="12893" y="14327"/>
                        <a:pt x="13003" y="12715"/>
                      </a:cubicBezTo>
                      <a:cubicBezTo>
                        <a:pt x="12156" y="11702"/>
                        <a:pt x="12184" y="10708"/>
                        <a:pt x="11355" y="9520"/>
                      </a:cubicBezTo>
                      <a:cubicBezTo>
                        <a:pt x="11005" y="9004"/>
                        <a:pt x="10286" y="8783"/>
                        <a:pt x="9900" y="8405"/>
                      </a:cubicBezTo>
                      <a:cubicBezTo>
                        <a:pt x="8160" y="6812"/>
                        <a:pt x="6152" y="5818"/>
                        <a:pt x="3951" y="5431"/>
                      </a:cubicBezTo>
                      <a:cubicBezTo>
                        <a:pt x="3721" y="5403"/>
                        <a:pt x="3490" y="5320"/>
                        <a:pt x="3251" y="5265"/>
                      </a:cubicBezTo>
                      <a:cubicBezTo>
                        <a:pt x="2680" y="5090"/>
                        <a:pt x="1980" y="5283"/>
                        <a:pt x="1455" y="5081"/>
                      </a:cubicBezTo>
                      <a:cubicBezTo>
                        <a:pt x="902" y="4850"/>
                        <a:pt x="286" y="3451"/>
                        <a:pt x="0" y="1756"/>
                      </a:cubicBezTo>
                      <a:cubicBezTo>
                        <a:pt x="359" y="-159"/>
                        <a:pt x="2008" y="-30"/>
                        <a:pt x="3463" y="25"/>
                      </a:cubicBezTo>
                      <a:cubicBezTo>
                        <a:pt x="6004" y="-2"/>
                        <a:pt x="9311" y="1462"/>
                        <a:pt x="11189" y="3064"/>
                      </a:cubicBezTo>
                      <a:cubicBezTo>
                        <a:pt x="12662" y="4215"/>
                        <a:pt x="14035" y="5698"/>
                        <a:pt x="14799" y="7383"/>
                      </a:cubicBezTo>
                      <a:cubicBezTo>
                        <a:pt x="15591" y="9087"/>
                        <a:pt x="16199" y="10827"/>
                        <a:pt x="16227" y="12605"/>
                      </a:cubicBezTo>
                      <a:cubicBezTo>
                        <a:pt x="16245" y="13903"/>
                        <a:pt x="15711" y="15137"/>
                        <a:pt x="15379" y="16252"/>
                      </a:cubicBezTo>
                      <a:cubicBezTo>
                        <a:pt x="15002" y="17449"/>
                        <a:pt x="14422" y="18572"/>
                        <a:pt x="13639" y="1950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138141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25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178" name="Google Shape;1178;p25"/>
          <p:cNvGrpSpPr/>
          <p:nvPr/>
        </p:nvGrpSpPr>
        <p:grpSpPr>
          <a:xfrm>
            <a:off x="-4316567" y="-3064659"/>
            <a:ext cx="18404105" cy="14362049"/>
            <a:chOff x="-4316567" y="-2298495"/>
            <a:chExt cx="18404105" cy="10771537"/>
          </a:xfrm>
        </p:grpSpPr>
        <p:grpSp>
          <p:nvGrpSpPr>
            <p:cNvPr id="1179" name="Google Shape;1179;p25"/>
            <p:cNvGrpSpPr/>
            <p:nvPr/>
          </p:nvGrpSpPr>
          <p:grpSpPr>
            <a:xfrm>
              <a:off x="-4316567" y="1201192"/>
              <a:ext cx="6931234" cy="7271850"/>
              <a:chOff x="-4316567" y="1201192"/>
              <a:chExt cx="6931234" cy="7271850"/>
            </a:xfrm>
          </p:grpSpPr>
          <p:sp>
            <p:nvSpPr>
              <p:cNvPr id="1180" name="Google Shape;1180;p25"/>
              <p:cNvSpPr/>
              <p:nvPr/>
            </p:nvSpPr>
            <p:spPr>
              <a:xfrm rot="7201231">
                <a:off x="-3683001" y="2470977"/>
                <a:ext cx="5664102" cy="473228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4399" extrusionOk="0">
                    <a:moveTo>
                      <a:pt x="2590" y="1"/>
                    </a:moveTo>
                    <a:cubicBezTo>
                      <a:pt x="1821" y="1"/>
                      <a:pt x="1108" y="495"/>
                      <a:pt x="905" y="1594"/>
                    </a:cubicBezTo>
                    <a:cubicBezTo>
                      <a:pt x="534" y="2270"/>
                      <a:pt x="1" y="3122"/>
                      <a:pt x="570" y="3847"/>
                    </a:cubicBezTo>
                    <a:cubicBezTo>
                      <a:pt x="970" y="4231"/>
                      <a:pt x="1489" y="4399"/>
                      <a:pt x="2025" y="4399"/>
                    </a:cubicBezTo>
                    <a:cubicBezTo>
                      <a:pt x="3575" y="4399"/>
                      <a:pt x="5265" y="2996"/>
                      <a:pt x="4612" y="1370"/>
                    </a:cubicBezTo>
                    <a:cubicBezTo>
                      <a:pt x="4185" y="495"/>
                      <a:pt x="3360" y="1"/>
                      <a:pt x="2590" y="1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181" name="Google Shape;1181;p25"/>
              <p:cNvSpPr/>
              <p:nvPr/>
            </p:nvSpPr>
            <p:spPr>
              <a:xfrm rot="9901239">
                <a:off x="-3529433" y="2613898"/>
                <a:ext cx="5243491" cy="438085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4399" extrusionOk="0">
                    <a:moveTo>
                      <a:pt x="2590" y="1"/>
                    </a:moveTo>
                    <a:cubicBezTo>
                      <a:pt x="1821" y="1"/>
                      <a:pt x="1108" y="495"/>
                      <a:pt x="905" y="1594"/>
                    </a:cubicBezTo>
                    <a:cubicBezTo>
                      <a:pt x="534" y="2270"/>
                      <a:pt x="1" y="3122"/>
                      <a:pt x="570" y="3847"/>
                    </a:cubicBezTo>
                    <a:cubicBezTo>
                      <a:pt x="970" y="4231"/>
                      <a:pt x="1489" y="4399"/>
                      <a:pt x="2025" y="4399"/>
                    </a:cubicBezTo>
                    <a:cubicBezTo>
                      <a:pt x="3575" y="4399"/>
                      <a:pt x="5265" y="2996"/>
                      <a:pt x="4612" y="1370"/>
                    </a:cubicBezTo>
                    <a:cubicBezTo>
                      <a:pt x="4185" y="495"/>
                      <a:pt x="3360" y="1"/>
                      <a:pt x="2590" y="1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182" name="Google Shape;1182;p25"/>
              <p:cNvSpPr/>
              <p:nvPr/>
            </p:nvSpPr>
            <p:spPr>
              <a:xfrm rot="1801238">
                <a:off x="-3117698" y="2957900"/>
                <a:ext cx="4420000" cy="3692845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4399" extrusionOk="0">
                    <a:moveTo>
                      <a:pt x="2590" y="1"/>
                    </a:moveTo>
                    <a:cubicBezTo>
                      <a:pt x="1821" y="1"/>
                      <a:pt x="1108" y="495"/>
                      <a:pt x="905" y="1594"/>
                    </a:cubicBezTo>
                    <a:cubicBezTo>
                      <a:pt x="534" y="2270"/>
                      <a:pt x="1" y="3122"/>
                      <a:pt x="570" y="3847"/>
                    </a:cubicBezTo>
                    <a:cubicBezTo>
                      <a:pt x="970" y="4231"/>
                      <a:pt x="1489" y="4399"/>
                      <a:pt x="2025" y="4399"/>
                    </a:cubicBezTo>
                    <a:cubicBezTo>
                      <a:pt x="3575" y="4399"/>
                      <a:pt x="5265" y="2996"/>
                      <a:pt x="4612" y="1370"/>
                    </a:cubicBezTo>
                    <a:cubicBezTo>
                      <a:pt x="4185" y="495"/>
                      <a:pt x="3360" y="1"/>
                      <a:pt x="2590" y="1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1183" name="Google Shape;1183;p25"/>
            <p:cNvGrpSpPr/>
            <p:nvPr/>
          </p:nvGrpSpPr>
          <p:grpSpPr>
            <a:xfrm>
              <a:off x="7284108" y="-2298495"/>
              <a:ext cx="6803429" cy="6582563"/>
              <a:chOff x="7284108" y="-2298495"/>
              <a:chExt cx="6803429" cy="6582563"/>
            </a:xfrm>
          </p:grpSpPr>
          <p:sp>
            <p:nvSpPr>
              <p:cNvPr id="1184" name="Google Shape;1184;p25"/>
              <p:cNvSpPr/>
              <p:nvPr/>
            </p:nvSpPr>
            <p:spPr>
              <a:xfrm rot="-4774232">
                <a:off x="7789322" y="-1385228"/>
                <a:ext cx="5664108" cy="4732282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4399" extrusionOk="0">
                    <a:moveTo>
                      <a:pt x="2590" y="1"/>
                    </a:moveTo>
                    <a:cubicBezTo>
                      <a:pt x="1821" y="1"/>
                      <a:pt x="1108" y="495"/>
                      <a:pt x="905" y="1594"/>
                    </a:cubicBezTo>
                    <a:cubicBezTo>
                      <a:pt x="534" y="2270"/>
                      <a:pt x="1" y="3122"/>
                      <a:pt x="570" y="3847"/>
                    </a:cubicBezTo>
                    <a:cubicBezTo>
                      <a:pt x="970" y="4231"/>
                      <a:pt x="1489" y="4399"/>
                      <a:pt x="2025" y="4399"/>
                    </a:cubicBezTo>
                    <a:cubicBezTo>
                      <a:pt x="3575" y="4399"/>
                      <a:pt x="5265" y="2996"/>
                      <a:pt x="4612" y="1370"/>
                    </a:cubicBezTo>
                    <a:cubicBezTo>
                      <a:pt x="4185" y="495"/>
                      <a:pt x="3360" y="1"/>
                      <a:pt x="2590" y="1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185" name="Google Shape;1185;p25"/>
              <p:cNvSpPr/>
              <p:nvPr/>
            </p:nvSpPr>
            <p:spPr>
              <a:xfrm rot="-2074224">
                <a:off x="8064079" y="-1197637"/>
                <a:ext cx="5243487" cy="4380849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4399" extrusionOk="0">
                    <a:moveTo>
                      <a:pt x="2590" y="1"/>
                    </a:moveTo>
                    <a:cubicBezTo>
                      <a:pt x="1821" y="1"/>
                      <a:pt x="1108" y="495"/>
                      <a:pt x="905" y="1594"/>
                    </a:cubicBezTo>
                    <a:cubicBezTo>
                      <a:pt x="534" y="2270"/>
                      <a:pt x="1" y="3122"/>
                      <a:pt x="570" y="3847"/>
                    </a:cubicBezTo>
                    <a:cubicBezTo>
                      <a:pt x="970" y="4231"/>
                      <a:pt x="1489" y="4399"/>
                      <a:pt x="2025" y="4399"/>
                    </a:cubicBezTo>
                    <a:cubicBezTo>
                      <a:pt x="3575" y="4399"/>
                      <a:pt x="5265" y="2996"/>
                      <a:pt x="4612" y="1370"/>
                    </a:cubicBezTo>
                    <a:cubicBezTo>
                      <a:pt x="4185" y="495"/>
                      <a:pt x="3360" y="1"/>
                      <a:pt x="2590" y="1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186" name="Google Shape;1186;p25"/>
              <p:cNvSpPr/>
              <p:nvPr/>
            </p:nvSpPr>
            <p:spPr>
              <a:xfrm rot="-10174227">
                <a:off x="8475841" y="-853638"/>
                <a:ext cx="4419994" cy="3692849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4399" extrusionOk="0">
                    <a:moveTo>
                      <a:pt x="2590" y="1"/>
                    </a:moveTo>
                    <a:cubicBezTo>
                      <a:pt x="1821" y="1"/>
                      <a:pt x="1108" y="495"/>
                      <a:pt x="905" y="1594"/>
                    </a:cubicBezTo>
                    <a:cubicBezTo>
                      <a:pt x="534" y="2270"/>
                      <a:pt x="1" y="3122"/>
                      <a:pt x="570" y="3847"/>
                    </a:cubicBezTo>
                    <a:cubicBezTo>
                      <a:pt x="970" y="4231"/>
                      <a:pt x="1489" y="4399"/>
                      <a:pt x="2025" y="4399"/>
                    </a:cubicBezTo>
                    <a:cubicBezTo>
                      <a:pt x="3575" y="4399"/>
                      <a:pt x="5265" y="2996"/>
                      <a:pt x="4612" y="1370"/>
                    </a:cubicBezTo>
                    <a:cubicBezTo>
                      <a:pt x="4185" y="495"/>
                      <a:pt x="3360" y="1"/>
                      <a:pt x="2590" y="1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grpSp>
        <p:nvGrpSpPr>
          <p:cNvPr id="1187" name="Google Shape;1187;p25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1188" name="Google Shape;1188;p25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9" name="Google Shape;1189;p25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0" name="Google Shape;1190;p25"/>
          <p:cNvGrpSpPr/>
          <p:nvPr/>
        </p:nvGrpSpPr>
        <p:grpSpPr>
          <a:xfrm>
            <a:off x="-215200" y="361926"/>
            <a:ext cx="9839530" cy="6033239"/>
            <a:chOff x="-215200" y="271444"/>
            <a:chExt cx="9839530" cy="4524929"/>
          </a:xfrm>
        </p:grpSpPr>
        <p:grpSp>
          <p:nvGrpSpPr>
            <p:cNvPr id="1191" name="Google Shape;1191;p25"/>
            <p:cNvGrpSpPr/>
            <p:nvPr/>
          </p:nvGrpSpPr>
          <p:grpSpPr>
            <a:xfrm>
              <a:off x="8612816" y="271444"/>
              <a:ext cx="1011514" cy="2208948"/>
              <a:chOff x="8612816" y="271444"/>
              <a:chExt cx="1011514" cy="2208948"/>
            </a:xfrm>
          </p:grpSpPr>
          <p:grpSp>
            <p:nvGrpSpPr>
              <p:cNvPr id="1192" name="Google Shape;1192;p25"/>
              <p:cNvGrpSpPr/>
              <p:nvPr/>
            </p:nvGrpSpPr>
            <p:grpSpPr>
              <a:xfrm rot="209954">
                <a:off x="8638253" y="299957"/>
                <a:ext cx="960641" cy="862854"/>
                <a:chOff x="-8479282" y="-2611131"/>
                <a:chExt cx="2354739" cy="2115042"/>
              </a:xfrm>
            </p:grpSpPr>
            <p:sp>
              <p:nvSpPr>
                <p:cNvPr id="1193" name="Google Shape;1193;p25"/>
                <p:cNvSpPr/>
                <p:nvPr/>
              </p:nvSpPr>
              <p:spPr>
                <a:xfrm>
                  <a:off x="-8404472" y="-2563709"/>
                  <a:ext cx="2271722" cy="2014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10" h="132345" extrusionOk="0">
                      <a:moveTo>
                        <a:pt x="137991" y="20812"/>
                      </a:moveTo>
                      <a:cubicBezTo>
                        <a:pt x="140496" y="20610"/>
                        <a:pt x="142964" y="20214"/>
                        <a:pt x="145138" y="18999"/>
                      </a:cubicBezTo>
                      <a:cubicBezTo>
                        <a:pt x="148185" y="17276"/>
                        <a:pt x="150285" y="13280"/>
                        <a:pt x="148628" y="10195"/>
                      </a:cubicBezTo>
                      <a:cubicBezTo>
                        <a:pt x="147532" y="8159"/>
                        <a:pt x="145220" y="7137"/>
                        <a:pt x="143056" y="6336"/>
                      </a:cubicBezTo>
                      <a:cubicBezTo>
                        <a:pt x="108292" y="-6511"/>
                        <a:pt x="66925" y="544"/>
                        <a:pt x="38395" y="24183"/>
                      </a:cubicBezTo>
                      <a:cubicBezTo>
                        <a:pt x="9856" y="47823"/>
                        <a:pt x="-4768" y="87155"/>
                        <a:pt x="1393" y="123705"/>
                      </a:cubicBezTo>
                      <a:cubicBezTo>
                        <a:pt x="1789" y="126045"/>
                        <a:pt x="2323" y="128503"/>
                        <a:pt x="3935" y="130235"/>
                      </a:cubicBezTo>
                      <a:cubicBezTo>
                        <a:pt x="7084" y="133633"/>
                        <a:pt x="13033" y="132611"/>
                        <a:pt x="16394" y="129415"/>
                      </a:cubicBezTo>
                      <a:cubicBezTo>
                        <a:pt x="19756" y="126229"/>
                        <a:pt x="21239" y="121597"/>
                        <a:pt x="22804" y="117241"/>
                      </a:cubicBezTo>
                      <a:cubicBezTo>
                        <a:pt x="27031" y="105462"/>
                        <a:pt x="32814" y="94310"/>
                        <a:pt x="39850" y="83987"/>
                      </a:cubicBezTo>
                      <a:cubicBezTo>
                        <a:pt x="55570" y="52354"/>
                        <a:pt x="86936" y="29138"/>
                        <a:pt x="121590" y="22664"/>
                      </a:cubicBezTo>
                      <a:lnTo>
                        <a:pt x="137991" y="208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4" name="Google Shape;1194;p25"/>
                <p:cNvSpPr/>
                <p:nvPr/>
              </p:nvSpPr>
              <p:spPr>
                <a:xfrm>
                  <a:off x="-8479282" y="-2397997"/>
                  <a:ext cx="866759" cy="1901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30" h="124920" extrusionOk="0">
                      <a:moveTo>
                        <a:pt x="56930" y="0"/>
                      </a:moveTo>
                      <a:cubicBezTo>
                        <a:pt x="55254" y="2274"/>
                        <a:pt x="52013" y="3481"/>
                        <a:pt x="49701" y="5387"/>
                      </a:cubicBezTo>
                      <a:cubicBezTo>
                        <a:pt x="42140" y="11180"/>
                        <a:pt x="35086" y="19753"/>
                        <a:pt x="28621" y="27360"/>
                      </a:cubicBezTo>
                      <a:cubicBezTo>
                        <a:pt x="24772" y="33420"/>
                        <a:pt x="20996" y="38264"/>
                        <a:pt x="17009" y="46331"/>
                      </a:cubicBezTo>
                      <a:cubicBezTo>
                        <a:pt x="15351" y="49830"/>
                        <a:pt x="14071" y="53450"/>
                        <a:pt x="12865" y="56912"/>
                      </a:cubicBezTo>
                      <a:cubicBezTo>
                        <a:pt x="7321" y="71730"/>
                        <a:pt x="4678" y="86998"/>
                        <a:pt x="5636" y="102562"/>
                      </a:cubicBezTo>
                      <a:cubicBezTo>
                        <a:pt x="5801" y="104127"/>
                        <a:pt x="6050" y="105775"/>
                        <a:pt x="6418" y="107442"/>
                      </a:cubicBezTo>
                      <a:cubicBezTo>
                        <a:pt x="7220" y="111338"/>
                        <a:pt x="9549" y="115344"/>
                        <a:pt x="11907" y="117922"/>
                      </a:cubicBezTo>
                      <a:cubicBezTo>
                        <a:pt x="14329" y="120786"/>
                        <a:pt x="16585" y="123042"/>
                        <a:pt x="16511" y="124838"/>
                      </a:cubicBezTo>
                      <a:cubicBezTo>
                        <a:pt x="14707" y="125216"/>
                        <a:pt x="11714" y="124295"/>
                        <a:pt x="9043" y="122011"/>
                      </a:cubicBezTo>
                      <a:cubicBezTo>
                        <a:pt x="6336" y="119773"/>
                        <a:pt x="4061" y="116338"/>
                        <a:pt x="2597" y="112701"/>
                      </a:cubicBezTo>
                      <a:cubicBezTo>
                        <a:pt x="46" y="106577"/>
                        <a:pt x="-332" y="98776"/>
                        <a:pt x="221" y="91557"/>
                      </a:cubicBezTo>
                      <a:cubicBezTo>
                        <a:pt x="534" y="84226"/>
                        <a:pt x="1943" y="77071"/>
                        <a:pt x="3287" y="71269"/>
                      </a:cubicBezTo>
                      <a:cubicBezTo>
                        <a:pt x="5452" y="62392"/>
                        <a:pt x="8610" y="53588"/>
                        <a:pt x="12745" y="45732"/>
                      </a:cubicBezTo>
                      <a:cubicBezTo>
                        <a:pt x="16972" y="37683"/>
                        <a:pt x="21816" y="30197"/>
                        <a:pt x="27535" y="23603"/>
                      </a:cubicBezTo>
                      <a:cubicBezTo>
                        <a:pt x="31679" y="18768"/>
                        <a:pt x="36339" y="14716"/>
                        <a:pt x="41008" y="10848"/>
                      </a:cubicBezTo>
                      <a:cubicBezTo>
                        <a:pt x="45944" y="6630"/>
                        <a:pt x="51395" y="3158"/>
                        <a:pt x="569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5" name="Google Shape;1195;p25"/>
                <p:cNvSpPr/>
                <p:nvPr/>
              </p:nvSpPr>
              <p:spPr>
                <a:xfrm>
                  <a:off x="-7515847" y="-2611131"/>
                  <a:ext cx="1390058" cy="223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01" h="14681" extrusionOk="0">
                      <a:moveTo>
                        <a:pt x="0" y="14681"/>
                      </a:moveTo>
                      <a:cubicBezTo>
                        <a:pt x="1059" y="13106"/>
                        <a:pt x="3297" y="12646"/>
                        <a:pt x="4954" y="11716"/>
                      </a:cubicBezTo>
                      <a:cubicBezTo>
                        <a:pt x="10323" y="8944"/>
                        <a:pt x="16705" y="5307"/>
                        <a:pt x="23216" y="4155"/>
                      </a:cubicBezTo>
                      <a:cubicBezTo>
                        <a:pt x="27646" y="2461"/>
                        <a:pt x="31679" y="1918"/>
                        <a:pt x="37536" y="1208"/>
                      </a:cubicBezTo>
                      <a:cubicBezTo>
                        <a:pt x="40059" y="794"/>
                        <a:pt x="42574" y="370"/>
                        <a:pt x="45023" y="122"/>
                      </a:cubicBezTo>
                      <a:cubicBezTo>
                        <a:pt x="55641" y="-394"/>
                        <a:pt x="65799" y="721"/>
                        <a:pt x="76224" y="3630"/>
                      </a:cubicBezTo>
                      <a:cubicBezTo>
                        <a:pt x="77310" y="3999"/>
                        <a:pt x="78388" y="4358"/>
                        <a:pt x="79585" y="4754"/>
                      </a:cubicBezTo>
                      <a:cubicBezTo>
                        <a:pt x="82283" y="5647"/>
                        <a:pt x="85515" y="6835"/>
                        <a:pt x="87891" y="8069"/>
                      </a:cubicBezTo>
                      <a:cubicBezTo>
                        <a:pt x="90461" y="9561"/>
                        <a:pt x="91750" y="11836"/>
                        <a:pt x="91161" y="13447"/>
                      </a:cubicBezTo>
                      <a:cubicBezTo>
                        <a:pt x="88518" y="14212"/>
                        <a:pt x="84484" y="11918"/>
                        <a:pt x="80202" y="10482"/>
                      </a:cubicBezTo>
                      <a:cubicBezTo>
                        <a:pt x="73074" y="7931"/>
                        <a:pt x="62769" y="5712"/>
                        <a:pt x="55476" y="5187"/>
                      </a:cubicBezTo>
                      <a:cubicBezTo>
                        <a:pt x="49895" y="4606"/>
                        <a:pt x="44204" y="4892"/>
                        <a:pt x="38779" y="5122"/>
                      </a:cubicBezTo>
                      <a:cubicBezTo>
                        <a:pt x="33199" y="5445"/>
                        <a:pt x="27857" y="6513"/>
                        <a:pt x="22590" y="7563"/>
                      </a:cubicBezTo>
                      <a:cubicBezTo>
                        <a:pt x="18768" y="8419"/>
                        <a:pt x="14992" y="9091"/>
                        <a:pt x="11355" y="10270"/>
                      </a:cubicBezTo>
                      <a:cubicBezTo>
                        <a:pt x="7515" y="11578"/>
                        <a:pt x="3757" y="13070"/>
                        <a:pt x="0" y="146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6" name="Google Shape;1196;p25"/>
                <p:cNvSpPr/>
                <p:nvPr/>
              </p:nvSpPr>
              <p:spPr>
                <a:xfrm>
                  <a:off x="-8170159" y="-2386503"/>
                  <a:ext cx="2045616" cy="1782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359" h="117074" extrusionOk="0">
                      <a:moveTo>
                        <a:pt x="0" y="117075"/>
                      </a:moveTo>
                      <a:cubicBezTo>
                        <a:pt x="644" y="113658"/>
                        <a:pt x="3085" y="110048"/>
                        <a:pt x="4706" y="106632"/>
                      </a:cubicBezTo>
                      <a:cubicBezTo>
                        <a:pt x="9835" y="95747"/>
                        <a:pt x="15213" y="82587"/>
                        <a:pt x="22507" y="71877"/>
                      </a:cubicBezTo>
                      <a:cubicBezTo>
                        <a:pt x="26964" y="63745"/>
                        <a:pt x="31716" y="57363"/>
                        <a:pt x="39277" y="48486"/>
                      </a:cubicBezTo>
                      <a:cubicBezTo>
                        <a:pt x="42592" y="44701"/>
                        <a:pt x="45824" y="40870"/>
                        <a:pt x="49379" y="37582"/>
                      </a:cubicBezTo>
                      <a:cubicBezTo>
                        <a:pt x="64712" y="23575"/>
                        <a:pt x="83517" y="13556"/>
                        <a:pt x="105011" y="12082"/>
                      </a:cubicBezTo>
                      <a:cubicBezTo>
                        <a:pt x="107111" y="11871"/>
                        <a:pt x="109330" y="11659"/>
                        <a:pt x="111660" y="11429"/>
                      </a:cubicBezTo>
                      <a:cubicBezTo>
                        <a:pt x="116946" y="10904"/>
                        <a:pt x="122637" y="8905"/>
                        <a:pt x="126183" y="6124"/>
                      </a:cubicBezTo>
                      <a:cubicBezTo>
                        <a:pt x="130170" y="3361"/>
                        <a:pt x="132454" y="212"/>
                        <a:pt x="134278" y="0"/>
                      </a:cubicBezTo>
                      <a:cubicBezTo>
                        <a:pt x="134710" y="2192"/>
                        <a:pt x="133430" y="6142"/>
                        <a:pt x="130161" y="9209"/>
                      </a:cubicBezTo>
                      <a:cubicBezTo>
                        <a:pt x="127003" y="12359"/>
                        <a:pt x="122204" y="14578"/>
                        <a:pt x="117489" y="15692"/>
                      </a:cubicBezTo>
                      <a:cubicBezTo>
                        <a:pt x="109468" y="17635"/>
                        <a:pt x="100351" y="17295"/>
                        <a:pt x="91897" y="19569"/>
                      </a:cubicBezTo>
                      <a:cubicBezTo>
                        <a:pt x="83351" y="21660"/>
                        <a:pt x="75266" y="25288"/>
                        <a:pt x="69087" y="29000"/>
                      </a:cubicBezTo>
                      <a:cubicBezTo>
                        <a:pt x="59509" y="34599"/>
                        <a:pt x="50889" y="42049"/>
                        <a:pt x="43467" y="49913"/>
                      </a:cubicBezTo>
                      <a:cubicBezTo>
                        <a:pt x="35851" y="57990"/>
                        <a:pt x="29524" y="66941"/>
                        <a:pt x="23695" y="75993"/>
                      </a:cubicBezTo>
                      <a:cubicBezTo>
                        <a:pt x="19422" y="82587"/>
                        <a:pt x="15296" y="89043"/>
                        <a:pt x="11594" y="95710"/>
                      </a:cubicBezTo>
                      <a:cubicBezTo>
                        <a:pt x="7901" y="102516"/>
                        <a:pt x="4098" y="109533"/>
                        <a:pt x="0" y="11707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97" name="Google Shape;1197;p25"/>
              <p:cNvGrpSpPr/>
              <p:nvPr/>
            </p:nvGrpSpPr>
            <p:grpSpPr>
              <a:xfrm rot="-6998048">
                <a:off x="8796209" y="1556959"/>
                <a:ext cx="186769" cy="180834"/>
                <a:chOff x="-8397453" y="-196590"/>
                <a:chExt cx="457774" cy="443229"/>
              </a:xfrm>
            </p:grpSpPr>
            <p:sp>
              <p:nvSpPr>
                <p:cNvPr id="1198" name="Google Shape;1198;p25"/>
                <p:cNvSpPr/>
                <p:nvPr/>
              </p:nvSpPr>
              <p:spPr>
                <a:xfrm>
                  <a:off x="-8339435" y="-160159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1" y="23907"/>
                      </a:cubicBezTo>
                      <a:cubicBezTo>
                        <a:pt x="16931" y="24183"/>
                        <a:pt x="22493" y="19735"/>
                        <a:pt x="23506" y="14109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9" name="Google Shape;1199;p25"/>
                <p:cNvSpPr/>
                <p:nvPr/>
              </p:nvSpPr>
              <p:spPr>
                <a:xfrm>
                  <a:off x="-8397453" y="-175292"/>
                  <a:ext cx="339898" cy="421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5" h="27713" extrusionOk="0">
                      <a:moveTo>
                        <a:pt x="8715" y="0"/>
                      </a:moveTo>
                      <a:cubicBezTo>
                        <a:pt x="8972" y="1133"/>
                        <a:pt x="7895" y="1464"/>
                        <a:pt x="7434" y="2164"/>
                      </a:cubicBezTo>
                      <a:cubicBezTo>
                        <a:pt x="5961" y="4393"/>
                        <a:pt x="5335" y="7533"/>
                        <a:pt x="4110" y="9835"/>
                      </a:cubicBezTo>
                      <a:cubicBezTo>
                        <a:pt x="4128" y="11797"/>
                        <a:pt x="3557" y="13279"/>
                        <a:pt x="4110" y="15471"/>
                      </a:cubicBezTo>
                      <a:cubicBezTo>
                        <a:pt x="4377" y="16401"/>
                        <a:pt x="5132" y="17092"/>
                        <a:pt x="5611" y="17783"/>
                      </a:cubicBezTo>
                      <a:cubicBezTo>
                        <a:pt x="7794" y="20867"/>
                        <a:pt x="11219" y="22424"/>
                        <a:pt x="14903" y="22323"/>
                      </a:cubicBezTo>
                      <a:cubicBezTo>
                        <a:pt x="15354" y="22323"/>
                        <a:pt x="15649" y="22323"/>
                        <a:pt x="16119" y="22304"/>
                      </a:cubicBezTo>
                      <a:cubicBezTo>
                        <a:pt x="17113" y="22286"/>
                        <a:pt x="18246" y="21853"/>
                        <a:pt x="19204" y="21788"/>
                      </a:cubicBezTo>
                      <a:cubicBezTo>
                        <a:pt x="20235" y="21734"/>
                        <a:pt x="21524" y="22765"/>
                        <a:pt x="22325" y="24293"/>
                      </a:cubicBezTo>
                      <a:cubicBezTo>
                        <a:pt x="22234" y="26374"/>
                        <a:pt x="19867" y="26964"/>
                        <a:pt x="17665" y="27388"/>
                      </a:cubicBezTo>
                      <a:cubicBezTo>
                        <a:pt x="13963" y="28373"/>
                        <a:pt x="8079" y="27056"/>
                        <a:pt x="5114" y="24321"/>
                      </a:cubicBezTo>
                      <a:cubicBezTo>
                        <a:pt x="2774" y="22452"/>
                        <a:pt x="831" y="19781"/>
                        <a:pt x="251" y="16723"/>
                      </a:cubicBezTo>
                      <a:cubicBezTo>
                        <a:pt x="-338" y="13629"/>
                        <a:pt x="141" y="10554"/>
                        <a:pt x="1356" y="8141"/>
                      </a:cubicBezTo>
                      <a:cubicBezTo>
                        <a:pt x="2250" y="6363"/>
                        <a:pt x="3631" y="5065"/>
                        <a:pt x="4754" y="3757"/>
                      </a:cubicBezTo>
                      <a:cubicBezTo>
                        <a:pt x="5961" y="2348"/>
                        <a:pt x="7296" y="1123"/>
                        <a:pt x="871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0" name="Google Shape;1200;p25"/>
                <p:cNvSpPr/>
                <p:nvPr/>
              </p:nvSpPr>
              <p:spPr>
                <a:xfrm>
                  <a:off x="-8231771" y="-196590"/>
                  <a:ext cx="292092" cy="349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85" h="22929" extrusionOk="0">
                      <a:moveTo>
                        <a:pt x="13477" y="22930"/>
                      </a:moveTo>
                      <a:cubicBezTo>
                        <a:pt x="13265" y="21871"/>
                        <a:pt x="14196" y="21778"/>
                        <a:pt x="14564" y="21180"/>
                      </a:cubicBezTo>
                      <a:cubicBezTo>
                        <a:pt x="15706" y="19264"/>
                        <a:pt x="15310" y="16713"/>
                        <a:pt x="15816" y="14761"/>
                      </a:cubicBezTo>
                      <a:cubicBezTo>
                        <a:pt x="15245" y="13288"/>
                        <a:pt x="15466" y="12045"/>
                        <a:pt x="14693" y="10405"/>
                      </a:cubicBezTo>
                      <a:cubicBezTo>
                        <a:pt x="14370" y="9696"/>
                        <a:pt x="13597" y="9272"/>
                        <a:pt x="13182" y="8766"/>
                      </a:cubicBezTo>
                      <a:cubicBezTo>
                        <a:pt x="11248" y="6611"/>
                        <a:pt x="8550" y="5451"/>
                        <a:pt x="5760" y="5368"/>
                      </a:cubicBezTo>
                      <a:cubicBezTo>
                        <a:pt x="5401" y="5350"/>
                        <a:pt x="5226" y="5340"/>
                        <a:pt x="4857" y="5322"/>
                      </a:cubicBezTo>
                      <a:cubicBezTo>
                        <a:pt x="4121" y="5248"/>
                        <a:pt x="3320" y="5635"/>
                        <a:pt x="2647" y="5598"/>
                      </a:cubicBezTo>
                      <a:cubicBezTo>
                        <a:pt x="1929" y="5543"/>
                        <a:pt x="833" y="4456"/>
                        <a:pt x="4" y="2937"/>
                      </a:cubicBezTo>
                      <a:cubicBezTo>
                        <a:pt x="-106" y="929"/>
                        <a:pt x="1993" y="423"/>
                        <a:pt x="3844" y="165"/>
                      </a:cubicBezTo>
                      <a:cubicBezTo>
                        <a:pt x="7049" y="-489"/>
                        <a:pt x="11534" y="883"/>
                        <a:pt x="13993" y="2900"/>
                      </a:cubicBezTo>
                      <a:cubicBezTo>
                        <a:pt x="15936" y="4309"/>
                        <a:pt x="17639" y="6399"/>
                        <a:pt x="18367" y="8674"/>
                      </a:cubicBezTo>
                      <a:cubicBezTo>
                        <a:pt x="19131" y="10976"/>
                        <a:pt x="19426" y="13334"/>
                        <a:pt x="18966" y="15544"/>
                      </a:cubicBezTo>
                      <a:cubicBezTo>
                        <a:pt x="18616" y="17165"/>
                        <a:pt x="17667" y="18518"/>
                        <a:pt x="16857" y="19752"/>
                      </a:cubicBezTo>
                      <a:cubicBezTo>
                        <a:pt x="15982" y="21097"/>
                        <a:pt x="14812" y="22211"/>
                        <a:pt x="13477" y="229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01" name="Google Shape;1201;p25"/>
              <p:cNvGrpSpPr/>
              <p:nvPr/>
            </p:nvGrpSpPr>
            <p:grpSpPr>
              <a:xfrm rot="-6998048">
                <a:off x="8804037" y="2278591"/>
                <a:ext cx="158457" cy="180876"/>
                <a:chOff x="-6943287" y="3579287"/>
                <a:chExt cx="388381" cy="443330"/>
              </a:xfrm>
            </p:grpSpPr>
            <p:sp>
              <p:nvSpPr>
                <p:cNvPr id="1202" name="Google Shape;1202;p25"/>
                <p:cNvSpPr/>
                <p:nvPr/>
              </p:nvSpPr>
              <p:spPr>
                <a:xfrm>
                  <a:off x="-6927485" y="3619996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8" y="645"/>
                      </a:moveTo>
                      <a:cubicBezTo>
                        <a:pt x="4083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0" y="23907"/>
                      </a:cubicBezTo>
                      <a:cubicBezTo>
                        <a:pt x="16930" y="24183"/>
                        <a:pt x="22493" y="19735"/>
                        <a:pt x="23506" y="14108"/>
                      </a:cubicBezTo>
                      <a:cubicBezTo>
                        <a:pt x="24518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3" name="Google Shape;1203;p25"/>
                <p:cNvSpPr/>
                <p:nvPr/>
              </p:nvSpPr>
              <p:spPr>
                <a:xfrm>
                  <a:off x="-6943287" y="3669078"/>
                  <a:ext cx="274537" cy="353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32" h="23221" extrusionOk="0">
                      <a:moveTo>
                        <a:pt x="6991" y="0"/>
                      </a:moveTo>
                      <a:cubicBezTo>
                        <a:pt x="7046" y="1077"/>
                        <a:pt x="6116" y="1032"/>
                        <a:pt x="5665" y="1565"/>
                      </a:cubicBezTo>
                      <a:cubicBezTo>
                        <a:pt x="4274" y="3297"/>
                        <a:pt x="4338" y="5866"/>
                        <a:pt x="3602" y="7717"/>
                      </a:cubicBezTo>
                      <a:cubicBezTo>
                        <a:pt x="3988" y="9237"/>
                        <a:pt x="3620" y="10434"/>
                        <a:pt x="4200" y="12128"/>
                      </a:cubicBezTo>
                      <a:cubicBezTo>
                        <a:pt x="4440" y="12856"/>
                        <a:pt x="5167" y="13353"/>
                        <a:pt x="5517" y="13887"/>
                      </a:cubicBezTo>
                      <a:cubicBezTo>
                        <a:pt x="7202" y="16190"/>
                        <a:pt x="9762" y="17543"/>
                        <a:pt x="12498" y="17820"/>
                      </a:cubicBezTo>
                      <a:cubicBezTo>
                        <a:pt x="12856" y="17866"/>
                        <a:pt x="13022" y="17884"/>
                        <a:pt x="13382" y="17930"/>
                      </a:cubicBezTo>
                      <a:cubicBezTo>
                        <a:pt x="14100" y="18050"/>
                        <a:pt x="14910" y="17718"/>
                        <a:pt x="15564" y="17801"/>
                      </a:cubicBezTo>
                      <a:cubicBezTo>
                        <a:pt x="16255" y="17902"/>
                        <a:pt x="17286" y="19054"/>
                        <a:pt x="18032" y="20619"/>
                      </a:cubicBezTo>
                      <a:cubicBezTo>
                        <a:pt x="18032" y="22627"/>
                        <a:pt x="15905" y="23023"/>
                        <a:pt x="14036" y="23152"/>
                      </a:cubicBezTo>
                      <a:cubicBezTo>
                        <a:pt x="10794" y="23594"/>
                        <a:pt x="6420" y="21872"/>
                        <a:pt x="4145" y="19634"/>
                      </a:cubicBezTo>
                      <a:cubicBezTo>
                        <a:pt x="2331" y="18050"/>
                        <a:pt x="839" y="15793"/>
                        <a:pt x="360" y="13436"/>
                      </a:cubicBezTo>
                      <a:cubicBezTo>
                        <a:pt x="-146" y="11060"/>
                        <a:pt x="-156" y="8675"/>
                        <a:pt x="572" y="6548"/>
                      </a:cubicBezTo>
                      <a:cubicBezTo>
                        <a:pt x="1115" y="4982"/>
                        <a:pt x="2239" y="3766"/>
                        <a:pt x="3205" y="2652"/>
                      </a:cubicBezTo>
                      <a:cubicBezTo>
                        <a:pt x="4246" y="1446"/>
                        <a:pt x="5563" y="506"/>
                        <a:pt x="69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4" name="Google Shape;1204;p25"/>
                <p:cNvSpPr/>
                <p:nvPr/>
              </p:nvSpPr>
              <p:spPr>
                <a:xfrm>
                  <a:off x="-6816106" y="3579287"/>
                  <a:ext cx="261200" cy="27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6" h="18256" extrusionOk="0">
                      <a:moveTo>
                        <a:pt x="14753" y="18257"/>
                      </a:moveTo>
                      <a:cubicBezTo>
                        <a:pt x="14062" y="17511"/>
                        <a:pt x="14836" y="17179"/>
                        <a:pt x="14909" y="16626"/>
                      </a:cubicBezTo>
                      <a:cubicBezTo>
                        <a:pt x="15121" y="14877"/>
                        <a:pt x="13896" y="13118"/>
                        <a:pt x="13933" y="11525"/>
                      </a:cubicBezTo>
                      <a:cubicBezTo>
                        <a:pt x="13040" y="10576"/>
                        <a:pt x="13012" y="9582"/>
                        <a:pt x="12100" y="8476"/>
                      </a:cubicBezTo>
                      <a:cubicBezTo>
                        <a:pt x="11723" y="7997"/>
                        <a:pt x="10986" y="7841"/>
                        <a:pt x="10581" y="7510"/>
                      </a:cubicBezTo>
                      <a:cubicBezTo>
                        <a:pt x="8739" y="6128"/>
                        <a:pt x="6640" y="5410"/>
                        <a:pt x="4466" y="5364"/>
                      </a:cubicBezTo>
                      <a:cubicBezTo>
                        <a:pt x="4245" y="5364"/>
                        <a:pt x="4006" y="5327"/>
                        <a:pt x="3766" y="5309"/>
                      </a:cubicBezTo>
                      <a:cubicBezTo>
                        <a:pt x="3195" y="5226"/>
                        <a:pt x="2551" y="5539"/>
                        <a:pt x="2017" y="5419"/>
                      </a:cubicBezTo>
                      <a:cubicBezTo>
                        <a:pt x="1446" y="5281"/>
                        <a:pt x="607" y="4028"/>
                        <a:pt x="0" y="2408"/>
                      </a:cubicBezTo>
                      <a:cubicBezTo>
                        <a:pt x="0" y="455"/>
                        <a:pt x="1676" y="280"/>
                        <a:pt x="3140" y="105"/>
                      </a:cubicBezTo>
                      <a:cubicBezTo>
                        <a:pt x="5672" y="-337"/>
                        <a:pt x="9209" y="667"/>
                        <a:pt x="11290" y="2067"/>
                      </a:cubicBezTo>
                      <a:cubicBezTo>
                        <a:pt x="12911" y="3053"/>
                        <a:pt x="14458" y="4424"/>
                        <a:pt x="15370" y="6073"/>
                      </a:cubicBezTo>
                      <a:cubicBezTo>
                        <a:pt x="16309" y="7730"/>
                        <a:pt x="17027" y="9453"/>
                        <a:pt x="17147" y="11249"/>
                      </a:cubicBezTo>
                      <a:cubicBezTo>
                        <a:pt x="17230" y="12565"/>
                        <a:pt x="16742" y="13827"/>
                        <a:pt x="16447" y="14951"/>
                      </a:cubicBezTo>
                      <a:cubicBezTo>
                        <a:pt x="16106" y="16184"/>
                        <a:pt x="15535" y="17317"/>
                        <a:pt x="14753" y="1825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05" name="Google Shape;1205;p25"/>
            <p:cNvGrpSpPr/>
            <p:nvPr/>
          </p:nvGrpSpPr>
          <p:grpSpPr>
            <a:xfrm>
              <a:off x="-215200" y="533411"/>
              <a:ext cx="784488" cy="4262962"/>
              <a:chOff x="-215200" y="533411"/>
              <a:chExt cx="784488" cy="4262962"/>
            </a:xfrm>
          </p:grpSpPr>
          <p:grpSp>
            <p:nvGrpSpPr>
              <p:cNvPr id="1206" name="Google Shape;1206;p25"/>
              <p:cNvGrpSpPr/>
              <p:nvPr/>
            </p:nvGrpSpPr>
            <p:grpSpPr>
              <a:xfrm rot="-4672490">
                <a:off x="-204854" y="4096072"/>
                <a:ext cx="703185" cy="589320"/>
                <a:chOff x="-3567000" y="-2468681"/>
                <a:chExt cx="1723483" cy="1444405"/>
              </a:xfrm>
            </p:grpSpPr>
            <p:sp>
              <p:nvSpPr>
                <p:cNvPr id="1207" name="Google Shape;1207;p25"/>
                <p:cNvSpPr/>
                <p:nvPr/>
              </p:nvSpPr>
              <p:spPr>
                <a:xfrm>
                  <a:off x="-3537861" y="-2425902"/>
                  <a:ext cx="1694345" cy="1390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87" h="91323" extrusionOk="0">
                      <a:moveTo>
                        <a:pt x="88445" y="13418"/>
                      </a:moveTo>
                      <a:cubicBezTo>
                        <a:pt x="76418" y="3739"/>
                        <a:pt x="60616" y="-903"/>
                        <a:pt x="45246" y="166"/>
                      </a:cubicBezTo>
                      <a:cubicBezTo>
                        <a:pt x="37243" y="-332"/>
                        <a:pt x="29185" y="285"/>
                        <a:pt x="21366" y="2100"/>
                      </a:cubicBezTo>
                      <a:cubicBezTo>
                        <a:pt x="15693" y="3426"/>
                        <a:pt x="9984" y="5442"/>
                        <a:pt x="5692" y="9384"/>
                      </a:cubicBezTo>
                      <a:cubicBezTo>
                        <a:pt x="1401" y="13325"/>
                        <a:pt x="-1177" y="19560"/>
                        <a:pt x="535" y="25131"/>
                      </a:cubicBezTo>
                      <a:cubicBezTo>
                        <a:pt x="3271" y="34009"/>
                        <a:pt x="14202" y="36643"/>
                        <a:pt x="23134" y="39212"/>
                      </a:cubicBezTo>
                      <a:cubicBezTo>
                        <a:pt x="43505" y="45069"/>
                        <a:pt x="61730" y="58137"/>
                        <a:pt x="73812" y="75560"/>
                      </a:cubicBezTo>
                      <a:cubicBezTo>
                        <a:pt x="78463" y="82264"/>
                        <a:pt x="83399" y="90359"/>
                        <a:pt x="91512" y="91253"/>
                      </a:cubicBezTo>
                      <a:cubicBezTo>
                        <a:pt x="96752" y="91823"/>
                        <a:pt x="101955" y="88904"/>
                        <a:pt x="105187" y="84733"/>
                      </a:cubicBezTo>
                      <a:cubicBezTo>
                        <a:pt x="108411" y="80552"/>
                        <a:pt x="109921" y="75293"/>
                        <a:pt x="110685" y="70072"/>
                      </a:cubicBezTo>
                      <a:cubicBezTo>
                        <a:pt x="113743" y="49056"/>
                        <a:pt x="104976" y="26724"/>
                        <a:pt x="88445" y="134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8" name="Google Shape;1208;p25"/>
                <p:cNvSpPr/>
                <p:nvPr/>
              </p:nvSpPr>
              <p:spPr>
                <a:xfrm>
                  <a:off x="-2747827" y="-2458984"/>
                  <a:ext cx="874615" cy="712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46" h="46828" extrusionOk="0">
                      <a:moveTo>
                        <a:pt x="57447" y="46828"/>
                      </a:moveTo>
                      <a:cubicBezTo>
                        <a:pt x="56304" y="45603"/>
                        <a:pt x="56544" y="43724"/>
                        <a:pt x="56084" y="42187"/>
                      </a:cubicBezTo>
                      <a:cubicBezTo>
                        <a:pt x="54582" y="37288"/>
                        <a:pt x="51166" y="32406"/>
                        <a:pt x="48670" y="27765"/>
                      </a:cubicBezTo>
                      <a:cubicBezTo>
                        <a:pt x="46073" y="24938"/>
                        <a:pt x="44415" y="22157"/>
                        <a:pt x="40935" y="18924"/>
                      </a:cubicBezTo>
                      <a:cubicBezTo>
                        <a:pt x="39452" y="17515"/>
                        <a:pt x="37610" y="16558"/>
                        <a:pt x="36072" y="15425"/>
                      </a:cubicBezTo>
                      <a:cubicBezTo>
                        <a:pt x="29294" y="10618"/>
                        <a:pt x="21945" y="7515"/>
                        <a:pt x="13805" y="6050"/>
                      </a:cubicBezTo>
                      <a:cubicBezTo>
                        <a:pt x="12921" y="5893"/>
                        <a:pt x="12101" y="5755"/>
                        <a:pt x="11143" y="5590"/>
                      </a:cubicBezTo>
                      <a:cubicBezTo>
                        <a:pt x="8997" y="5194"/>
                        <a:pt x="6373" y="5268"/>
                        <a:pt x="4347" y="5028"/>
                      </a:cubicBezTo>
                      <a:cubicBezTo>
                        <a:pt x="2137" y="4761"/>
                        <a:pt x="341" y="3453"/>
                        <a:pt x="0" y="1740"/>
                      </a:cubicBezTo>
                      <a:cubicBezTo>
                        <a:pt x="1538" y="-230"/>
                        <a:pt x="5765" y="-129"/>
                        <a:pt x="9734" y="156"/>
                      </a:cubicBezTo>
                      <a:cubicBezTo>
                        <a:pt x="16485" y="433"/>
                        <a:pt x="25565" y="3370"/>
                        <a:pt x="31228" y="6630"/>
                      </a:cubicBezTo>
                      <a:cubicBezTo>
                        <a:pt x="35630" y="9006"/>
                        <a:pt x="39839" y="12017"/>
                        <a:pt x="43227" y="15517"/>
                      </a:cubicBezTo>
                      <a:cubicBezTo>
                        <a:pt x="46709" y="19081"/>
                        <a:pt x="49747" y="22921"/>
                        <a:pt x="52022" y="27121"/>
                      </a:cubicBezTo>
                      <a:cubicBezTo>
                        <a:pt x="53671" y="30187"/>
                        <a:pt x="54629" y="33456"/>
                        <a:pt x="55586" y="36587"/>
                      </a:cubicBezTo>
                      <a:cubicBezTo>
                        <a:pt x="56617" y="39949"/>
                        <a:pt x="57244" y="43384"/>
                        <a:pt x="57447" y="4682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9" name="Google Shape;1209;p25"/>
                <p:cNvSpPr/>
                <p:nvPr/>
              </p:nvSpPr>
              <p:spPr>
                <a:xfrm>
                  <a:off x="-3493833" y="-2468681"/>
                  <a:ext cx="600581" cy="28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7" h="18778" extrusionOk="0">
                      <a:moveTo>
                        <a:pt x="10" y="18779"/>
                      </a:moveTo>
                      <a:cubicBezTo>
                        <a:pt x="-119" y="17609"/>
                        <a:pt x="1050" y="17305"/>
                        <a:pt x="1621" y="16633"/>
                      </a:cubicBezTo>
                      <a:cubicBezTo>
                        <a:pt x="3491" y="14570"/>
                        <a:pt x="5342" y="11476"/>
                        <a:pt x="8178" y="10131"/>
                      </a:cubicBezTo>
                      <a:cubicBezTo>
                        <a:pt x="9679" y="8400"/>
                        <a:pt x="11466" y="7663"/>
                        <a:pt x="13897" y="6318"/>
                      </a:cubicBezTo>
                      <a:cubicBezTo>
                        <a:pt x="14928" y="5693"/>
                        <a:pt x="15868" y="4873"/>
                        <a:pt x="16899" y="4320"/>
                      </a:cubicBezTo>
                      <a:cubicBezTo>
                        <a:pt x="21448" y="2156"/>
                        <a:pt x="26127" y="821"/>
                        <a:pt x="31256" y="195"/>
                      </a:cubicBezTo>
                      <a:cubicBezTo>
                        <a:pt x="31873" y="158"/>
                        <a:pt x="32306" y="139"/>
                        <a:pt x="32941" y="112"/>
                      </a:cubicBezTo>
                      <a:cubicBezTo>
                        <a:pt x="34295" y="56"/>
                        <a:pt x="35944" y="-109"/>
                        <a:pt x="37214" y="112"/>
                      </a:cubicBezTo>
                      <a:cubicBezTo>
                        <a:pt x="38614" y="434"/>
                        <a:pt x="39517" y="1972"/>
                        <a:pt x="39443" y="3675"/>
                      </a:cubicBezTo>
                      <a:cubicBezTo>
                        <a:pt x="38347" y="5462"/>
                        <a:pt x="36303" y="5048"/>
                        <a:pt x="34258" y="5260"/>
                      </a:cubicBezTo>
                      <a:cubicBezTo>
                        <a:pt x="30851" y="5536"/>
                        <a:pt x="26182" y="6263"/>
                        <a:pt x="23033" y="7203"/>
                      </a:cubicBezTo>
                      <a:cubicBezTo>
                        <a:pt x="20592" y="7847"/>
                        <a:pt x="18262" y="8916"/>
                        <a:pt x="15969" y="9781"/>
                      </a:cubicBezTo>
                      <a:cubicBezTo>
                        <a:pt x="13630" y="10711"/>
                        <a:pt x="11549" y="12000"/>
                        <a:pt x="9384" y="13124"/>
                      </a:cubicBezTo>
                      <a:cubicBezTo>
                        <a:pt x="7838" y="13981"/>
                        <a:pt x="6124" y="14588"/>
                        <a:pt x="4660" y="15546"/>
                      </a:cubicBezTo>
                      <a:cubicBezTo>
                        <a:pt x="3426" y="16412"/>
                        <a:pt x="1925" y="17453"/>
                        <a:pt x="10" y="1876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0" name="Google Shape;1210;p25"/>
                <p:cNvSpPr/>
                <p:nvPr/>
              </p:nvSpPr>
              <p:spPr>
                <a:xfrm>
                  <a:off x="-3567000" y="-2131624"/>
                  <a:ext cx="937921" cy="610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4" h="40068" extrusionOk="0">
                      <a:moveTo>
                        <a:pt x="0" y="0"/>
                      </a:moveTo>
                      <a:cubicBezTo>
                        <a:pt x="1390" y="829"/>
                        <a:pt x="1612" y="2578"/>
                        <a:pt x="2505" y="3822"/>
                      </a:cubicBezTo>
                      <a:cubicBezTo>
                        <a:pt x="5378" y="7763"/>
                        <a:pt x="10286" y="10471"/>
                        <a:pt x="14274" y="13372"/>
                      </a:cubicBezTo>
                      <a:cubicBezTo>
                        <a:pt x="17635" y="14688"/>
                        <a:pt x="20177" y="16328"/>
                        <a:pt x="24395" y="17921"/>
                      </a:cubicBezTo>
                      <a:cubicBezTo>
                        <a:pt x="26209" y="18612"/>
                        <a:pt x="28161" y="18869"/>
                        <a:pt x="29920" y="19440"/>
                      </a:cubicBezTo>
                      <a:cubicBezTo>
                        <a:pt x="37591" y="21908"/>
                        <a:pt x="45069" y="24164"/>
                        <a:pt x="52547" y="28465"/>
                      </a:cubicBezTo>
                      <a:cubicBezTo>
                        <a:pt x="53293" y="28935"/>
                        <a:pt x="54122" y="29423"/>
                        <a:pt x="54904" y="30031"/>
                      </a:cubicBezTo>
                      <a:cubicBezTo>
                        <a:pt x="56764" y="31329"/>
                        <a:pt x="59039" y="32987"/>
                        <a:pt x="60448" y="34682"/>
                      </a:cubicBezTo>
                      <a:cubicBezTo>
                        <a:pt x="62014" y="36560"/>
                        <a:pt x="61894" y="38936"/>
                        <a:pt x="60660" y="40068"/>
                      </a:cubicBezTo>
                      <a:cubicBezTo>
                        <a:pt x="58256" y="40013"/>
                        <a:pt x="56231" y="37306"/>
                        <a:pt x="53413" y="35381"/>
                      </a:cubicBezTo>
                      <a:cubicBezTo>
                        <a:pt x="48845" y="32038"/>
                        <a:pt x="41422" y="28732"/>
                        <a:pt x="36017" y="26715"/>
                      </a:cubicBezTo>
                      <a:cubicBezTo>
                        <a:pt x="31909" y="25122"/>
                        <a:pt x="27544" y="23769"/>
                        <a:pt x="23474" y="21908"/>
                      </a:cubicBezTo>
                      <a:cubicBezTo>
                        <a:pt x="19321" y="20030"/>
                        <a:pt x="15232" y="18087"/>
                        <a:pt x="11594" y="15434"/>
                      </a:cubicBezTo>
                      <a:cubicBezTo>
                        <a:pt x="8942" y="13491"/>
                        <a:pt x="6787" y="11069"/>
                        <a:pt x="4788" y="8647"/>
                      </a:cubicBezTo>
                      <a:cubicBezTo>
                        <a:pt x="2643" y="6078"/>
                        <a:pt x="958" y="3122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1" name="Google Shape;1211;p25"/>
                <p:cNvSpPr/>
                <p:nvPr/>
              </p:nvSpPr>
              <p:spPr>
                <a:xfrm>
                  <a:off x="-2619869" y="-1548122"/>
                  <a:ext cx="729643" cy="523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24" h="34407" extrusionOk="0">
                      <a:moveTo>
                        <a:pt x="47384" y="17377"/>
                      </a:moveTo>
                      <a:cubicBezTo>
                        <a:pt x="48416" y="18565"/>
                        <a:pt x="47698" y="20269"/>
                        <a:pt x="47449" y="21623"/>
                      </a:cubicBezTo>
                      <a:cubicBezTo>
                        <a:pt x="47062" y="23842"/>
                        <a:pt x="46334" y="26310"/>
                        <a:pt x="44843" y="28493"/>
                      </a:cubicBezTo>
                      <a:cubicBezTo>
                        <a:pt x="43397" y="30684"/>
                        <a:pt x="41076" y="32480"/>
                        <a:pt x="38543" y="33097"/>
                      </a:cubicBezTo>
                      <a:cubicBezTo>
                        <a:pt x="35210" y="34810"/>
                        <a:pt x="31600" y="34847"/>
                        <a:pt x="27124" y="33190"/>
                      </a:cubicBezTo>
                      <a:cubicBezTo>
                        <a:pt x="25209" y="32462"/>
                        <a:pt x="23247" y="31633"/>
                        <a:pt x="21700" y="30408"/>
                      </a:cubicBezTo>
                      <a:cubicBezTo>
                        <a:pt x="18376" y="27728"/>
                        <a:pt x="15954" y="24542"/>
                        <a:pt x="13550" y="21604"/>
                      </a:cubicBezTo>
                      <a:cubicBezTo>
                        <a:pt x="11091" y="18556"/>
                        <a:pt x="8706" y="15582"/>
                        <a:pt x="6257" y="12524"/>
                      </a:cubicBezTo>
                      <a:cubicBezTo>
                        <a:pt x="5741" y="11833"/>
                        <a:pt x="5253" y="11198"/>
                        <a:pt x="4691" y="10452"/>
                      </a:cubicBezTo>
                      <a:cubicBezTo>
                        <a:pt x="3466" y="8758"/>
                        <a:pt x="1762" y="6897"/>
                        <a:pt x="740" y="5212"/>
                      </a:cubicBezTo>
                      <a:cubicBezTo>
                        <a:pt x="-383" y="3361"/>
                        <a:pt x="-190" y="1179"/>
                        <a:pt x="1063" y="0"/>
                      </a:cubicBezTo>
                      <a:cubicBezTo>
                        <a:pt x="3457" y="73"/>
                        <a:pt x="5446" y="3113"/>
                        <a:pt x="7693" y="5783"/>
                      </a:cubicBezTo>
                      <a:cubicBezTo>
                        <a:pt x="11450" y="10277"/>
                        <a:pt x="16377" y="16816"/>
                        <a:pt x="19794" y="21282"/>
                      </a:cubicBezTo>
                      <a:cubicBezTo>
                        <a:pt x="22382" y="24662"/>
                        <a:pt x="25181" y="27627"/>
                        <a:pt x="28238" y="29257"/>
                      </a:cubicBezTo>
                      <a:cubicBezTo>
                        <a:pt x="31324" y="30952"/>
                        <a:pt x="35108" y="30905"/>
                        <a:pt x="38359" y="29754"/>
                      </a:cubicBezTo>
                      <a:cubicBezTo>
                        <a:pt x="40726" y="28953"/>
                        <a:pt x="43019" y="27627"/>
                        <a:pt x="44594" y="25463"/>
                      </a:cubicBezTo>
                      <a:cubicBezTo>
                        <a:pt x="46224" y="23170"/>
                        <a:pt x="47255" y="20370"/>
                        <a:pt x="47384" y="173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12" name="Google Shape;1212;p25"/>
              <p:cNvGrpSpPr/>
              <p:nvPr/>
            </p:nvGrpSpPr>
            <p:grpSpPr>
              <a:xfrm rot="-6998048">
                <a:off x="65715" y="3629374"/>
                <a:ext cx="162037" cy="183108"/>
                <a:chOff x="-1099113" y="4612183"/>
                <a:chExt cx="397157" cy="448803"/>
              </a:xfrm>
            </p:grpSpPr>
            <p:sp>
              <p:nvSpPr>
                <p:cNvPr id="1213" name="Google Shape;1213;p25"/>
                <p:cNvSpPr/>
                <p:nvPr/>
              </p:nvSpPr>
              <p:spPr>
                <a:xfrm>
                  <a:off x="-1062408" y="4654247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0"/>
                        <a:pt x="11221" y="23907"/>
                      </a:cubicBezTo>
                      <a:cubicBezTo>
                        <a:pt x="16930" y="24183"/>
                        <a:pt x="22492" y="19735"/>
                        <a:pt x="23506" y="14108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4" name="Google Shape;1214;p25"/>
                <p:cNvSpPr/>
                <p:nvPr/>
              </p:nvSpPr>
              <p:spPr>
                <a:xfrm>
                  <a:off x="-1099113" y="4612183"/>
                  <a:ext cx="225878" cy="448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36" h="29478" extrusionOk="0">
                      <a:moveTo>
                        <a:pt x="10823" y="0"/>
                      </a:moveTo>
                      <a:cubicBezTo>
                        <a:pt x="10620" y="1105"/>
                        <a:pt x="9626" y="939"/>
                        <a:pt x="9018" y="1418"/>
                      </a:cubicBezTo>
                      <a:cubicBezTo>
                        <a:pt x="7093" y="2984"/>
                        <a:pt x="6329" y="5737"/>
                        <a:pt x="4984" y="7616"/>
                      </a:cubicBezTo>
                      <a:cubicBezTo>
                        <a:pt x="4855" y="9393"/>
                        <a:pt x="4109" y="10609"/>
                        <a:pt x="4109" y="12699"/>
                      </a:cubicBezTo>
                      <a:cubicBezTo>
                        <a:pt x="4091" y="13592"/>
                        <a:pt x="4625" y="14431"/>
                        <a:pt x="4791" y="15186"/>
                      </a:cubicBezTo>
                      <a:cubicBezTo>
                        <a:pt x="5657" y="18492"/>
                        <a:pt x="7701" y="21199"/>
                        <a:pt x="10482" y="23004"/>
                      </a:cubicBezTo>
                      <a:cubicBezTo>
                        <a:pt x="10823" y="23234"/>
                        <a:pt x="11025" y="23364"/>
                        <a:pt x="11375" y="23594"/>
                      </a:cubicBezTo>
                      <a:cubicBezTo>
                        <a:pt x="12084" y="24109"/>
                        <a:pt x="13125" y="24275"/>
                        <a:pt x="13807" y="24708"/>
                      </a:cubicBezTo>
                      <a:cubicBezTo>
                        <a:pt x="14525" y="25187"/>
                        <a:pt x="14948" y="26715"/>
                        <a:pt x="14810" y="28438"/>
                      </a:cubicBezTo>
                      <a:cubicBezTo>
                        <a:pt x="13714" y="30160"/>
                        <a:pt x="11532" y="29404"/>
                        <a:pt x="9672" y="28594"/>
                      </a:cubicBezTo>
                      <a:cubicBezTo>
                        <a:pt x="6347" y="27360"/>
                        <a:pt x="2875" y="23658"/>
                        <a:pt x="1540" y="20490"/>
                      </a:cubicBezTo>
                      <a:cubicBezTo>
                        <a:pt x="407" y="18151"/>
                        <a:pt x="-228" y="15351"/>
                        <a:pt x="76" y="12792"/>
                      </a:cubicBezTo>
                      <a:cubicBezTo>
                        <a:pt x="352" y="10185"/>
                        <a:pt x="1061" y="7708"/>
                        <a:pt x="2415" y="5645"/>
                      </a:cubicBezTo>
                      <a:cubicBezTo>
                        <a:pt x="3419" y="4144"/>
                        <a:pt x="4892" y="3113"/>
                        <a:pt x="6191" y="2136"/>
                      </a:cubicBezTo>
                      <a:cubicBezTo>
                        <a:pt x="7572" y="1086"/>
                        <a:pt x="9174" y="331"/>
                        <a:pt x="1082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5" name="Google Shape;1215;p25"/>
                <p:cNvSpPr/>
                <p:nvPr/>
              </p:nvSpPr>
              <p:spPr>
                <a:xfrm>
                  <a:off x="-868272" y="4630513"/>
                  <a:ext cx="147180" cy="320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7" h="21073" extrusionOk="0">
                      <a:moveTo>
                        <a:pt x="5026" y="21073"/>
                      </a:moveTo>
                      <a:cubicBezTo>
                        <a:pt x="4510" y="20208"/>
                        <a:pt x="5293" y="20152"/>
                        <a:pt x="5505" y="19738"/>
                      </a:cubicBezTo>
                      <a:cubicBezTo>
                        <a:pt x="6085" y="18329"/>
                        <a:pt x="5422" y="16487"/>
                        <a:pt x="6057" y="15207"/>
                      </a:cubicBezTo>
                      <a:cubicBezTo>
                        <a:pt x="5570" y="14120"/>
                        <a:pt x="5947" y="13319"/>
                        <a:pt x="5652" y="12066"/>
                      </a:cubicBezTo>
                      <a:cubicBezTo>
                        <a:pt x="5560" y="11533"/>
                        <a:pt x="4971" y="11081"/>
                        <a:pt x="4833" y="10621"/>
                      </a:cubicBezTo>
                      <a:cubicBezTo>
                        <a:pt x="4013" y="8631"/>
                        <a:pt x="3000" y="6956"/>
                        <a:pt x="1628" y="5584"/>
                      </a:cubicBezTo>
                      <a:cubicBezTo>
                        <a:pt x="1481" y="5455"/>
                        <a:pt x="1342" y="5298"/>
                        <a:pt x="1214" y="5123"/>
                      </a:cubicBezTo>
                      <a:cubicBezTo>
                        <a:pt x="919" y="4699"/>
                        <a:pt x="283" y="4524"/>
                        <a:pt x="72" y="4064"/>
                      </a:cubicBezTo>
                      <a:cubicBezTo>
                        <a:pt x="-186" y="3622"/>
                        <a:pt x="274" y="2139"/>
                        <a:pt x="1103" y="638"/>
                      </a:cubicBezTo>
                      <a:cubicBezTo>
                        <a:pt x="2493" y="-669"/>
                        <a:pt x="3534" y="316"/>
                        <a:pt x="4547" y="1080"/>
                      </a:cubicBezTo>
                      <a:cubicBezTo>
                        <a:pt x="6361" y="2351"/>
                        <a:pt x="7955" y="4994"/>
                        <a:pt x="8636" y="6928"/>
                      </a:cubicBezTo>
                      <a:cubicBezTo>
                        <a:pt x="9235" y="8392"/>
                        <a:pt x="9630" y="9976"/>
                        <a:pt x="9667" y="11514"/>
                      </a:cubicBezTo>
                      <a:cubicBezTo>
                        <a:pt x="9667" y="13089"/>
                        <a:pt x="9630" y="14645"/>
                        <a:pt x="9152" y="16091"/>
                      </a:cubicBezTo>
                      <a:cubicBezTo>
                        <a:pt x="8765" y="17150"/>
                        <a:pt x="7936" y="17988"/>
                        <a:pt x="7356" y="18826"/>
                      </a:cubicBezTo>
                      <a:cubicBezTo>
                        <a:pt x="6711" y="19738"/>
                        <a:pt x="5919" y="20493"/>
                        <a:pt x="5026" y="210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16" name="Google Shape;1216;p25"/>
              <p:cNvGrpSpPr/>
              <p:nvPr/>
            </p:nvGrpSpPr>
            <p:grpSpPr>
              <a:xfrm rot="-6998048">
                <a:off x="371902" y="560494"/>
                <a:ext cx="166587" cy="171728"/>
                <a:chOff x="-6434258" y="3552189"/>
                <a:chExt cx="408309" cy="420910"/>
              </a:xfrm>
            </p:grpSpPr>
            <p:sp>
              <p:nvSpPr>
                <p:cNvPr id="1217" name="Google Shape;1217;p25"/>
                <p:cNvSpPr/>
                <p:nvPr/>
              </p:nvSpPr>
              <p:spPr>
                <a:xfrm>
                  <a:off x="-6393473" y="3585666"/>
                  <a:ext cx="360452" cy="36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8" extrusionOk="0">
                      <a:moveTo>
                        <a:pt x="9729" y="644"/>
                      </a:moveTo>
                      <a:cubicBezTo>
                        <a:pt x="4084" y="1583"/>
                        <a:pt x="-355" y="7219"/>
                        <a:pt x="22" y="12929"/>
                      </a:cubicBezTo>
                      <a:cubicBezTo>
                        <a:pt x="400" y="18639"/>
                        <a:pt x="5511" y="23630"/>
                        <a:pt x="11221" y="23906"/>
                      </a:cubicBezTo>
                      <a:cubicBezTo>
                        <a:pt x="16930" y="24183"/>
                        <a:pt x="22492" y="19734"/>
                        <a:pt x="23506" y="14108"/>
                      </a:cubicBezTo>
                      <a:cubicBezTo>
                        <a:pt x="24519" y="8481"/>
                        <a:pt x="20890" y="2385"/>
                        <a:pt x="15466" y="570"/>
                      </a:cubicBezTo>
                      <a:cubicBezTo>
                        <a:pt x="10042" y="-1244"/>
                        <a:pt x="3494" y="1417"/>
                        <a:pt x="842" y="6473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8" name="Google Shape;1218;p25"/>
                <p:cNvSpPr/>
                <p:nvPr/>
              </p:nvSpPr>
              <p:spPr>
                <a:xfrm>
                  <a:off x="-6434258" y="3561673"/>
                  <a:ext cx="351880" cy="41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2" h="27023" extrusionOk="0">
                      <a:moveTo>
                        <a:pt x="7738" y="0"/>
                      </a:moveTo>
                      <a:cubicBezTo>
                        <a:pt x="7674" y="1170"/>
                        <a:pt x="6596" y="1252"/>
                        <a:pt x="6044" y="1916"/>
                      </a:cubicBezTo>
                      <a:cubicBezTo>
                        <a:pt x="4312" y="4070"/>
                        <a:pt x="4193" y="7220"/>
                        <a:pt x="3484" y="9670"/>
                      </a:cubicBezTo>
                      <a:cubicBezTo>
                        <a:pt x="3907" y="11567"/>
                        <a:pt x="3594" y="13141"/>
                        <a:pt x="4460" y="15260"/>
                      </a:cubicBezTo>
                      <a:cubicBezTo>
                        <a:pt x="4810" y="16181"/>
                        <a:pt x="5675" y="16798"/>
                        <a:pt x="6191" y="17460"/>
                      </a:cubicBezTo>
                      <a:cubicBezTo>
                        <a:pt x="8558" y="20325"/>
                        <a:pt x="12149" y="21752"/>
                        <a:pt x="15768" y="21641"/>
                      </a:cubicBezTo>
                      <a:cubicBezTo>
                        <a:pt x="16202" y="21623"/>
                        <a:pt x="16487" y="21623"/>
                        <a:pt x="16938" y="21604"/>
                      </a:cubicBezTo>
                      <a:cubicBezTo>
                        <a:pt x="17905" y="21604"/>
                        <a:pt x="18909" y="21080"/>
                        <a:pt x="19765" y="20969"/>
                      </a:cubicBezTo>
                      <a:cubicBezTo>
                        <a:pt x="20686" y="20868"/>
                        <a:pt x="22049" y="21706"/>
                        <a:pt x="23099" y="23096"/>
                      </a:cubicBezTo>
                      <a:cubicBezTo>
                        <a:pt x="23320" y="25159"/>
                        <a:pt x="20870" y="26145"/>
                        <a:pt x="18632" y="26633"/>
                      </a:cubicBezTo>
                      <a:cubicBezTo>
                        <a:pt x="14783" y="27738"/>
                        <a:pt x="9175" y="26384"/>
                        <a:pt x="6099" y="23990"/>
                      </a:cubicBezTo>
                      <a:cubicBezTo>
                        <a:pt x="3668" y="22332"/>
                        <a:pt x="1596" y="19735"/>
                        <a:pt x="776" y="16936"/>
                      </a:cubicBezTo>
                      <a:cubicBezTo>
                        <a:pt x="-99" y="14099"/>
                        <a:pt x="-265" y="11180"/>
                        <a:pt x="435" y="8518"/>
                      </a:cubicBezTo>
                      <a:cubicBezTo>
                        <a:pt x="970" y="6575"/>
                        <a:pt x="2167" y="4973"/>
                        <a:pt x="3272" y="3527"/>
                      </a:cubicBezTo>
                      <a:cubicBezTo>
                        <a:pt x="4460" y="1980"/>
                        <a:pt x="6016" y="728"/>
                        <a:pt x="77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9" name="Google Shape;1219;p25"/>
                <p:cNvSpPr/>
                <p:nvPr/>
              </p:nvSpPr>
              <p:spPr>
                <a:xfrm>
                  <a:off x="-6272990" y="3552189"/>
                  <a:ext cx="247041" cy="296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6" h="19502" extrusionOk="0">
                      <a:moveTo>
                        <a:pt x="13639" y="19502"/>
                      </a:moveTo>
                      <a:cubicBezTo>
                        <a:pt x="12957" y="18756"/>
                        <a:pt x="13731" y="18425"/>
                        <a:pt x="13814" y="17882"/>
                      </a:cubicBezTo>
                      <a:cubicBezTo>
                        <a:pt x="14053" y="16141"/>
                        <a:pt x="12893" y="14327"/>
                        <a:pt x="13003" y="12715"/>
                      </a:cubicBezTo>
                      <a:cubicBezTo>
                        <a:pt x="12156" y="11702"/>
                        <a:pt x="12184" y="10708"/>
                        <a:pt x="11355" y="9520"/>
                      </a:cubicBezTo>
                      <a:cubicBezTo>
                        <a:pt x="11005" y="9004"/>
                        <a:pt x="10286" y="8783"/>
                        <a:pt x="9900" y="8405"/>
                      </a:cubicBezTo>
                      <a:cubicBezTo>
                        <a:pt x="8160" y="6812"/>
                        <a:pt x="6152" y="5818"/>
                        <a:pt x="3951" y="5431"/>
                      </a:cubicBezTo>
                      <a:cubicBezTo>
                        <a:pt x="3721" y="5403"/>
                        <a:pt x="3490" y="5320"/>
                        <a:pt x="3251" y="5265"/>
                      </a:cubicBezTo>
                      <a:cubicBezTo>
                        <a:pt x="2680" y="5090"/>
                        <a:pt x="1980" y="5283"/>
                        <a:pt x="1455" y="5081"/>
                      </a:cubicBezTo>
                      <a:cubicBezTo>
                        <a:pt x="902" y="4850"/>
                        <a:pt x="286" y="3451"/>
                        <a:pt x="0" y="1756"/>
                      </a:cubicBezTo>
                      <a:cubicBezTo>
                        <a:pt x="359" y="-159"/>
                        <a:pt x="2008" y="-30"/>
                        <a:pt x="3463" y="25"/>
                      </a:cubicBezTo>
                      <a:cubicBezTo>
                        <a:pt x="6004" y="-2"/>
                        <a:pt x="9311" y="1462"/>
                        <a:pt x="11189" y="3064"/>
                      </a:cubicBezTo>
                      <a:cubicBezTo>
                        <a:pt x="12662" y="4215"/>
                        <a:pt x="14035" y="5698"/>
                        <a:pt x="14799" y="7383"/>
                      </a:cubicBezTo>
                      <a:cubicBezTo>
                        <a:pt x="15591" y="9087"/>
                        <a:pt x="16199" y="10827"/>
                        <a:pt x="16227" y="12605"/>
                      </a:cubicBezTo>
                      <a:cubicBezTo>
                        <a:pt x="16245" y="13903"/>
                        <a:pt x="15711" y="15137"/>
                        <a:pt x="15379" y="16252"/>
                      </a:cubicBezTo>
                      <a:cubicBezTo>
                        <a:pt x="15002" y="17449"/>
                        <a:pt x="14422" y="18572"/>
                        <a:pt x="13639" y="1950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722867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26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222" name="Google Shape;1222;p26"/>
          <p:cNvGrpSpPr/>
          <p:nvPr/>
        </p:nvGrpSpPr>
        <p:grpSpPr>
          <a:xfrm>
            <a:off x="-3762910" y="-4529056"/>
            <a:ext cx="17197997" cy="15557069"/>
            <a:chOff x="-3762910" y="-3396792"/>
            <a:chExt cx="17197997" cy="11667802"/>
          </a:xfrm>
        </p:grpSpPr>
        <p:grpSp>
          <p:nvGrpSpPr>
            <p:cNvPr id="1223" name="Google Shape;1223;p26"/>
            <p:cNvGrpSpPr/>
            <p:nvPr/>
          </p:nvGrpSpPr>
          <p:grpSpPr>
            <a:xfrm rot="-2700000">
              <a:off x="7112335" y="-2311154"/>
              <a:ext cx="5239106" cy="5235123"/>
              <a:chOff x="-11157614" y="-5340369"/>
              <a:chExt cx="13916631" cy="13906051"/>
            </a:xfrm>
          </p:grpSpPr>
          <p:sp>
            <p:nvSpPr>
              <p:cNvPr id="1224" name="Google Shape;1224;p26"/>
              <p:cNvSpPr/>
              <p:nvPr/>
            </p:nvSpPr>
            <p:spPr>
              <a:xfrm>
                <a:off x="-9922096" y="-4093937"/>
                <a:ext cx="11445590" cy="11413181"/>
              </a:xfrm>
              <a:custGeom>
                <a:avLst/>
                <a:gdLst/>
                <a:ahLst/>
                <a:cxnLst/>
                <a:rect l="l" t="t" r="r" b="b"/>
                <a:pathLst>
                  <a:path w="15064" h="15021" extrusionOk="0">
                    <a:moveTo>
                      <a:pt x="10691" y="0"/>
                    </a:moveTo>
                    <a:cubicBezTo>
                      <a:pt x="10147" y="0"/>
                      <a:pt x="9593" y="175"/>
                      <a:pt x="9078" y="371"/>
                    </a:cubicBezTo>
                    <a:cubicBezTo>
                      <a:pt x="7976" y="793"/>
                      <a:pt x="7010" y="854"/>
                      <a:pt x="5852" y="929"/>
                    </a:cubicBezTo>
                    <a:cubicBezTo>
                      <a:pt x="5732" y="936"/>
                      <a:pt x="5610" y="940"/>
                      <a:pt x="5486" y="940"/>
                    </a:cubicBezTo>
                    <a:cubicBezTo>
                      <a:pt x="4724" y="940"/>
                      <a:pt x="3900" y="811"/>
                      <a:pt x="3108" y="811"/>
                    </a:cubicBezTo>
                    <a:cubicBezTo>
                      <a:pt x="2853" y="811"/>
                      <a:pt x="2602" y="824"/>
                      <a:pt x="2357" y="860"/>
                    </a:cubicBezTo>
                    <a:cubicBezTo>
                      <a:pt x="544" y="1122"/>
                      <a:pt x="1" y="2548"/>
                      <a:pt x="747" y="3997"/>
                    </a:cubicBezTo>
                    <a:cubicBezTo>
                      <a:pt x="1694" y="5836"/>
                      <a:pt x="2411" y="7100"/>
                      <a:pt x="2004" y="9267"/>
                    </a:cubicBezTo>
                    <a:cubicBezTo>
                      <a:pt x="1754" y="10589"/>
                      <a:pt x="956" y="11649"/>
                      <a:pt x="1631" y="13079"/>
                    </a:cubicBezTo>
                    <a:cubicBezTo>
                      <a:pt x="1969" y="13795"/>
                      <a:pt x="2610" y="14302"/>
                      <a:pt x="3291" y="14587"/>
                    </a:cubicBezTo>
                    <a:cubicBezTo>
                      <a:pt x="3973" y="14871"/>
                      <a:pt x="4732" y="15021"/>
                      <a:pt x="5478" y="15021"/>
                    </a:cubicBezTo>
                    <a:cubicBezTo>
                      <a:pt x="5997" y="15021"/>
                      <a:pt x="6508" y="14948"/>
                      <a:pt x="6982" y="14797"/>
                    </a:cubicBezTo>
                    <a:cubicBezTo>
                      <a:pt x="7891" y="14507"/>
                      <a:pt x="8755" y="14054"/>
                      <a:pt x="9452" y="13351"/>
                    </a:cubicBezTo>
                    <a:cubicBezTo>
                      <a:pt x="9973" y="12825"/>
                      <a:pt x="10223" y="11996"/>
                      <a:pt x="10886" y="11660"/>
                    </a:cubicBezTo>
                    <a:cubicBezTo>
                      <a:pt x="11855" y="11171"/>
                      <a:pt x="13214" y="11189"/>
                      <a:pt x="13965" y="10324"/>
                    </a:cubicBezTo>
                    <a:cubicBezTo>
                      <a:pt x="15064" y="9062"/>
                      <a:pt x="13775" y="8055"/>
                      <a:pt x="13430" y="6774"/>
                    </a:cubicBezTo>
                    <a:cubicBezTo>
                      <a:pt x="13281" y="6219"/>
                      <a:pt x="13389" y="5549"/>
                      <a:pt x="13363" y="4967"/>
                    </a:cubicBezTo>
                    <a:cubicBezTo>
                      <a:pt x="13317" y="4025"/>
                      <a:pt x="13273" y="2963"/>
                      <a:pt x="12996" y="2048"/>
                    </a:cubicBezTo>
                    <a:cubicBezTo>
                      <a:pt x="12757" y="1258"/>
                      <a:pt x="12269" y="507"/>
                      <a:pt x="11572" y="185"/>
                    </a:cubicBezTo>
                    <a:cubicBezTo>
                      <a:pt x="11287" y="53"/>
                      <a:pt x="10991" y="0"/>
                      <a:pt x="10691" y="0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225" name="Google Shape;1225;p26"/>
              <p:cNvSpPr/>
              <p:nvPr/>
            </p:nvSpPr>
            <p:spPr>
              <a:xfrm rot="1800000">
                <a:off x="-9298425" y="-3472025"/>
                <a:ext cx="10198254" cy="10169363"/>
              </a:xfrm>
              <a:custGeom>
                <a:avLst/>
                <a:gdLst/>
                <a:ahLst/>
                <a:cxnLst/>
                <a:rect l="l" t="t" r="r" b="b"/>
                <a:pathLst>
                  <a:path w="15064" h="15021" extrusionOk="0">
                    <a:moveTo>
                      <a:pt x="10691" y="0"/>
                    </a:moveTo>
                    <a:cubicBezTo>
                      <a:pt x="10147" y="0"/>
                      <a:pt x="9593" y="175"/>
                      <a:pt x="9078" y="371"/>
                    </a:cubicBezTo>
                    <a:cubicBezTo>
                      <a:pt x="7976" y="793"/>
                      <a:pt x="7010" y="854"/>
                      <a:pt x="5852" y="929"/>
                    </a:cubicBezTo>
                    <a:cubicBezTo>
                      <a:pt x="5732" y="936"/>
                      <a:pt x="5610" y="940"/>
                      <a:pt x="5486" y="940"/>
                    </a:cubicBezTo>
                    <a:cubicBezTo>
                      <a:pt x="4724" y="940"/>
                      <a:pt x="3900" y="811"/>
                      <a:pt x="3108" y="811"/>
                    </a:cubicBezTo>
                    <a:cubicBezTo>
                      <a:pt x="2853" y="811"/>
                      <a:pt x="2602" y="824"/>
                      <a:pt x="2357" y="860"/>
                    </a:cubicBezTo>
                    <a:cubicBezTo>
                      <a:pt x="544" y="1122"/>
                      <a:pt x="1" y="2548"/>
                      <a:pt x="747" y="3997"/>
                    </a:cubicBezTo>
                    <a:cubicBezTo>
                      <a:pt x="1694" y="5836"/>
                      <a:pt x="2411" y="7100"/>
                      <a:pt x="2004" y="9267"/>
                    </a:cubicBezTo>
                    <a:cubicBezTo>
                      <a:pt x="1754" y="10589"/>
                      <a:pt x="956" y="11649"/>
                      <a:pt x="1631" y="13079"/>
                    </a:cubicBezTo>
                    <a:cubicBezTo>
                      <a:pt x="1969" y="13795"/>
                      <a:pt x="2610" y="14302"/>
                      <a:pt x="3291" y="14587"/>
                    </a:cubicBezTo>
                    <a:cubicBezTo>
                      <a:pt x="3973" y="14871"/>
                      <a:pt x="4732" y="15021"/>
                      <a:pt x="5478" y="15021"/>
                    </a:cubicBezTo>
                    <a:cubicBezTo>
                      <a:pt x="5997" y="15021"/>
                      <a:pt x="6508" y="14948"/>
                      <a:pt x="6982" y="14797"/>
                    </a:cubicBezTo>
                    <a:cubicBezTo>
                      <a:pt x="7891" y="14507"/>
                      <a:pt x="8755" y="14054"/>
                      <a:pt x="9452" y="13351"/>
                    </a:cubicBezTo>
                    <a:cubicBezTo>
                      <a:pt x="9973" y="12825"/>
                      <a:pt x="10223" y="11996"/>
                      <a:pt x="10886" y="11660"/>
                    </a:cubicBezTo>
                    <a:cubicBezTo>
                      <a:pt x="11855" y="11171"/>
                      <a:pt x="13214" y="11189"/>
                      <a:pt x="13965" y="10324"/>
                    </a:cubicBezTo>
                    <a:cubicBezTo>
                      <a:pt x="15064" y="9062"/>
                      <a:pt x="13775" y="8055"/>
                      <a:pt x="13430" y="6774"/>
                    </a:cubicBezTo>
                    <a:cubicBezTo>
                      <a:pt x="13281" y="6219"/>
                      <a:pt x="13389" y="5549"/>
                      <a:pt x="13363" y="4967"/>
                    </a:cubicBezTo>
                    <a:cubicBezTo>
                      <a:pt x="13317" y="4025"/>
                      <a:pt x="13273" y="2963"/>
                      <a:pt x="12996" y="2048"/>
                    </a:cubicBezTo>
                    <a:cubicBezTo>
                      <a:pt x="12757" y="1258"/>
                      <a:pt x="12269" y="507"/>
                      <a:pt x="11572" y="185"/>
                    </a:cubicBezTo>
                    <a:cubicBezTo>
                      <a:pt x="11287" y="53"/>
                      <a:pt x="10991" y="0"/>
                      <a:pt x="10691" y="0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226" name="Google Shape;1226;p26"/>
              <p:cNvSpPr/>
              <p:nvPr/>
            </p:nvSpPr>
            <p:spPr>
              <a:xfrm rot="6299996">
                <a:off x="-8746788" y="-2921967"/>
                <a:ext cx="9094962" cy="9069237"/>
              </a:xfrm>
              <a:custGeom>
                <a:avLst/>
                <a:gdLst/>
                <a:ahLst/>
                <a:cxnLst/>
                <a:rect l="l" t="t" r="r" b="b"/>
                <a:pathLst>
                  <a:path w="15064" h="15021" extrusionOk="0">
                    <a:moveTo>
                      <a:pt x="10691" y="0"/>
                    </a:moveTo>
                    <a:cubicBezTo>
                      <a:pt x="10147" y="0"/>
                      <a:pt x="9593" y="175"/>
                      <a:pt x="9078" y="371"/>
                    </a:cubicBezTo>
                    <a:cubicBezTo>
                      <a:pt x="7976" y="793"/>
                      <a:pt x="7010" y="854"/>
                      <a:pt x="5852" y="929"/>
                    </a:cubicBezTo>
                    <a:cubicBezTo>
                      <a:pt x="5732" y="936"/>
                      <a:pt x="5610" y="940"/>
                      <a:pt x="5486" y="940"/>
                    </a:cubicBezTo>
                    <a:cubicBezTo>
                      <a:pt x="4724" y="940"/>
                      <a:pt x="3900" y="811"/>
                      <a:pt x="3108" y="811"/>
                    </a:cubicBezTo>
                    <a:cubicBezTo>
                      <a:pt x="2853" y="811"/>
                      <a:pt x="2602" y="824"/>
                      <a:pt x="2357" y="860"/>
                    </a:cubicBezTo>
                    <a:cubicBezTo>
                      <a:pt x="544" y="1122"/>
                      <a:pt x="1" y="2548"/>
                      <a:pt x="747" y="3997"/>
                    </a:cubicBezTo>
                    <a:cubicBezTo>
                      <a:pt x="1694" y="5836"/>
                      <a:pt x="2411" y="7100"/>
                      <a:pt x="2004" y="9267"/>
                    </a:cubicBezTo>
                    <a:cubicBezTo>
                      <a:pt x="1754" y="10589"/>
                      <a:pt x="956" y="11649"/>
                      <a:pt x="1631" y="13079"/>
                    </a:cubicBezTo>
                    <a:cubicBezTo>
                      <a:pt x="1969" y="13795"/>
                      <a:pt x="2610" y="14302"/>
                      <a:pt x="3291" y="14587"/>
                    </a:cubicBezTo>
                    <a:cubicBezTo>
                      <a:pt x="3973" y="14871"/>
                      <a:pt x="4732" y="15021"/>
                      <a:pt x="5478" y="15021"/>
                    </a:cubicBezTo>
                    <a:cubicBezTo>
                      <a:pt x="5997" y="15021"/>
                      <a:pt x="6508" y="14948"/>
                      <a:pt x="6982" y="14797"/>
                    </a:cubicBezTo>
                    <a:cubicBezTo>
                      <a:pt x="7891" y="14507"/>
                      <a:pt x="8755" y="14054"/>
                      <a:pt x="9452" y="13351"/>
                    </a:cubicBezTo>
                    <a:cubicBezTo>
                      <a:pt x="9973" y="12825"/>
                      <a:pt x="10223" y="11996"/>
                      <a:pt x="10886" y="11660"/>
                    </a:cubicBezTo>
                    <a:cubicBezTo>
                      <a:pt x="11855" y="11171"/>
                      <a:pt x="13214" y="11189"/>
                      <a:pt x="13965" y="10324"/>
                    </a:cubicBezTo>
                    <a:cubicBezTo>
                      <a:pt x="15064" y="9062"/>
                      <a:pt x="13775" y="8055"/>
                      <a:pt x="13430" y="6774"/>
                    </a:cubicBezTo>
                    <a:cubicBezTo>
                      <a:pt x="13281" y="6219"/>
                      <a:pt x="13389" y="5549"/>
                      <a:pt x="13363" y="4967"/>
                    </a:cubicBezTo>
                    <a:cubicBezTo>
                      <a:pt x="13317" y="4025"/>
                      <a:pt x="13273" y="2963"/>
                      <a:pt x="12996" y="2048"/>
                    </a:cubicBezTo>
                    <a:cubicBezTo>
                      <a:pt x="12757" y="1258"/>
                      <a:pt x="12269" y="507"/>
                      <a:pt x="11572" y="185"/>
                    </a:cubicBezTo>
                    <a:cubicBezTo>
                      <a:pt x="11287" y="53"/>
                      <a:pt x="10991" y="0"/>
                      <a:pt x="10691" y="0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1227" name="Google Shape;1227;p26"/>
            <p:cNvGrpSpPr/>
            <p:nvPr/>
          </p:nvGrpSpPr>
          <p:grpSpPr>
            <a:xfrm rot="5400000">
              <a:off x="-3764902" y="3033391"/>
              <a:ext cx="5239612" cy="5235628"/>
              <a:chOff x="-11157614" y="-5340369"/>
              <a:chExt cx="13916631" cy="13906051"/>
            </a:xfrm>
          </p:grpSpPr>
          <p:sp>
            <p:nvSpPr>
              <p:cNvPr id="1228" name="Google Shape;1228;p26"/>
              <p:cNvSpPr/>
              <p:nvPr/>
            </p:nvSpPr>
            <p:spPr>
              <a:xfrm>
                <a:off x="-9922096" y="-4093937"/>
                <a:ext cx="11445590" cy="11413181"/>
              </a:xfrm>
              <a:custGeom>
                <a:avLst/>
                <a:gdLst/>
                <a:ahLst/>
                <a:cxnLst/>
                <a:rect l="l" t="t" r="r" b="b"/>
                <a:pathLst>
                  <a:path w="15064" h="15021" extrusionOk="0">
                    <a:moveTo>
                      <a:pt x="10691" y="0"/>
                    </a:moveTo>
                    <a:cubicBezTo>
                      <a:pt x="10147" y="0"/>
                      <a:pt x="9593" y="175"/>
                      <a:pt x="9078" y="371"/>
                    </a:cubicBezTo>
                    <a:cubicBezTo>
                      <a:pt x="7976" y="793"/>
                      <a:pt x="7010" y="854"/>
                      <a:pt x="5852" y="929"/>
                    </a:cubicBezTo>
                    <a:cubicBezTo>
                      <a:pt x="5732" y="936"/>
                      <a:pt x="5610" y="940"/>
                      <a:pt x="5486" y="940"/>
                    </a:cubicBezTo>
                    <a:cubicBezTo>
                      <a:pt x="4724" y="940"/>
                      <a:pt x="3900" y="811"/>
                      <a:pt x="3108" y="811"/>
                    </a:cubicBezTo>
                    <a:cubicBezTo>
                      <a:pt x="2853" y="811"/>
                      <a:pt x="2602" y="824"/>
                      <a:pt x="2357" y="860"/>
                    </a:cubicBezTo>
                    <a:cubicBezTo>
                      <a:pt x="544" y="1122"/>
                      <a:pt x="1" y="2548"/>
                      <a:pt x="747" y="3997"/>
                    </a:cubicBezTo>
                    <a:cubicBezTo>
                      <a:pt x="1694" y="5836"/>
                      <a:pt x="2411" y="7100"/>
                      <a:pt x="2004" y="9267"/>
                    </a:cubicBezTo>
                    <a:cubicBezTo>
                      <a:pt x="1754" y="10589"/>
                      <a:pt x="956" y="11649"/>
                      <a:pt x="1631" y="13079"/>
                    </a:cubicBezTo>
                    <a:cubicBezTo>
                      <a:pt x="1969" y="13795"/>
                      <a:pt x="2610" y="14302"/>
                      <a:pt x="3291" y="14587"/>
                    </a:cubicBezTo>
                    <a:cubicBezTo>
                      <a:pt x="3973" y="14871"/>
                      <a:pt x="4732" y="15021"/>
                      <a:pt x="5478" y="15021"/>
                    </a:cubicBezTo>
                    <a:cubicBezTo>
                      <a:pt x="5997" y="15021"/>
                      <a:pt x="6508" y="14948"/>
                      <a:pt x="6982" y="14797"/>
                    </a:cubicBezTo>
                    <a:cubicBezTo>
                      <a:pt x="7891" y="14507"/>
                      <a:pt x="8755" y="14054"/>
                      <a:pt x="9452" y="13351"/>
                    </a:cubicBezTo>
                    <a:cubicBezTo>
                      <a:pt x="9973" y="12825"/>
                      <a:pt x="10223" y="11996"/>
                      <a:pt x="10886" y="11660"/>
                    </a:cubicBezTo>
                    <a:cubicBezTo>
                      <a:pt x="11855" y="11171"/>
                      <a:pt x="13214" y="11189"/>
                      <a:pt x="13965" y="10324"/>
                    </a:cubicBezTo>
                    <a:cubicBezTo>
                      <a:pt x="15064" y="9062"/>
                      <a:pt x="13775" y="8055"/>
                      <a:pt x="13430" y="6774"/>
                    </a:cubicBezTo>
                    <a:cubicBezTo>
                      <a:pt x="13281" y="6219"/>
                      <a:pt x="13389" y="5549"/>
                      <a:pt x="13363" y="4967"/>
                    </a:cubicBezTo>
                    <a:cubicBezTo>
                      <a:pt x="13317" y="4025"/>
                      <a:pt x="13273" y="2963"/>
                      <a:pt x="12996" y="2048"/>
                    </a:cubicBezTo>
                    <a:cubicBezTo>
                      <a:pt x="12757" y="1258"/>
                      <a:pt x="12269" y="507"/>
                      <a:pt x="11572" y="185"/>
                    </a:cubicBezTo>
                    <a:cubicBezTo>
                      <a:pt x="11287" y="53"/>
                      <a:pt x="10991" y="0"/>
                      <a:pt x="10691" y="0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229" name="Google Shape;1229;p26"/>
              <p:cNvSpPr/>
              <p:nvPr/>
            </p:nvSpPr>
            <p:spPr>
              <a:xfrm rot="1800000">
                <a:off x="-9298425" y="-3472025"/>
                <a:ext cx="10198254" cy="10169363"/>
              </a:xfrm>
              <a:custGeom>
                <a:avLst/>
                <a:gdLst/>
                <a:ahLst/>
                <a:cxnLst/>
                <a:rect l="l" t="t" r="r" b="b"/>
                <a:pathLst>
                  <a:path w="15064" h="15021" extrusionOk="0">
                    <a:moveTo>
                      <a:pt x="10691" y="0"/>
                    </a:moveTo>
                    <a:cubicBezTo>
                      <a:pt x="10147" y="0"/>
                      <a:pt x="9593" y="175"/>
                      <a:pt x="9078" y="371"/>
                    </a:cubicBezTo>
                    <a:cubicBezTo>
                      <a:pt x="7976" y="793"/>
                      <a:pt x="7010" y="854"/>
                      <a:pt x="5852" y="929"/>
                    </a:cubicBezTo>
                    <a:cubicBezTo>
                      <a:pt x="5732" y="936"/>
                      <a:pt x="5610" y="940"/>
                      <a:pt x="5486" y="940"/>
                    </a:cubicBezTo>
                    <a:cubicBezTo>
                      <a:pt x="4724" y="940"/>
                      <a:pt x="3900" y="811"/>
                      <a:pt x="3108" y="811"/>
                    </a:cubicBezTo>
                    <a:cubicBezTo>
                      <a:pt x="2853" y="811"/>
                      <a:pt x="2602" y="824"/>
                      <a:pt x="2357" y="860"/>
                    </a:cubicBezTo>
                    <a:cubicBezTo>
                      <a:pt x="544" y="1122"/>
                      <a:pt x="1" y="2548"/>
                      <a:pt x="747" y="3997"/>
                    </a:cubicBezTo>
                    <a:cubicBezTo>
                      <a:pt x="1694" y="5836"/>
                      <a:pt x="2411" y="7100"/>
                      <a:pt x="2004" y="9267"/>
                    </a:cubicBezTo>
                    <a:cubicBezTo>
                      <a:pt x="1754" y="10589"/>
                      <a:pt x="956" y="11649"/>
                      <a:pt x="1631" y="13079"/>
                    </a:cubicBezTo>
                    <a:cubicBezTo>
                      <a:pt x="1969" y="13795"/>
                      <a:pt x="2610" y="14302"/>
                      <a:pt x="3291" y="14587"/>
                    </a:cubicBezTo>
                    <a:cubicBezTo>
                      <a:pt x="3973" y="14871"/>
                      <a:pt x="4732" y="15021"/>
                      <a:pt x="5478" y="15021"/>
                    </a:cubicBezTo>
                    <a:cubicBezTo>
                      <a:pt x="5997" y="15021"/>
                      <a:pt x="6508" y="14948"/>
                      <a:pt x="6982" y="14797"/>
                    </a:cubicBezTo>
                    <a:cubicBezTo>
                      <a:pt x="7891" y="14507"/>
                      <a:pt x="8755" y="14054"/>
                      <a:pt x="9452" y="13351"/>
                    </a:cubicBezTo>
                    <a:cubicBezTo>
                      <a:pt x="9973" y="12825"/>
                      <a:pt x="10223" y="11996"/>
                      <a:pt x="10886" y="11660"/>
                    </a:cubicBezTo>
                    <a:cubicBezTo>
                      <a:pt x="11855" y="11171"/>
                      <a:pt x="13214" y="11189"/>
                      <a:pt x="13965" y="10324"/>
                    </a:cubicBezTo>
                    <a:cubicBezTo>
                      <a:pt x="15064" y="9062"/>
                      <a:pt x="13775" y="8055"/>
                      <a:pt x="13430" y="6774"/>
                    </a:cubicBezTo>
                    <a:cubicBezTo>
                      <a:pt x="13281" y="6219"/>
                      <a:pt x="13389" y="5549"/>
                      <a:pt x="13363" y="4967"/>
                    </a:cubicBezTo>
                    <a:cubicBezTo>
                      <a:pt x="13317" y="4025"/>
                      <a:pt x="13273" y="2963"/>
                      <a:pt x="12996" y="2048"/>
                    </a:cubicBezTo>
                    <a:cubicBezTo>
                      <a:pt x="12757" y="1258"/>
                      <a:pt x="12269" y="507"/>
                      <a:pt x="11572" y="185"/>
                    </a:cubicBezTo>
                    <a:cubicBezTo>
                      <a:pt x="11287" y="53"/>
                      <a:pt x="10991" y="0"/>
                      <a:pt x="10691" y="0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230" name="Google Shape;1230;p26"/>
              <p:cNvSpPr/>
              <p:nvPr/>
            </p:nvSpPr>
            <p:spPr>
              <a:xfrm rot="6299996">
                <a:off x="-8746788" y="-2921967"/>
                <a:ext cx="9094962" cy="9069237"/>
              </a:xfrm>
              <a:custGeom>
                <a:avLst/>
                <a:gdLst/>
                <a:ahLst/>
                <a:cxnLst/>
                <a:rect l="l" t="t" r="r" b="b"/>
                <a:pathLst>
                  <a:path w="15064" h="15021" extrusionOk="0">
                    <a:moveTo>
                      <a:pt x="10691" y="0"/>
                    </a:moveTo>
                    <a:cubicBezTo>
                      <a:pt x="10147" y="0"/>
                      <a:pt x="9593" y="175"/>
                      <a:pt x="9078" y="371"/>
                    </a:cubicBezTo>
                    <a:cubicBezTo>
                      <a:pt x="7976" y="793"/>
                      <a:pt x="7010" y="854"/>
                      <a:pt x="5852" y="929"/>
                    </a:cubicBezTo>
                    <a:cubicBezTo>
                      <a:pt x="5732" y="936"/>
                      <a:pt x="5610" y="940"/>
                      <a:pt x="5486" y="940"/>
                    </a:cubicBezTo>
                    <a:cubicBezTo>
                      <a:pt x="4724" y="940"/>
                      <a:pt x="3900" y="811"/>
                      <a:pt x="3108" y="811"/>
                    </a:cubicBezTo>
                    <a:cubicBezTo>
                      <a:pt x="2853" y="811"/>
                      <a:pt x="2602" y="824"/>
                      <a:pt x="2357" y="860"/>
                    </a:cubicBezTo>
                    <a:cubicBezTo>
                      <a:pt x="544" y="1122"/>
                      <a:pt x="1" y="2548"/>
                      <a:pt x="747" y="3997"/>
                    </a:cubicBezTo>
                    <a:cubicBezTo>
                      <a:pt x="1694" y="5836"/>
                      <a:pt x="2411" y="7100"/>
                      <a:pt x="2004" y="9267"/>
                    </a:cubicBezTo>
                    <a:cubicBezTo>
                      <a:pt x="1754" y="10589"/>
                      <a:pt x="956" y="11649"/>
                      <a:pt x="1631" y="13079"/>
                    </a:cubicBezTo>
                    <a:cubicBezTo>
                      <a:pt x="1969" y="13795"/>
                      <a:pt x="2610" y="14302"/>
                      <a:pt x="3291" y="14587"/>
                    </a:cubicBezTo>
                    <a:cubicBezTo>
                      <a:pt x="3973" y="14871"/>
                      <a:pt x="4732" y="15021"/>
                      <a:pt x="5478" y="15021"/>
                    </a:cubicBezTo>
                    <a:cubicBezTo>
                      <a:pt x="5997" y="15021"/>
                      <a:pt x="6508" y="14948"/>
                      <a:pt x="6982" y="14797"/>
                    </a:cubicBezTo>
                    <a:cubicBezTo>
                      <a:pt x="7891" y="14507"/>
                      <a:pt x="8755" y="14054"/>
                      <a:pt x="9452" y="13351"/>
                    </a:cubicBezTo>
                    <a:cubicBezTo>
                      <a:pt x="9973" y="12825"/>
                      <a:pt x="10223" y="11996"/>
                      <a:pt x="10886" y="11660"/>
                    </a:cubicBezTo>
                    <a:cubicBezTo>
                      <a:pt x="11855" y="11171"/>
                      <a:pt x="13214" y="11189"/>
                      <a:pt x="13965" y="10324"/>
                    </a:cubicBezTo>
                    <a:cubicBezTo>
                      <a:pt x="15064" y="9062"/>
                      <a:pt x="13775" y="8055"/>
                      <a:pt x="13430" y="6774"/>
                    </a:cubicBezTo>
                    <a:cubicBezTo>
                      <a:pt x="13281" y="6219"/>
                      <a:pt x="13389" y="5549"/>
                      <a:pt x="13363" y="4967"/>
                    </a:cubicBezTo>
                    <a:cubicBezTo>
                      <a:pt x="13317" y="4025"/>
                      <a:pt x="13273" y="2963"/>
                      <a:pt x="12996" y="2048"/>
                    </a:cubicBezTo>
                    <a:cubicBezTo>
                      <a:pt x="12757" y="1258"/>
                      <a:pt x="12269" y="507"/>
                      <a:pt x="11572" y="185"/>
                    </a:cubicBezTo>
                    <a:cubicBezTo>
                      <a:pt x="11287" y="53"/>
                      <a:pt x="10991" y="0"/>
                      <a:pt x="10691" y="0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grpSp>
        <p:nvGrpSpPr>
          <p:cNvPr id="1231" name="Google Shape;1231;p26"/>
          <p:cNvGrpSpPr/>
          <p:nvPr/>
        </p:nvGrpSpPr>
        <p:grpSpPr>
          <a:xfrm>
            <a:off x="-143350" y="547991"/>
            <a:ext cx="9859880" cy="6137524"/>
            <a:chOff x="-143350" y="410993"/>
            <a:chExt cx="9859880" cy="4603143"/>
          </a:xfrm>
        </p:grpSpPr>
        <p:grpSp>
          <p:nvGrpSpPr>
            <p:cNvPr id="1232" name="Google Shape;1232;p26"/>
            <p:cNvGrpSpPr/>
            <p:nvPr/>
          </p:nvGrpSpPr>
          <p:grpSpPr>
            <a:xfrm>
              <a:off x="8705016" y="410993"/>
              <a:ext cx="1011514" cy="2890350"/>
              <a:chOff x="8705016" y="410993"/>
              <a:chExt cx="1011514" cy="2890350"/>
            </a:xfrm>
          </p:grpSpPr>
          <p:grpSp>
            <p:nvGrpSpPr>
              <p:cNvPr id="1233" name="Google Shape;1233;p26"/>
              <p:cNvGrpSpPr/>
              <p:nvPr/>
            </p:nvGrpSpPr>
            <p:grpSpPr>
              <a:xfrm rot="209954">
                <a:off x="8730453" y="707157"/>
                <a:ext cx="960641" cy="862854"/>
                <a:chOff x="-8479282" y="-2611131"/>
                <a:chExt cx="2354739" cy="2115042"/>
              </a:xfrm>
            </p:grpSpPr>
            <p:sp>
              <p:nvSpPr>
                <p:cNvPr id="1234" name="Google Shape;1234;p26"/>
                <p:cNvSpPr/>
                <p:nvPr/>
              </p:nvSpPr>
              <p:spPr>
                <a:xfrm>
                  <a:off x="-8404472" y="-2563709"/>
                  <a:ext cx="2271722" cy="2014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10" h="132345" extrusionOk="0">
                      <a:moveTo>
                        <a:pt x="137991" y="20812"/>
                      </a:moveTo>
                      <a:cubicBezTo>
                        <a:pt x="140496" y="20610"/>
                        <a:pt x="142964" y="20214"/>
                        <a:pt x="145138" y="18999"/>
                      </a:cubicBezTo>
                      <a:cubicBezTo>
                        <a:pt x="148185" y="17276"/>
                        <a:pt x="150285" y="13280"/>
                        <a:pt x="148628" y="10195"/>
                      </a:cubicBezTo>
                      <a:cubicBezTo>
                        <a:pt x="147532" y="8159"/>
                        <a:pt x="145220" y="7137"/>
                        <a:pt x="143056" y="6336"/>
                      </a:cubicBezTo>
                      <a:cubicBezTo>
                        <a:pt x="108292" y="-6511"/>
                        <a:pt x="66925" y="544"/>
                        <a:pt x="38395" y="24183"/>
                      </a:cubicBezTo>
                      <a:cubicBezTo>
                        <a:pt x="9856" y="47823"/>
                        <a:pt x="-4768" y="87155"/>
                        <a:pt x="1393" y="123705"/>
                      </a:cubicBezTo>
                      <a:cubicBezTo>
                        <a:pt x="1789" y="126045"/>
                        <a:pt x="2323" y="128503"/>
                        <a:pt x="3935" y="130235"/>
                      </a:cubicBezTo>
                      <a:cubicBezTo>
                        <a:pt x="7084" y="133633"/>
                        <a:pt x="13033" y="132611"/>
                        <a:pt x="16394" y="129415"/>
                      </a:cubicBezTo>
                      <a:cubicBezTo>
                        <a:pt x="19756" y="126229"/>
                        <a:pt x="21239" y="121597"/>
                        <a:pt x="22804" y="117241"/>
                      </a:cubicBezTo>
                      <a:cubicBezTo>
                        <a:pt x="27031" y="105462"/>
                        <a:pt x="32814" y="94310"/>
                        <a:pt x="39850" y="83987"/>
                      </a:cubicBezTo>
                      <a:cubicBezTo>
                        <a:pt x="55570" y="52354"/>
                        <a:pt x="86936" y="29138"/>
                        <a:pt x="121590" y="22664"/>
                      </a:cubicBezTo>
                      <a:lnTo>
                        <a:pt x="137991" y="208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5" name="Google Shape;1235;p26"/>
                <p:cNvSpPr/>
                <p:nvPr/>
              </p:nvSpPr>
              <p:spPr>
                <a:xfrm>
                  <a:off x="-8479282" y="-2397997"/>
                  <a:ext cx="866759" cy="1901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30" h="124920" extrusionOk="0">
                      <a:moveTo>
                        <a:pt x="56930" y="0"/>
                      </a:moveTo>
                      <a:cubicBezTo>
                        <a:pt x="55254" y="2274"/>
                        <a:pt x="52013" y="3481"/>
                        <a:pt x="49701" y="5387"/>
                      </a:cubicBezTo>
                      <a:cubicBezTo>
                        <a:pt x="42140" y="11180"/>
                        <a:pt x="35086" y="19753"/>
                        <a:pt x="28621" y="27360"/>
                      </a:cubicBezTo>
                      <a:cubicBezTo>
                        <a:pt x="24772" y="33420"/>
                        <a:pt x="20996" y="38264"/>
                        <a:pt x="17009" y="46331"/>
                      </a:cubicBezTo>
                      <a:cubicBezTo>
                        <a:pt x="15351" y="49830"/>
                        <a:pt x="14071" y="53450"/>
                        <a:pt x="12865" y="56912"/>
                      </a:cubicBezTo>
                      <a:cubicBezTo>
                        <a:pt x="7321" y="71730"/>
                        <a:pt x="4678" y="86998"/>
                        <a:pt x="5636" y="102562"/>
                      </a:cubicBezTo>
                      <a:cubicBezTo>
                        <a:pt x="5801" y="104127"/>
                        <a:pt x="6050" y="105775"/>
                        <a:pt x="6418" y="107442"/>
                      </a:cubicBezTo>
                      <a:cubicBezTo>
                        <a:pt x="7220" y="111338"/>
                        <a:pt x="9549" y="115344"/>
                        <a:pt x="11907" y="117922"/>
                      </a:cubicBezTo>
                      <a:cubicBezTo>
                        <a:pt x="14329" y="120786"/>
                        <a:pt x="16585" y="123042"/>
                        <a:pt x="16511" y="124838"/>
                      </a:cubicBezTo>
                      <a:cubicBezTo>
                        <a:pt x="14707" y="125216"/>
                        <a:pt x="11714" y="124295"/>
                        <a:pt x="9043" y="122011"/>
                      </a:cubicBezTo>
                      <a:cubicBezTo>
                        <a:pt x="6336" y="119773"/>
                        <a:pt x="4061" y="116338"/>
                        <a:pt x="2597" y="112701"/>
                      </a:cubicBezTo>
                      <a:cubicBezTo>
                        <a:pt x="46" y="106577"/>
                        <a:pt x="-332" y="98776"/>
                        <a:pt x="221" y="91557"/>
                      </a:cubicBezTo>
                      <a:cubicBezTo>
                        <a:pt x="534" y="84226"/>
                        <a:pt x="1943" y="77071"/>
                        <a:pt x="3287" y="71269"/>
                      </a:cubicBezTo>
                      <a:cubicBezTo>
                        <a:pt x="5452" y="62392"/>
                        <a:pt x="8610" y="53588"/>
                        <a:pt x="12745" y="45732"/>
                      </a:cubicBezTo>
                      <a:cubicBezTo>
                        <a:pt x="16972" y="37683"/>
                        <a:pt x="21816" y="30197"/>
                        <a:pt x="27535" y="23603"/>
                      </a:cubicBezTo>
                      <a:cubicBezTo>
                        <a:pt x="31679" y="18768"/>
                        <a:pt x="36339" y="14716"/>
                        <a:pt x="41008" y="10848"/>
                      </a:cubicBezTo>
                      <a:cubicBezTo>
                        <a:pt x="45944" y="6630"/>
                        <a:pt x="51395" y="3158"/>
                        <a:pt x="569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6" name="Google Shape;1236;p26"/>
                <p:cNvSpPr/>
                <p:nvPr/>
              </p:nvSpPr>
              <p:spPr>
                <a:xfrm>
                  <a:off x="-7515847" y="-2611131"/>
                  <a:ext cx="1390058" cy="223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01" h="14681" extrusionOk="0">
                      <a:moveTo>
                        <a:pt x="0" y="14681"/>
                      </a:moveTo>
                      <a:cubicBezTo>
                        <a:pt x="1059" y="13106"/>
                        <a:pt x="3297" y="12646"/>
                        <a:pt x="4954" y="11716"/>
                      </a:cubicBezTo>
                      <a:cubicBezTo>
                        <a:pt x="10323" y="8944"/>
                        <a:pt x="16705" y="5307"/>
                        <a:pt x="23216" y="4155"/>
                      </a:cubicBezTo>
                      <a:cubicBezTo>
                        <a:pt x="27646" y="2461"/>
                        <a:pt x="31679" y="1918"/>
                        <a:pt x="37536" y="1208"/>
                      </a:cubicBezTo>
                      <a:cubicBezTo>
                        <a:pt x="40059" y="794"/>
                        <a:pt x="42574" y="370"/>
                        <a:pt x="45023" y="122"/>
                      </a:cubicBezTo>
                      <a:cubicBezTo>
                        <a:pt x="55641" y="-394"/>
                        <a:pt x="65799" y="721"/>
                        <a:pt x="76224" y="3630"/>
                      </a:cubicBezTo>
                      <a:cubicBezTo>
                        <a:pt x="77310" y="3999"/>
                        <a:pt x="78388" y="4358"/>
                        <a:pt x="79585" y="4754"/>
                      </a:cubicBezTo>
                      <a:cubicBezTo>
                        <a:pt x="82283" y="5647"/>
                        <a:pt x="85515" y="6835"/>
                        <a:pt x="87891" y="8069"/>
                      </a:cubicBezTo>
                      <a:cubicBezTo>
                        <a:pt x="90461" y="9561"/>
                        <a:pt x="91750" y="11836"/>
                        <a:pt x="91161" y="13447"/>
                      </a:cubicBezTo>
                      <a:cubicBezTo>
                        <a:pt x="88518" y="14212"/>
                        <a:pt x="84484" y="11918"/>
                        <a:pt x="80202" y="10482"/>
                      </a:cubicBezTo>
                      <a:cubicBezTo>
                        <a:pt x="73074" y="7931"/>
                        <a:pt x="62769" y="5712"/>
                        <a:pt x="55476" y="5187"/>
                      </a:cubicBezTo>
                      <a:cubicBezTo>
                        <a:pt x="49895" y="4606"/>
                        <a:pt x="44204" y="4892"/>
                        <a:pt x="38779" y="5122"/>
                      </a:cubicBezTo>
                      <a:cubicBezTo>
                        <a:pt x="33199" y="5445"/>
                        <a:pt x="27857" y="6513"/>
                        <a:pt x="22590" y="7563"/>
                      </a:cubicBezTo>
                      <a:cubicBezTo>
                        <a:pt x="18768" y="8419"/>
                        <a:pt x="14992" y="9091"/>
                        <a:pt x="11355" y="10270"/>
                      </a:cubicBezTo>
                      <a:cubicBezTo>
                        <a:pt x="7515" y="11578"/>
                        <a:pt x="3757" y="13070"/>
                        <a:pt x="0" y="146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7" name="Google Shape;1237;p26"/>
                <p:cNvSpPr/>
                <p:nvPr/>
              </p:nvSpPr>
              <p:spPr>
                <a:xfrm>
                  <a:off x="-8170159" y="-2386503"/>
                  <a:ext cx="2045616" cy="1782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359" h="117074" extrusionOk="0">
                      <a:moveTo>
                        <a:pt x="0" y="117075"/>
                      </a:moveTo>
                      <a:cubicBezTo>
                        <a:pt x="644" y="113658"/>
                        <a:pt x="3085" y="110048"/>
                        <a:pt x="4706" y="106632"/>
                      </a:cubicBezTo>
                      <a:cubicBezTo>
                        <a:pt x="9835" y="95747"/>
                        <a:pt x="15213" y="82587"/>
                        <a:pt x="22507" y="71877"/>
                      </a:cubicBezTo>
                      <a:cubicBezTo>
                        <a:pt x="26964" y="63745"/>
                        <a:pt x="31716" y="57363"/>
                        <a:pt x="39277" y="48486"/>
                      </a:cubicBezTo>
                      <a:cubicBezTo>
                        <a:pt x="42592" y="44701"/>
                        <a:pt x="45824" y="40870"/>
                        <a:pt x="49379" y="37582"/>
                      </a:cubicBezTo>
                      <a:cubicBezTo>
                        <a:pt x="64712" y="23575"/>
                        <a:pt x="83517" y="13556"/>
                        <a:pt x="105011" y="12082"/>
                      </a:cubicBezTo>
                      <a:cubicBezTo>
                        <a:pt x="107111" y="11871"/>
                        <a:pt x="109330" y="11659"/>
                        <a:pt x="111660" y="11429"/>
                      </a:cubicBezTo>
                      <a:cubicBezTo>
                        <a:pt x="116946" y="10904"/>
                        <a:pt x="122637" y="8905"/>
                        <a:pt x="126183" y="6124"/>
                      </a:cubicBezTo>
                      <a:cubicBezTo>
                        <a:pt x="130170" y="3361"/>
                        <a:pt x="132454" y="212"/>
                        <a:pt x="134278" y="0"/>
                      </a:cubicBezTo>
                      <a:cubicBezTo>
                        <a:pt x="134710" y="2192"/>
                        <a:pt x="133430" y="6142"/>
                        <a:pt x="130161" y="9209"/>
                      </a:cubicBezTo>
                      <a:cubicBezTo>
                        <a:pt x="127003" y="12359"/>
                        <a:pt x="122204" y="14578"/>
                        <a:pt x="117489" y="15692"/>
                      </a:cubicBezTo>
                      <a:cubicBezTo>
                        <a:pt x="109468" y="17635"/>
                        <a:pt x="100351" y="17295"/>
                        <a:pt x="91897" y="19569"/>
                      </a:cubicBezTo>
                      <a:cubicBezTo>
                        <a:pt x="83351" y="21660"/>
                        <a:pt x="75266" y="25288"/>
                        <a:pt x="69087" y="29000"/>
                      </a:cubicBezTo>
                      <a:cubicBezTo>
                        <a:pt x="59509" y="34599"/>
                        <a:pt x="50889" y="42049"/>
                        <a:pt x="43467" y="49913"/>
                      </a:cubicBezTo>
                      <a:cubicBezTo>
                        <a:pt x="35851" y="57990"/>
                        <a:pt x="29524" y="66941"/>
                        <a:pt x="23695" y="75993"/>
                      </a:cubicBezTo>
                      <a:cubicBezTo>
                        <a:pt x="19422" y="82587"/>
                        <a:pt x="15296" y="89043"/>
                        <a:pt x="11594" y="95710"/>
                      </a:cubicBezTo>
                      <a:cubicBezTo>
                        <a:pt x="7901" y="102516"/>
                        <a:pt x="4098" y="109533"/>
                        <a:pt x="0" y="11707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38" name="Google Shape;1238;p26"/>
              <p:cNvGrpSpPr/>
              <p:nvPr/>
            </p:nvGrpSpPr>
            <p:grpSpPr>
              <a:xfrm rot="-6998048">
                <a:off x="8734334" y="444584"/>
                <a:ext cx="186769" cy="180834"/>
                <a:chOff x="-8397453" y="-196590"/>
                <a:chExt cx="457774" cy="443229"/>
              </a:xfrm>
            </p:grpSpPr>
            <p:sp>
              <p:nvSpPr>
                <p:cNvPr id="1239" name="Google Shape;1239;p26"/>
                <p:cNvSpPr/>
                <p:nvPr/>
              </p:nvSpPr>
              <p:spPr>
                <a:xfrm>
                  <a:off x="-8339435" y="-160159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1" y="23907"/>
                      </a:cubicBezTo>
                      <a:cubicBezTo>
                        <a:pt x="16931" y="24183"/>
                        <a:pt x="22493" y="19735"/>
                        <a:pt x="23506" y="14109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0" name="Google Shape;1240;p26"/>
                <p:cNvSpPr/>
                <p:nvPr/>
              </p:nvSpPr>
              <p:spPr>
                <a:xfrm>
                  <a:off x="-8397453" y="-175292"/>
                  <a:ext cx="339898" cy="421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5" h="27713" extrusionOk="0">
                      <a:moveTo>
                        <a:pt x="8715" y="0"/>
                      </a:moveTo>
                      <a:cubicBezTo>
                        <a:pt x="8972" y="1133"/>
                        <a:pt x="7895" y="1464"/>
                        <a:pt x="7434" y="2164"/>
                      </a:cubicBezTo>
                      <a:cubicBezTo>
                        <a:pt x="5961" y="4393"/>
                        <a:pt x="5335" y="7533"/>
                        <a:pt x="4110" y="9835"/>
                      </a:cubicBezTo>
                      <a:cubicBezTo>
                        <a:pt x="4128" y="11797"/>
                        <a:pt x="3557" y="13279"/>
                        <a:pt x="4110" y="15471"/>
                      </a:cubicBezTo>
                      <a:cubicBezTo>
                        <a:pt x="4377" y="16401"/>
                        <a:pt x="5132" y="17092"/>
                        <a:pt x="5611" y="17783"/>
                      </a:cubicBezTo>
                      <a:cubicBezTo>
                        <a:pt x="7794" y="20867"/>
                        <a:pt x="11219" y="22424"/>
                        <a:pt x="14903" y="22323"/>
                      </a:cubicBezTo>
                      <a:cubicBezTo>
                        <a:pt x="15354" y="22323"/>
                        <a:pt x="15649" y="22323"/>
                        <a:pt x="16119" y="22304"/>
                      </a:cubicBezTo>
                      <a:cubicBezTo>
                        <a:pt x="17113" y="22286"/>
                        <a:pt x="18246" y="21853"/>
                        <a:pt x="19204" y="21788"/>
                      </a:cubicBezTo>
                      <a:cubicBezTo>
                        <a:pt x="20235" y="21734"/>
                        <a:pt x="21524" y="22765"/>
                        <a:pt x="22325" y="24293"/>
                      </a:cubicBezTo>
                      <a:cubicBezTo>
                        <a:pt x="22234" y="26374"/>
                        <a:pt x="19867" y="26964"/>
                        <a:pt x="17665" y="27388"/>
                      </a:cubicBezTo>
                      <a:cubicBezTo>
                        <a:pt x="13963" y="28373"/>
                        <a:pt x="8079" y="27056"/>
                        <a:pt x="5114" y="24321"/>
                      </a:cubicBezTo>
                      <a:cubicBezTo>
                        <a:pt x="2774" y="22452"/>
                        <a:pt x="831" y="19781"/>
                        <a:pt x="251" y="16723"/>
                      </a:cubicBezTo>
                      <a:cubicBezTo>
                        <a:pt x="-338" y="13629"/>
                        <a:pt x="141" y="10554"/>
                        <a:pt x="1356" y="8141"/>
                      </a:cubicBezTo>
                      <a:cubicBezTo>
                        <a:pt x="2250" y="6363"/>
                        <a:pt x="3631" y="5065"/>
                        <a:pt x="4754" y="3757"/>
                      </a:cubicBezTo>
                      <a:cubicBezTo>
                        <a:pt x="5961" y="2348"/>
                        <a:pt x="7296" y="1123"/>
                        <a:pt x="871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1" name="Google Shape;1241;p26"/>
                <p:cNvSpPr/>
                <p:nvPr/>
              </p:nvSpPr>
              <p:spPr>
                <a:xfrm>
                  <a:off x="-8231771" y="-196590"/>
                  <a:ext cx="292092" cy="349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85" h="22929" extrusionOk="0">
                      <a:moveTo>
                        <a:pt x="13477" y="22930"/>
                      </a:moveTo>
                      <a:cubicBezTo>
                        <a:pt x="13265" y="21871"/>
                        <a:pt x="14196" y="21778"/>
                        <a:pt x="14564" y="21180"/>
                      </a:cubicBezTo>
                      <a:cubicBezTo>
                        <a:pt x="15706" y="19264"/>
                        <a:pt x="15310" y="16713"/>
                        <a:pt x="15816" y="14761"/>
                      </a:cubicBezTo>
                      <a:cubicBezTo>
                        <a:pt x="15245" y="13288"/>
                        <a:pt x="15466" y="12045"/>
                        <a:pt x="14693" y="10405"/>
                      </a:cubicBezTo>
                      <a:cubicBezTo>
                        <a:pt x="14370" y="9696"/>
                        <a:pt x="13597" y="9272"/>
                        <a:pt x="13182" y="8766"/>
                      </a:cubicBezTo>
                      <a:cubicBezTo>
                        <a:pt x="11248" y="6611"/>
                        <a:pt x="8550" y="5451"/>
                        <a:pt x="5760" y="5368"/>
                      </a:cubicBezTo>
                      <a:cubicBezTo>
                        <a:pt x="5401" y="5350"/>
                        <a:pt x="5226" y="5340"/>
                        <a:pt x="4857" y="5322"/>
                      </a:cubicBezTo>
                      <a:cubicBezTo>
                        <a:pt x="4121" y="5248"/>
                        <a:pt x="3320" y="5635"/>
                        <a:pt x="2647" y="5598"/>
                      </a:cubicBezTo>
                      <a:cubicBezTo>
                        <a:pt x="1929" y="5543"/>
                        <a:pt x="833" y="4456"/>
                        <a:pt x="4" y="2937"/>
                      </a:cubicBezTo>
                      <a:cubicBezTo>
                        <a:pt x="-106" y="929"/>
                        <a:pt x="1993" y="423"/>
                        <a:pt x="3844" y="165"/>
                      </a:cubicBezTo>
                      <a:cubicBezTo>
                        <a:pt x="7049" y="-489"/>
                        <a:pt x="11534" y="883"/>
                        <a:pt x="13993" y="2900"/>
                      </a:cubicBezTo>
                      <a:cubicBezTo>
                        <a:pt x="15936" y="4309"/>
                        <a:pt x="17639" y="6399"/>
                        <a:pt x="18367" y="8674"/>
                      </a:cubicBezTo>
                      <a:cubicBezTo>
                        <a:pt x="19131" y="10976"/>
                        <a:pt x="19426" y="13334"/>
                        <a:pt x="18966" y="15544"/>
                      </a:cubicBezTo>
                      <a:cubicBezTo>
                        <a:pt x="18616" y="17165"/>
                        <a:pt x="17667" y="18518"/>
                        <a:pt x="16857" y="19752"/>
                      </a:cubicBezTo>
                      <a:cubicBezTo>
                        <a:pt x="15982" y="21097"/>
                        <a:pt x="14812" y="22211"/>
                        <a:pt x="13477" y="229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42" name="Google Shape;1242;p26"/>
              <p:cNvGrpSpPr/>
              <p:nvPr/>
            </p:nvGrpSpPr>
            <p:grpSpPr>
              <a:xfrm rot="-6998048">
                <a:off x="8748487" y="3099541"/>
                <a:ext cx="158457" cy="180876"/>
                <a:chOff x="-6943287" y="3579287"/>
                <a:chExt cx="388381" cy="443330"/>
              </a:xfrm>
            </p:grpSpPr>
            <p:sp>
              <p:nvSpPr>
                <p:cNvPr id="1243" name="Google Shape;1243;p26"/>
                <p:cNvSpPr/>
                <p:nvPr/>
              </p:nvSpPr>
              <p:spPr>
                <a:xfrm>
                  <a:off x="-6927485" y="3619996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8" y="645"/>
                      </a:moveTo>
                      <a:cubicBezTo>
                        <a:pt x="4083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0" y="23907"/>
                      </a:cubicBezTo>
                      <a:cubicBezTo>
                        <a:pt x="16930" y="24183"/>
                        <a:pt x="22493" y="19735"/>
                        <a:pt x="23506" y="14108"/>
                      </a:cubicBezTo>
                      <a:cubicBezTo>
                        <a:pt x="24518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4" name="Google Shape;1244;p26"/>
                <p:cNvSpPr/>
                <p:nvPr/>
              </p:nvSpPr>
              <p:spPr>
                <a:xfrm>
                  <a:off x="-6943287" y="3669078"/>
                  <a:ext cx="274537" cy="353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32" h="23221" extrusionOk="0">
                      <a:moveTo>
                        <a:pt x="6991" y="0"/>
                      </a:moveTo>
                      <a:cubicBezTo>
                        <a:pt x="7046" y="1077"/>
                        <a:pt x="6116" y="1032"/>
                        <a:pt x="5665" y="1565"/>
                      </a:cubicBezTo>
                      <a:cubicBezTo>
                        <a:pt x="4274" y="3297"/>
                        <a:pt x="4338" y="5866"/>
                        <a:pt x="3602" y="7717"/>
                      </a:cubicBezTo>
                      <a:cubicBezTo>
                        <a:pt x="3988" y="9237"/>
                        <a:pt x="3620" y="10434"/>
                        <a:pt x="4200" y="12128"/>
                      </a:cubicBezTo>
                      <a:cubicBezTo>
                        <a:pt x="4440" y="12856"/>
                        <a:pt x="5167" y="13353"/>
                        <a:pt x="5517" y="13887"/>
                      </a:cubicBezTo>
                      <a:cubicBezTo>
                        <a:pt x="7202" y="16190"/>
                        <a:pt x="9762" y="17543"/>
                        <a:pt x="12498" y="17820"/>
                      </a:cubicBezTo>
                      <a:cubicBezTo>
                        <a:pt x="12856" y="17866"/>
                        <a:pt x="13022" y="17884"/>
                        <a:pt x="13382" y="17930"/>
                      </a:cubicBezTo>
                      <a:cubicBezTo>
                        <a:pt x="14100" y="18050"/>
                        <a:pt x="14910" y="17718"/>
                        <a:pt x="15564" y="17801"/>
                      </a:cubicBezTo>
                      <a:cubicBezTo>
                        <a:pt x="16255" y="17902"/>
                        <a:pt x="17286" y="19054"/>
                        <a:pt x="18032" y="20619"/>
                      </a:cubicBezTo>
                      <a:cubicBezTo>
                        <a:pt x="18032" y="22627"/>
                        <a:pt x="15905" y="23023"/>
                        <a:pt x="14036" y="23152"/>
                      </a:cubicBezTo>
                      <a:cubicBezTo>
                        <a:pt x="10794" y="23594"/>
                        <a:pt x="6420" y="21872"/>
                        <a:pt x="4145" y="19634"/>
                      </a:cubicBezTo>
                      <a:cubicBezTo>
                        <a:pt x="2331" y="18050"/>
                        <a:pt x="839" y="15793"/>
                        <a:pt x="360" y="13436"/>
                      </a:cubicBezTo>
                      <a:cubicBezTo>
                        <a:pt x="-146" y="11060"/>
                        <a:pt x="-156" y="8675"/>
                        <a:pt x="572" y="6548"/>
                      </a:cubicBezTo>
                      <a:cubicBezTo>
                        <a:pt x="1115" y="4982"/>
                        <a:pt x="2239" y="3766"/>
                        <a:pt x="3205" y="2652"/>
                      </a:cubicBezTo>
                      <a:cubicBezTo>
                        <a:pt x="4246" y="1446"/>
                        <a:pt x="5563" y="506"/>
                        <a:pt x="69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5" name="Google Shape;1245;p26"/>
                <p:cNvSpPr/>
                <p:nvPr/>
              </p:nvSpPr>
              <p:spPr>
                <a:xfrm>
                  <a:off x="-6816106" y="3579287"/>
                  <a:ext cx="261200" cy="27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6" h="18256" extrusionOk="0">
                      <a:moveTo>
                        <a:pt x="14753" y="18257"/>
                      </a:moveTo>
                      <a:cubicBezTo>
                        <a:pt x="14062" y="17511"/>
                        <a:pt x="14836" y="17179"/>
                        <a:pt x="14909" y="16626"/>
                      </a:cubicBezTo>
                      <a:cubicBezTo>
                        <a:pt x="15121" y="14877"/>
                        <a:pt x="13896" y="13118"/>
                        <a:pt x="13933" y="11525"/>
                      </a:cubicBezTo>
                      <a:cubicBezTo>
                        <a:pt x="13040" y="10576"/>
                        <a:pt x="13012" y="9582"/>
                        <a:pt x="12100" y="8476"/>
                      </a:cubicBezTo>
                      <a:cubicBezTo>
                        <a:pt x="11723" y="7997"/>
                        <a:pt x="10986" y="7841"/>
                        <a:pt x="10581" y="7510"/>
                      </a:cubicBezTo>
                      <a:cubicBezTo>
                        <a:pt x="8739" y="6128"/>
                        <a:pt x="6640" y="5410"/>
                        <a:pt x="4466" y="5364"/>
                      </a:cubicBezTo>
                      <a:cubicBezTo>
                        <a:pt x="4245" y="5364"/>
                        <a:pt x="4006" y="5327"/>
                        <a:pt x="3766" y="5309"/>
                      </a:cubicBezTo>
                      <a:cubicBezTo>
                        <a:pt x="3195" y="5226"/>
                        <a:pt x="2551" y="5539"/>
                        <a:pt x="2017" y="5419"/>
                      </a:cubicBezTo>
                      <a:cubicBezTo>
                        <a:pt x="1446" y="5281"/>
                        <a:pt x="607" y="4028"/>
                        <a:pt x="0" y="2408"/>
                      </a:cubicBezTo>
                      <a:cubicBezTo>
                        <a:pt x="0" y="455"/>
                        <a:pt x="1676" y="280"/>
                        <a:pt x="3140" y="105"/>
                      </a:cubicBezTo>
                      <a:cubicBezTo>
                        <a:pt x="5672" y="-337"/>
                        <a:pt x="9209" y="667"/>
                        <a:pt x="11290" y="2067"/>
                      </a:cubicBezTo>
                      <a:cubicBezTo>
                        <a:pt x="12911" y="3053"/>
                        <a:pt x="14458" y="4424"/>
                        <a:pt x="15370" y="6073"/>
                      </a:cubicBezTo>
                      <a:cubicBezTo>
                        <a:pt x="16309" y="7730"/>
                        <a:pt x="17027" y="9453"/>
                        <a:pt x="17147" y="11249"/>
                      </a:cubicBezTo>
                      <a:cubicBezTo>
                        <a:pt x="17230" y="12565"/>
                        <a:pt x="16742" y="13827"/>
                        <a:pt x="16447" y="14951"/>
                      </a:cubicBezTo>
                      <a:cubicBezTo>
                        <a:pt x="16106" y="16184"/>
                        <a:pt x="15535" y="17317"/>
                        <a:pt x="14753" y="1825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46" name="Google Shape;1246;p26"/>
            <p:cNvGrpSpPr/>
            <p:nvPr/>
          </p:nvGrpSpPr>
          <p:grpSpPr>
            <a:xfrm>
              <a:off x="-143350" y="618436"/>
              <a:ext cx="723876" cy="4395700"/>
              <a:chOff x="-143350" y="618436"/>
              <a:chExt cx="723876" cy="4395700"/>
            </a:xfrm>
          </p:grpSpPr>
          <p:grpSp>
            <p:nvGrpSpPr>
              <p:cNvPr id="1247" name="Google Shape;1247;p26"/>
              <p:cNvGrpSpPr/>
              <p:nvPr/>
            </p:nvGrpSpPr>
            <p:grpSpPr>
              <a:xfrm rot="-4672490">
                <a:off x="-133004" y="4313834"/>
                <a:ext cx="703185" cy="589320"/>
                <a:chOff x="-3567000" y="-2468681"/>
                <a:chExt cx="1723483" cy="1444405"/>
              </a:xfrm>
            </p:grpSpPr>
            <p:sp>
              <p:nvSpPr>
                <p:cNvPr id="1248" name="Google Shape;1248;p26"/>
                <p:cNvSpPr/>
                <p:nvPr/>
              </p:nvSpPr>
              <p:spPr>
                <a:xfrm>
                  <a:off x="-3537861" y="-2425902"/>
                  <a:ext cx="1694345" cy="1390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87" h="91323" extrusionOk="0">
                      <a:moveTo>
                        <a:pt x="88445" y="13418"/>
                      </a:moveTo>
                      <a:cubicBezTo>
                        <a:pt x="76418" y="3739"/>
                        <a:pt x="60616" y="-903"/>
                        <a:pt x="45246" y="166"/>
                      </a:cubicBezTo>
                      <a:cubicBezTo>
                        <a:pt x="37243" y="-332"/>
                        <a:pt x="29185" y="285"/>
                        <a:pt x="21366" y="2100"/>
                      </a:cubicBezTo>
                      <a:cubicBezTo>
                        <a:pt x="15693" y="3426"/>
                        <a:pt x="9984" y="5442"/>
                        <a:pt x="5692" y="9384"/>
                      </a:cubicBezTo>
                      <a:cubicBezTo>
                        <a:pt x="1401" y="13325"/>
                        <a:pt x="-1177" y="19560"/>
                        <a:pt x="535" y="25131"/>
                      </a:cubicBezTo>
                      <a:cubicBezTo>
                        <a:pt x="3271" y="34009"/>
                        <a:pt x="14202" y="36643"/>
                        <a:pt x="23134" y="39212"/>
                      </a:cubicBezTo>
                      <a:cubicBezTo>
                        <a:pt x="43505" y="45069"/>
                        <a:pt x="61730" y="58137"/>
                        <a:pt x="73812" y="75560"/>
                      </a:cubicBezTo>
                      <a:cubicBezTo>
                        <a:pt x="78463" y="82264"/>
                        <a:pt x="83399" y="90359"/>
                        <a:pt x="91512" y="91253"/>
                      </a:cubicBezTo>
                      <a:cubicBezTo>
                        <a:pt x="96752" y="91823"/>
                        <a:pt x="101955" y="88904"/>
                        <a:pt x="105187" y="84733"/>
                      </a:cubicBezTo>
                      <a:cubicBezTo>
                        <a:pt x="108411" y="80552"/>
                        <a:pt x="109921" y="75293"/>
                        <a:pt x="110685" y="70072"/>
                      </a:cubicBezTo>
                      <a:cubicBezTo>
                        <a:pt x="113743" y="49056"/>
                        <a:pt x="104976" y="26724"/>
                        <a:pt x="88445" y="134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9" name="Google Shape;1249;p26"/>
                <p:cNvSpPr/>
                <p:nvPr/>
              </p:nvSpPr>
              <p:spPr>
                <a:xfrm>
                  <a:off x="-2747827" y="-2458984"/>
                  <a:ext cx="874615" cy="712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46" h="46828" extrusionOk="0">
                      <a:moveTo>
                        <a:pt x="57447" y="46828"/>
                      </a:moveTo>
                      <a:cubicBezTo>
                        <a:pt x="56304" y="45603"/>
                        <a:pt x="56544" y="43724"/>
                        <a:pt x="56084" y="42187"/>
                      </a:cubicBezTo>
                      <a:cubicBezTo>
                        <a:pt x="54582" y="37288"/>
                        <a:pt x="51166" y="32406"/>
                        <a:pt x="48670" y="27765"/>
                      </a:cubicBezTo>
                      <a:cubicBezTo>
                        <a:pt x="46073" y="24938"/>
                        <a:pt x="44415" y="22157"/>
                        <a:pt x="40935" y="18924"/>
                      </a:cubicBezTo>
                      <a:cubicBezTo>
                        <a:pt x="39452" y="17515"/>
                        <a:pt x="37610" y="16558"/>
                        <a:pt x="36072" y="15425"/>
                      </a:cubicBezTo>
                      <a:cubicBezTo>
                        <a:pt x="29294" y="10618"/>
                        <a:pt x="21945" y="7515"/>
                        <a:pt x="13805" y="6050"/>
                      </a:cubicBezTo>
                      <a:cubicBezTo>
                        <a:pt x="12921" y="5893"/>
                        <a:pt x="12101" y="5755"/>
                        <a:pt x="11143" y="5590"/>
                      </a:cubicBezTo>
                      <a:cubicBezTo>
                        <a:pt x="8997" y="5194"/>
                        <a:pt x="6373" y="5268"/>
                        <a:pt x="4347" y="5028"/>
                      </a:cubicBezTo>
                      <a:cubicBezTo>
                        <a:pt x="2137" y="4761"/>
                        <a:pt x="341" y="3453"/>
                        <a:pt x="0" y="1740"/>
                      </a:cubicBezTo>
                      <a:cubicBezTo>
                        <a:pt x="1538" y="-230"/>
                        <a:pt x="5765" y="-129"/>
                        <a:pt x="9734" y="156"/>
                      </a:cubicBezTo>
                      <a:cubicBezTo>
                        <a:pt x="16485" y="433"/>
                        <a:pt x="25565" y="3370"/>
                        <a:pt x="31228" y="6630"/>
                      </a:cubicBezTo>
                      <a:cubicBezTo>
                        <a:pt x="35630" y="9006"/>
                        <a:pt x="39839" y="12017"/>
                        <a:pt x="43227" y="15517"/>
                      </a:cubicBezTo>
                      <a:cubicBezTo>
                        <a:pt x="46709" y="19081"/>
                        <a:pt x="49747" y="22921"/>
                        <a:pt x="52022" y="27121"/>
                      </a:cubicBezTo>
                      <a:cubicBezTo>
                        <a:pt x="53671" y="30187"/>
                        <a:pt x="54629" y="33456"/>
                        <a:pt x="55586" y="36587"/>
                      </a:cubicBezTo>
                      <a:cubicBezTo>
                        <a:pt x="56617" y="39949"/>
                        <a:pt x="57244" y="43384"/>
                        <a:pt x="57447" y="4682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0" name="Google Shape;1250;p26"/>
                <p:cNvSpPr/>
                <p:nvPr/>
              </p:nvSpPr>
              <p:spPr>
                <a:xfrm>
                  <a:off x="-3493833" y="-2468681"/>
                  <a:ext cx="600581" cy="28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7" h="18778" extrusionOk="0">
                      <a:moveTo>
                        <a:pt x="10" y="18779"/>
                      </a:moveTo>
                      <a:cubicBezTo>
                        <a:pt x="-119" y="17609"/>
                        <a:pt x="1050" y="17305"/>
                        <a:pt x="1621" y="16633"/>
                      </a:cubicBezTo>
                      <a:cubicBezTo>
                        <a:pt x="3491" y="14570"/>
                        <a:pt x="5342" y="11476"/>
                        <a:pt x="8178" y="10131"/>
                      </a:cubicBezTo>
                      <a:cubicBezTo>
                        <a:pt x="9679" y="8400"/>
                        <a:pt x="11466" y="7663"/>
                        <a:pt x="13897" y="6318"/>
                      </a:cubicBezTo>
                      <a:cubicBezTo>
                        <a:pt x="14928" y="5693"/>
                        <a:pt x="15868" y="4873"/>
                        <a:pt x="16899" y="4320"/>
                      </a:cubicBezTo>
                      <a:cubicBezTo>
                        <a:pt x="21448" y="2156"/>
                        <a:pt x="26127" y="821"/>
                        <a:pt x="31256" y="195"/>
                      </a:cubicBezTo>
                      <a:cubicBezTo>
                        <a:pt x="31873" y="158"/>
                        <a:pt x="32306" y="139"/>
                        <a:pt x="32941" y="112"/>
                      </a:cubicBezTo>
                      <a:cubicBezTo>
                        <a:pt x="34295" y="56"/>
                        <a:pt x="35944" y="-109"/>
                        <a:pt x="37214" y="112"/>
                      </a:cubicBezTo>
                      <a:cubicBezTo>
                        <a:pt x="38614" y="434"/>
                        <a:pt x="39517" y="1972"/>
                        <a:pt x="39443" y="3675"/>
                      </a:cubicBezTo>
                      <a:cubicBezTo>
                        <a:pt x="38347" y="5462"/>
                        <a:pt x="36303" y="5048"/>
                        <a:pt x="34258" y="5260"/>
                      </a:cubicBezTo>
                      <a:cubicBezTo>
                        <a:pt x="30851" y="5536"/>
                        <a:pt x="26182" y="6263"/>
                        <a:pt x="23033" y="7203"/>
                      </a:cubicBezTo>
                      <a:cubicBezTo>
                        <a:pt x="20592" y="7847"/>
                        <a:pt x="18262" y="8916"/>
                        <a:pt x="15969" y="9781"/>
                      </a:cubicBezTo>
                      <a:cubicBezTo>
                        <a:pt x="13630" y="10711"/>
                        <a:pt x="11549" y="12000"/>
                        <a:pt x="9384" y="13124"/>
                      </a:cubicBezTo>
                      <a:cubicBezTo>
                        <a:pt x="7838" y="13981"/>
                        <a:pt x="6124" y="14588"/>
                        <a:pt x="4660" y="15546"/>
                      </a:cubicBezTo>
                      <a:cubicBezTo>
                        <a:pt x="3426" y="16412"/>
                        <a:pt x="1925" y="17453"/>
                        <a:pt x="10" y="1876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1" name="Google Shape;1251;p26"/>
                <p:cNvSpPr/>
                <p:nvPr/>
              </p:nvSpPr>
              <p:spPr>
                <a:xfrm>
                  <a:off x="-3567000" y="-2131624"/>
                  <a:ext cx="937921" cy="610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4" h="40068" extrusionOk="0">
                      <a:moveTo>
                        <a:pt x="0" y="0"/>
                      </a:moveTo>
                      <a:cubicBezTo>
                        <a:pt x="1390" y="829"/>
                        <a:pt x="1612" y="2578"/>
                        <a:pt x="2505" y="3822"/>
                      </a:cubicBezTo>
                      <a:cubicBezTo>
                        <a:pt x="5378" y="7763"/>
                        <a:pt x="10286" y="10471"/>
                        <a:pt x="14274" y="13372"/>
                      </a:cubicBezTo>
                      <a:cubicBezTo>
                        <a:pt x="17635" y="14688"/>
                        <a:pt x="20177" y="16328"/>
                        <a:pt x="24395" y="17921"/>
                      </a:cubicBezTo>
                      <a:cubicBezTo>
                        <a:pt x="26209" y="18612"/>
                        <a:pt x="28161" y="18869"/>
                        <a:pt x="29920" y="19440"/>
                      </a:cubicBezTo>
                      <a:cubicBezTo>
                        <a:pt x="37591" y="21908"/>
                        <a:pt x="45069" y="24164"/>
                        <a:pt x="52547" y="28465"/>
                      </a:cubicBezTo>
                      <a:cubicBezTo>
                        <a:pt x="53293" y="28935"/>
                        <a:pt x="54122" y="29423"/>
                        <a:pt x="54904" y="30031"/>
                      </a:cubicBezTo>
                      <a:cubicBezTo>
                        <a:pt x="56764" y="31329"/>
                        <a:pt x="59039" y="32987"/>
                        <a:pt x="60448" y="34682"/>
                      </a:cubicBezTo>
                      <a:cubicBezTo>
                        <a:pt x="62014" y="36560"/>
                        <a:pt x="61894" y="38936"/>
                        <a:pt x="60660" y="40068"/>
                      </a:cubicBezTo>
                      <a:cubicBezTo>
                        <a:pt x="58256" y="40013"/>
                        <a:pt x="56231" y="37306"/>
                        <a:pt x="53413" y="35381"/>
                      </a:cubicBezTo>
                      <a:cubicBezTo>
                        <a:pt x="48845" y="32038"/>
                        <a:pt x="41422" y="28732"/>
                        <a:pt x="36017" y="26715"/>
                      </a:cubicBezTo>
                      <a:cubicBezTo>
                        <a:pt x="31909" y="25122"/>
                        <a:pt x="27544" y="23769"/>
                        <a:pt x="23474" y="21908"/>
                      </a:cubicBezTo>
                      <a:cubicBezTo>
                        <a:pt x="19321" y="20030"/>
                        <a:pt x="15232" y="18087"/>
                        <a:pt x="11594" y="15434"/>
                      </a:cubicBezTo>
                      <a:cubicBezTo>
                        <a:pt x="8942" y="13491"/>
                        <a:pt x="6787" y="11069"/>
                        <a:pt x="4788" y="8647"/>
                      </a:cubicBezTo>
                      <a:cubicBezTo>
                        <a:pt x="2643" y="6078"/>
                        <a:pt x="958" y="3122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2" name="Google Shape;1252;p26"/>
                <p:cNvSpPr/>
                <p:nvPr/>
              </p:nvSpPr>
              <p:spPr>
                <a:xfrm>
                  <a:off x="-2619869" y="-1548122"/>
                  <a:ext cx="729643" cy="523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24" h="34407" extrusionOk="0">
                      <a:moveTo>
                        <a:pt x="47384" y="17377"/>
                      </a:moveTo>
                      <a:cubicBezTo>
                        <a:pt x="48416" y="18565"/>
                        <a:pt x="47698" y="20269"/>
                        <a:pt x="47449" y="21623"/>
                      </a:cubicBezTo>
                      <a:cubicBezTo>
                        <a:pt x="47062" y="23842"/>
                        <a:pt x="46334" y="26310"/>
                        <a:pt x="44843" y="28493"/>
                      </a:cubicBezTo>
                      <a:cubicBezTo>
                        <a:pt x="43397" y="30684"/>
                        <a:pt x="41076" y="32480"/>
                        <a:pt x="38543" y="33097"/>
                      </a:cubicBezTo>
                      <a:cubicBezTo>
                        <a:pt x="35210" y="34810"/>
                        <a:pt x="31600" y="34847"/>
                        <a:pt x="27124" y="33190"/>
                      </a:cubicBezTo>
                      <a:cubicBezTo>
                        <a:pt x="25209" y="32462"/>
                        <a:pt x="23247" y="31633"/>
                        <a:pt x="21700" y="30408"/>
                      </a:cubicBezTo>
                      <a:cubicBezTo>
                        <a:pt x="18376" y="27728"/>
                        <a:pt x="15954" y="24542"/>
                        <a:pt x="13550" y="21604"/>
                      </a:cubicBezTo>
                      <a:cubicBezTo>
                        <a:pt x="11091" y="18556"/>
                        <a:pt x="8706" y="15582"/>
                        <a:pt x="6257" y="12524"/>
                      </a:cubicBezTo>
                      <a:cubicBezTo>
                        <a:pt x="5741" y="11833"/>
                        <a:pt x="5253" y="11198"/>
                        <a:pt x="4691" y="10452"/>
                      </a:cubicBezTo>
                      <a:cubicBezTo>
                        <a:pt x="3466" y="8758"/>
                        <a:pt x="1762" y="6897"/>
                        <a:pt x="740" y="5212"/>
                      </a:cubicBezTo>
                      <a:cubicBezTo>
                        <a:pt x="-383" y="3361"/>
                        <a:pt x="-190" y="1179"/>
                        <a:pt x="1063" y="0"/>
                      </a:cubicBezTo>
                      <a:cubicBezTo>
                        <a:pt x="3457" y="73"/>
                        <a:pt x="5446" y="3113"/>
                        <a:pt x="7693" y="5783"/>
                      </a:cubicBezTo>
                      <a:cubicBezTo>
                        <a:pt x="11450" y="10277"/>
                        <a:pt x="16377" y="16816"/>
                        <a:pt x="19794" y="21282"/>
                      </a:cubicBezTo>
                      <a:cubicBezTo>
                        <a:pt x="22382" y="24662"/>
                        <a:pt x="25181" y="27627"/>
                        <a:pt x="28238" y="29257"/>
                      </a:cubicBezTo>
                      <a:cubicBezTo>
                        <a:pt x="31324" y="30952"/>
                        <a:pt x="35108" y="30905"/>
                        <a:pt x="38359" y="29754"/>
                      </a:cubicBezTo>
                      <a:cubicBezTo>
                        <a:pt x="40726" y="28953"/>
                        <a:pt x="43019" y="27627"/>
                        <a:pt x="44594" y="25463"/>
                      </a:cubicBezTo>
                      <a:cubicBezTo>
                        <a:pt x="46224" y="23170"/>
                        <a:pt x="47255" y="20370"/>
                        <a:pt x="47384" y="173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53" name="Google Shape;1253;p26"/>
              <p:cNvGrpSpPr/>
              <p:nvPr/>
            </p:nvGrpSpPr>
            <p:grpSpPr>
              <a:xfrm rot="-6998048">
                <a:off x="137565" y="3752062"/>
                <a:ext cx="162037" cy="183108"/>
                <a:chOff x="-1099113" y="4612183"/>
                <a:chExt cx="397157" cy="448803"/>
              </a:xfrm>
            </p:grpSpPr>
            <p:sp>
              <p:nvSpPr>
                <p:cNvPr id="1254" name="Google Shape;1254;p26"/>
                <p:cNvSpPr/>
                <p:nvPr/>
              </p:nvSpPr>
              <p:spPr>
                <a:xfrm>
                  <a:off x="-1062408" y="4654247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0"/>
                        <a:pt x="11221" y="23907"/>
                      </a:cubicBezTo>
                      <a:cubicBezTo>
                        <a:pt x="16930" y="24183"/>
                        <a:pt x="22492" y="19735"/>
                        <a:pt x="23506" y="14108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p26"/>
                <p:cNvSpPr/>
                <p:nvPr/>
              </p:nvSpPr>
              <p:spPr>
                <a:xfrm>
                  <a:off x="-1099113" y="4612183"/>
                  <a:ext cx="225878" cy="448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36" h="29478" extrusionOk="0">
                      <a:moveTo>
                        <a:pt x="10823" y="0"/>
                      </a:moveTo>
                      <a:cubicBezTo>
                        <a:pt x="10620" y="1105"/>
                        <a:pt x="9626" y="939"/>
                        <a:pt x="9018" y="1418"/>
                      </a:cubicBezTo>
                      <a:cubicBezTo>
                        <a:pt x="7093" y="2984"/>
                        <a:pt x="6329" y="5737"/>
                        <a:pt x="4984" y="7616"/>
                      </a:cubicBezTo>
                      <a:cubicBezTo>
                        <a:pt x="4855" y="9393"/>
                        <a:pt x="4109" y="10609"/>
                        <a:pt x="4109" y="12699"/>
                      </a:cubicBezTo>
                      <a:cubicBezTo>
                        <a:pt x="4091" y="13592"/>
                        <a:pt x="4625" y="14431"/>
                        <a:pt x="4791" y="15186"/>
                      </a:cubicBezTo>
                      <a:cubicBezTo>
                        <a:pt x="5657" y="18492"/>
                        <a:pt x="7701" y="21199"/>
                        <a:pt x="10482" y="23004"/>
                      </a:cubicBezTo>
                      <a:cubicBezTo>
                        <a:pt x="10823" y="23234"/>
                        <a:pt x="11025" y="23364"/>
                        <a:pt x="11375" y="23594"/>
                      </a:cubicBezTo>
                      <a:cubicBezTo>
                        <a:pt x="12084" y="24109"/>
                        <a:pt x="13125" y="24275"/>
                        <a:pt x="13807" y="24708"/>
                      </a:cubicBezTo>
                      <a:cubicBezTo>
                        <a:pt x="14525" y="25187"/>
                        <a:pt x="14948" y="26715"/>
                        <a:pt x="14810" y="28438"/>
                      </a:cubicBezTo>
                      <a:cubicBezTo>
                        <a:pt x="13714" y="30160"/>
                        <a:pt x="11532" y="29404"/>
                        <a:pt x="9672" y="28594"/>
                      </a:cubicBezTo>
                      <a:cubicBezTo>
                        <a:pt x="6347" y="27360"/>
                        <a:pt x="2875" y="23658"/>
                        <a:pt x="1540" y="20490"/>
                      </a:cubicBezTo>
                      <a:cubicBezTo>
                        <a:pt x="407" y="18151"/>
                        <a:pt x="-228" y="15351"/>
                        <a:pt x="76" y="12792"/>
                      </a:cubicBezTo>
                      <a:cubicBezTo>
                        <a:pt x="352" y="10185"/>
                        <a:pt x="1061" y="7708"/>
                        <a:pt x="2415" y="5645"/>
                      </a:cubicBezTo>
                      <a:cubicBezTo>
                        <a:pt x="3419" y="4144"/>
                        <a:pt x="4892" y="3113"/>
                        <a:pt x="6191" y="2136"/>
                      </a:cubicBezTo>
                      <a:cubicBezTo>
                        <a:pt x="7572" y="1086"/>
                        <a:pt x="9174" y="331"/>
                        <a:pt x="1082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p26"/>
                <p:cNvSpPr/>
                <p:nvPr/>
              </p:nvSpPr>
              <p:spPr>
                <a:xfrm>
                  <a:off x="-868272" y="4630513"/>
                  <a:ext cx="147180" cy="320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7" h="21073" extrusionOk="0">
                      <a:moveTo>
                        <a:pt x="5026" y="21073"/>
                      </a:moveTo>
                      <a:cubicBezTo>
                        <a:pt x="4510" y="20208"/>
                        <a:pt x="5293" y="20152"/>
                        <a:pt x="5505" y="19738"/>
                      </a:cubicBezTo>
                      <a:cubicBezTo>
                        <a:pt x="6085" y="18329"/>
                        <a:pt x="5422" y="16487"/>
                        <a:pt x="6057" y="15207"/>
                      </a:cubicBezTo>
                      <a:cubicBezTo>
                        <a:pt x="5570" y="14120"/>
                        <a:pt x="5947" y="13319"/>
                        <a:pt x="5652" y="12066"/>
                      </a:cubicBezTo>
                      <a:cubicBezTo>
                        <a:pt x="5560" y="11533"/>
                        <a:pt x="4971" y="11081"/>
                        <a:pt x="4833" y="10621"/>
                      </a:cubicBezTo>
                      <a:cubicBezTo>
                        <a:pt x="4013" y="8631"/>
                        <a:pt x="3000" y="6956"/>
                        <a:pt x="1628" y="5584"/>
                      </a:cubicBezTo>
                      <a:cubicBezTo>
                        <a:pt x="1481" y="5455"/>
                        <a:pt x="1342" y="5298"/>
                        <a:pt x="1214" y="5123"/>
                      </a:cubicBezTo>
                      <a:cubicBezTo>
                        <a:pt x="919" y="4699"/>
                        <a:pt x="283" y="4524"/>
                        <a:pt x="72" y="4064"/>
                      </a:cubicBezTo>
                      <a:cubicBezTo>
                        <a:pt x="-186" y="3622"/>
                        <a:pt x="274" y="2139"/>
                        <a:pt x="1103" y="638"/>
                      </a:cubicBezTo>
                      <a:cubicBezTo>
                        <a:pt x="2493" y="-669"/>
                        <a:pt x="3534" y="316"/>
                        <a:pt x="4547" y="1080"/>
                      </a:cubicBezTo>
                      <a:cubicBezTo>
                        <a:pt x="6361" y="2351"/>
                        <a:pt x="7955" y="4994"/>
                        <a:pt x="8636" y="6928"/>
                      </a:cubicBezTo>
                      <a:cubicBezTo>
                        <a:pt x="9235" y="8392"/>
                        <a:pt x="9630" y="9976"/>
                        <a:pt x="9667" y="11514"/>
                      </a:cubicBezTo>
                      <a:cubicBezTo>
                        <a:pt x="9667" y="13089"/>
                        <a:pt x="9630" y="14645"/>
                        <a:pt x="9152" y="16091"/>
                      </a:cubicBezTo>
                      <a:cubicBezTo>
                        <a:pt x="8765" y="17150"/>
                        <a:pt x="7936" y="17988"/>
                        <a:pt x="7356" y="18826"/>
                      </a:cubicBezTo>
                      <a:cubicBezTo>
                        <a:pt x="6711" y="19738"/>
                        <a:pt x="5919" y="20493"/>
                        <a:pt x="5026" y="210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57" name="Google Shape;1257;p26"/>
              <p:cNvGrpSpPr/>
              <p:nvPr/>
            </p:nvGrpSpPr>
            <p:grpSpPr>
              <a:xfrm rot="-6998048">
                <a:off x="241577" y="645519"/>
                <a:ext cx="166587" cy="171728"/>
                <a:chOff x="-6434258" y="3552189"/>
                <a:chExt cx="408309" cy="420910"/>
              </a:xfrm>
            </p:grpSpPr>
            <p:sp>
              <p:nvSpPr>
                <p:cNvPr id="1258" name="Google Shape;1258;p26"/>
                <p:cNvSpPr/>
                <p:nvPr/>
              </p:nvSpPr>
              <p:spPr>
                <a:xfrm>
                  <a:off x="-6393473" y="3585666"/>
                  <a:ext cx="360452" cy="36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8" extrusionOk="0">
                      <a:moveTo>
                        <a:pt x="9729" y="644"/>
                      </a:moveTo>
                      <a:cubicBezTo>
                        <a:pt x="4084" y="1583"/>
                        <a:pt x="-355" y="7219"/>
                        <a:pt x="22" y="12929"/>
                      </a:cubicBezTo>
                      <a:cubicBezTo>
                        <a:pt x="400" y="18639"/>
                        <a:pt x="5511" y="23630"/>
                        <a:pt x="11221" y="23906"/>
                      </a:cubicBezTo>
                      <a:cubicBezTo>
                        <a:pt x="16930" y="24183"/>
                        <a:pt x="22492" y="19734"/>
                        <a:pt x="23506" y="14108"/>
                      </a:cubicBezTo>
                      <a:cubicBezTo>
                        <a:pt x="24519" y="8481"/>
                        <a:pt x="20890" y="2385"/>
                        <a:pt x="15466" y="570"/>
                      </a:cubicBezTo>
                      <a:cubicBezTo>
                        <a:pt x="10042" y="-1244"/>
                        <a:pt x="3494" y="1417"/>
                        <a:pt x="842" y="6473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9" name="Google Shape;1259;p26"/>
                <p:cNvSpPr/>
                <p:nvPr/>
              </p:nvSpPr>
              <p:spPr>
                <a:xfrm>
                  <a:off x="-6434258" y="3561673"/>
                  <a:ext cx="351880" cy="41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2" h="27023" extrusionOk="0">
                      <a:moveTo>
                        <a:pt x="7738" y="0"/>
                      </a:moveTo>
                      <a:cubicBezTo>
                        <a:pt x="7674" y="1170"/>
                        <a:pt x="6596" y="1252"/>
                        <a:pt x="6044" y="1916"/>
                      </a:cubicBezTo>
                      <a:cubicBezTo>
                        <a:pt x="4312" y="4070"/>
                        <a:pt x="4193" y="7220"/>
                        <a:pt x="3484" y="9670"/>
                      </a:cubicBezTo>
                      <a:cubicBezTo>
                        <a:pt x="3907" y="11567"/>
                        <a:pt x="3594" y="13141"/>
                        <a:pt x="4460" y="15260"/>
                      </a:cubicBezTo>
                      <a:cubicBezTo>
                        <a:pt x="4810" y="16181"/>
                        <a:pt x="5675" y="16798"/>
                        <a:pt x="6191" y="17460"/>
                      </a:cubicBezTo>
                      <a:cubicBezTo>
                        <a:pt x="8558" y="20325"/>
                        <a:pt x="12149" y="21752"/>
                        <a:pt x="15768" y="21641"/>
                      </a:cubicBezTo>
                      <a:cubicBezTo>
                        <a:pt x="16202" y="21623"/>
                        <a:pt x="16487" y="21623"/>
                        <a:pt x="16938" y="21604"/>
                      </a:cubicBezTo>
                      <a:cubicBezTo>
                        <a:pt x="17905" y="21604"/>
                        <a:pt x="18909" y="21080"/>
                        <a:pt x="19765" y="20969"/>
                      </a:cubicBezTo>
                      <a:cubicBezTo>
                        <a:pt x="20686" y="20868"/>
                        <a:pt x="22049" y="21706"/>
                        <a:pt x="23099" y="23096"/>
                      </a:cubicBezTo>
                      <a:cubicBezTo>
                        <a:pt x="23320" y="25159"/>
                        <a:pt x="20870" y="26145"/>
                        <a:pt x="18632" y="26633"/>
                      </a:cubicBezTo>
                      <a:cubicBezTo>
                        <a:pt x="14783" y="27738"/>
                        <a:pt x="9175" y="26384"/>
                        <a:pt x="6099" y="23990"/>
                      </a:cubicBezTo>
                      <a:cubicBezTo>
                        <a:pt x="3668" y="22332"/>
                        <a:pt x="1596" y="19735"/>
                        <a:pt x="776" y="16936"/>
                      </a:cubicBezTo>
                      <a:cubicBezTo>
                        <a:pt x="-99" y="14099"/>
                        <a:pt x="-265" y="11180"/>
                        <a:pt x="435" y="8518"/>
                      </a:cubicBezTo>
                      <a:cubicBezTo>
                        <a:pt x="970" y="6575"/>
                        <a:pt x="2167" y="4973"/>
                        <a:pt x="3272" y="3527"/>
                      </a:cubicBezTo>
                      <a:cubicBezTo>
                        <a:pt x="4460" y="1980"/>
                        <a:pt x="6016" y="728"/>
                        <a:pt x="77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p26"/>
                <p:cNvSpPr/>
                <p:nvPr/>
              </p:nvSpPr>
              <p:spPr>
                <a:xfrm>
                  <a:off x="-6272990" y="3552189"/>
                  <a:ext cx="247041" cy="296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6" h="19502" extrusionOk="0">
                      <a:moveTo>
                        <a:pt x="13639" y="19502"/>
                      </a:moveTo>
                      <a:cubicBezTo>
                        <a:pt x="12957" y="18756"/>
                        <a:pt x="13731" y="18425"/>
                        <a:pt x="13814" y="17882"/>
                      </a:cubicBezTo>
                      <a:cubicBezTo>
                        <a:pt x="14053" y="16141"/>
                        <a:pt x="12893" y="14327"/>
                        <a:pt x="13003" y="12715"/>
                      </a:cubicBezTo>
                      <a:cubicBezTo>
                        <a:pt x="12156" y="11702"/>
                        <a:pt x="12184" y="10708"/>
                        <a:pt x="11355" y="9520"/>
                      </a:cubicBezTo>
                      <a:cubicBezTo>
                        <a:pt x="11005" y="9004"/>
                        <a:pt x="10286" y="8783"/>
                        <a:pt x="9900" y="8405"/>
                      </a:cubicBezTo>
                      <a:cubicBezTo>
                        <a:pt x="8160" y="6812"/>
                        <a:pt x="6152" y="5818"/>
                        <a:pt x="3951" y="5431"/>
                      </a:cubicBezTo>
                      <a:cubicBezTo>
                        <a:pt x="3721" y="5403"/>
                        <a:pt x="3490" y="5320"/>
                        <a:pt x="3251" y="5265"/>
                      </a:cubicBezTo>
                      <a:cubicBezTo>
                        <a:pt x="2680" y="5090"/>
                        <a:pt x="1980" y="5283"/>
                        <a:pt x="1455" y="5081"/>
                      </a:cubicBezTo>
                      <a:cubicBezTo>
                        <a:pt x="902" y="4850"/>
                        <a:pt x="286" y="3451"/>
                        <a:pt x="0" y="1756"/>
                      </a:cubicBezTo>
                      <a:cubicBezTo>
                        <a:pt x="359" y="-159"/>
                        <a:pt x="2008" y="-30"/>
                        <a:pt x="3463" y="25"/>
                      </a:cubicBezTo>
                      <a:cubicBezTo>
                        <a:pt x="6004" y="-2"/>
                        <a:pt x="9311" y="1462"/>
                        <a:pt x="11189" y="3064"/>
                      </a:cubicBezTo>
                      <a:cubicBezTo>
                        <a:pt x="12662" y="4215"/>
                        <a:pt x="14035" y="5698"/>
                        <a:pt x="14799" y="7383"/>
                      </a:cubicBezTo>
                      <a:cubicBezTo>
                        <a:pt x="15591" y="9087"/>
                        <a:pt x="16199" y="10827"/>
                        <a:pt x="16227" y="12605"/>
                      </a:cubicBezTo>
                      <a:cubicBezTo>
                        <a:pt x="16245" y="13903"/>
                        <a:pt x="15711" y="15137"/>
                        <a:pt x="15379" y="16252"/>
                      </a:cubicBezTo>
                      <a:cubicBezTo>
                        <a:pt x="15002" y="17449"/>
                        <a:pt x="14422" y="18572"/>
                        <a:pt x="13639" y="1950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261" name="Google Shape;1261;p26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1262" name="Google Shape;1262;p26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26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008308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27"/>
          <p:cNvSpPr txBox="1">
            <a:spLocks noGrp="1"/>
          </p:cNvSpPr>
          <p:nvPr>
            <p:ph type="ctrTitle"/>
          </p:nvPr>
        </p:nvSpPr>
        <p:spPr>
          <a:xfrm>
            <a:off x="5147993" y="763500"/>
            <a:ext cx="2934600" cy="11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6" name="Google Shape;1266;p27"/>
          <p:cNvSpPr txBox="1">
            <a:spLocks noGrp="1"/>
          </p:cNvSpPr>
          <p:nvPr>
            <p:ph type="subTitle" idx="1"/>
          </p:nvPr>
        </p:nvSpPr>
        <p:spPr>
          <a:xfrm>
            <a:off x="5147993" y="3034317"/>
            <a:ext cx="2934600" cy="13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267" name="Google Shape;1267;p27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1268" name="Google Shape;1268;p27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27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0" name="Google Shape;1270;p27"/>
          <p:cNvSpPr txBox="1"/>
          <p:nvPr/>
        </p:nvSpPr>
        <p:spPr>
          <a:xfrm>
            <a:off x="5147993" y="4498767"/>
            <a:ext cx="2934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</a:t>
            </a:r>
            <a:r>
              <a:rPr lang="en" sz="1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and includes icons by </a:t>
            </a:r>
            <a:r>
              <a:rPr lang="en" sz="10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highlight>
                <a:srgbClr val="DFDEFC"/>
              </a:highlight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271" name="Google Shape;1271;p27"/>
          <p:cNvGrpSpPr/>
          <p:nvPr/>
        </p:nvGrpSpPr>
        <p:grpSpPr>
          <a:xfrm>
            <a:off x="-472671" y="408525"/>
            <a:ext cx="9756247" cy="5288963"/>
            <a:chOff x="-472671" y="306394"/>
            <a:chExt cx="9756247" cy="3966722"/>
          </a:xfrm>
        </p:grpSpPr>
        <p:grpSp>
          <p:nvGrpSpPr>
            <p:cNvPr id="1272" name="Google Shape;1272;p27"/>
            <p:cNvGrpSpPr/>
            <p:nvPr/>
          </p:nvGrpSpPr>
          <p:grpSpPr>
            <a:xfrm rot="-6998568">
              <a:off x="8721922" y="2835373"/>
              <a:ext cx="511172" cy="428400"/>
              <a:chOff x="-3567000" y="-2468681"/>
              <a:chExt cx="1723483" cy="1444405"/>
            </a:xfrm>
          </p:grpSpPr>
          <p:sp>
            <p:nvSpPr>
              <p:cNvPr id="1273" name="Google Shape;1273;p27"/>
              <p:cNvSpPr/>
              <p:nvPr/>
            </p:nvSpPr>
            <p:spPr>
              <a:xfrm>
                <a:off x="-3537861" y="-2425902"/>
                <a:ext cx="1694345" cy="1390393"/>
              </a:xfrm>
              <a:custGeom>
                <a:avLst/>
                <a:gdLst/>
                <a:ahLst/>
                <a:cxnLst/>
                <a:rect l="l" t="t" r="r" b="b"/>
                <a:pathLst>
                  <a:path w="111287" h="91323" extrusionOk="0">
                    <a:moveTo>
                      <a:pt x="88445" y="13418"/>
                    </a:moveTo>
                    <a:cubicBezTo>
                      <a:pt x="76418" y="3739"/>
                      <a:pt x="60616" y="-903"/>
                      <a:pt x="45246" y="166"/>
                    </a:cubicBezTo>
                    <a:cubicBezTo>
                      <a:pt x="37243" y="-332"/>
                      <a:pt x="29185" y="285"/>
                      <a:pt x="21366" y="2100"/>
                    </a:cubicBezTo>
                    <a:cubicBezTo>
                      <a:pt x="15693" y="3426"/>
                      <a:pt x="9984" y="5442"/>
                      <a:pt x="5692" y="9384"/>
                    </a:cubicBezTo>
                    <a:cubicBezTo>
                      <a:pt x="1401" y="13325"/>
                      <a:pt x="-1177" y="19560"/>
                      <a:pt x="535" y="25131"/>
                    </a:cubicBezTo>
                    <a:cubicBezTo>
                      <a:pt x="3271" y="34009"/>
                      <a:pt x="14202" y="36643"/>
                      <a:pt x="23134" y="39212"/>
                    </a:cubicBezTo>
                    <a:cubicBezTo>
                      <a:pt x="43505" y="45069"/>
                      <a:pt x="61730" y="58137"/>
                      <a:pt x="73812" y="75560"/>
                    </a:cubicBezTo>
                    <a:cubicBezTo>
                      <a:pt x="78463" y="82264"/>
                      <a:pt x="83399" y="90359"/>
                      <a:pt x="91512" y="91253"/>
                    </a:cubicBezTo>
                    <a:cubicBezTo>
                      <a:pt x="96752" y="91823"/>
                      <a:pt x="101955" y="88904"/>
                      <a:pt x="105187" y="84733"/>
                    </a:cubicBezTo>
                    <a:cubicBezTo>
                      <a:pt x="108411" y="80552"/>
                      <a:pt x="109921" y="75293"/>
                      <a:pt x="110685" y="70072"/>
                    </a:cubicBezTo>
                    <a:cubicBezTo>
                      <a:pt x="113743" y="49056"/>
                      <a:pt x="104976" y="26724"/>
                      <a:pt x="88445" y="134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-2747827" y="-2458984"/>
                <a:ext cx="874615" cy="712956"/>
              </a:xfrm>
              <a:custGeom>
                <a:avLst/>
                <a:gdLst/>
                <a:ahLst/>
                <a:cxnLst/>
                <a:rect l="l" t="t" r="r" b="b"/>
                <a:pathLst>
                  <a:path w="57446" h="46828" extrusionOk="0">
                    <a:moveTo>
                      <a:pt x="57447" y="46828"/>
                    </a:moveTo>
                    <a:cubicBezTo>
                      <a:pt x="56304" y="45603"/>
                      <a:pt x="56544" y="43724"/>
                      <a:pt x="56084" y="42187"/>
                    </a:cubicBezTo>
                    <a:cubicBezTo>
                      <a:pt x="54582" y="37288"/>
                      <a:pt x="51166" y="32406"/>
                      <a:pt x="48670" y="27765"/>
                    </a:cubicBezTo>
                    <a:cubicBezTo>
                      <a:pt x="46073" y="24938"/>
                      <a:pt x="44415" y="22157"/>
                      <a:pt x="40935" y="18924"/>
                    </a:cubicBezTo>
                    <a:cubicBezTo>
                      <a:pt x="39452" y="17515"/>
                      <a:pt x="37610" y="16558"/>
                      <a:pt x="36072" y="15425"/>
                    </a:cubicBezTo>
                    <a:cubicBezTo>
                      <a:pt x="29294" y="10618"/>
                      <a:pt x="21945" y="7515"/>
                      <a:pt x="13805" y="6050"/>
                    </a:cubicBezTo>
                    <a:cubicBezTo>
                      <a:pt x="12921" y="5893"/>
                      <a:pt x="12101" y="5755"/>
                      <a:pt x="11143" y="5590"/>
                    </a:cubicBezTo>
                    <a:cubicBezTo>
                      <a:pt x="8997" y="5194"/>
                      <a:pt x="6373" y="5268"/>
                      <a:pt x="4347" y="5028"/>
                    </a:cubicBezTo>
                    <a:cubicBezTo>
                      <a:pt x="2137" y="4761"/>
                      <a:pt x="341" y="3453"/>
                      <a:pt x="0" y="1740"/>
                    </a:cubicBezTo>
                    <a:cubicBezTo>
                      <a:pt x="1538" y="-230"/>
                      <a:pt x="5765" y="-129"/>
                      <a:pt x="9734" y="156"/>
                    </a:cubicBezTo>
                    <a:cubicBezTo>
                      <a:pt x="16485" y="433"/>
                      <a:pt x="25565" y="3370"/>
                      <a:pt x="31228" y="6630"/>
                    </a:cubicBezTo>
                    <a:cubicBezTo>
                      <a:pt x="35630" y="9006"/>
                      <a:pt x="39839" y="12017"/>
                      <a:pt x="43227" y="15517"/>
                    </a:cubicBezTo>
                    <a:cubicBezTo>
                      <a:pt x="46709" y="19081"/>
                      <a:pt x="49747" y="22921"/>
                      <a:pt x="52022" y="27121"/>
                    </a:cubicBezTo>
                    <a:cubicBezTo>
                      <a:pt x="53671" y="30187"/>
                      <a:pt x="54629" y="33456"/>
                      <a:pt x="55586" y="36587"/>
                    </a:cubicBezTo>
                    <a:cubicBezTo>
                      <a:pt x="56617" y="39949"/>
                      <a:pt x="57244" y="43384"/>
                      <a:pt x="57447" y="4682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-3493833" y="-2468681"/>
                <a:ext cx="600581" cy="285895"/>
              </a:xfrm>
              <a:custGeom>
                <a:avLst/>
                <a:gdLst/>
                <a:ahLst/>
                <a:cxnLst/>
                <a:rect l="l" t="t" r="r" b="b"/>
                <a:pathLst>
                  <a:path w="39447" h="18778" extrusionOk="0">
                    <a:moveTo>
                      <a:pt x="10" y="18779"/>
                    </a:moveTo>
                    <a:cubicBezTo>
                      <a:pt x="-119" y="17609"/>
                      <a:pt x="1050" y="17305"/>
                      <a:pt x="1621" y="16633"/>
                    </a:cubicBezTo>
                    <a:cubicBezTo>
                      <a:pt x="3491" y="14570"/>
                      <a:pt x="5342" y="11476"/>
                      <a:pt x="8178" y="10131"/>
                    </a:cubicBezTo>
                    <a:cubicBezTo>
                      <a:pt x="9679" y="8400"/>
                      <a:pt x="11466" y="7663"/>
                      <a:pt x="13897" y="6318"/>
                    </a:cubicBezTo>
                    <a:cubicBezTo>
                      <a:pt x="14928" y="5693"/>
                      <a:pt x="15868" y="4873"/>
                      <a:pt x="16899" y="4320"/>
                    </a:cubicBezTo>
                    <a:cubicBezTo>
                      <a:pt x="21448" y="2156"/>
                      <a:pt x="26127" y="821"/>
                      <a:pt x="31256" y="195"/>
                    </a:cubicBezTo>
                    <a:cubicBezTo>
                      <a:pt x="31873" y="158"/>
                      <a:pt x="32306" y="139"/>
                      <a:pt x="32941" y="112"/>
                    </a:cubicBezTo>
                    <a:cubicBezTo>
                      <a:pt x="34295" y="56"/>
                      <a:pt x="35944" y="-109"/>
                      <a:pt x="37214" y="112"/>
                    </a:cubicBezTo>
                    <a:cubicBezTo>
                      <a:pt x="38614" y="434"/>
                      <a:pt x="39517" y="1972"/>
                      <a:pt x="39443" y="3675"/>
                    </a:cubicBezTo>
                    <a:cubicBezTo>
                      <a:pt x="38347" y="5462"/>
                      <a:pt x="36303" y="5048"/>
                      <a:pt x="34258" y="5260"/>
                    </a:cubicBezTo>
                    <a:cubicBezTo>
                      <a:pt x="30851" y="5536"/>
                      <a:pt x="26182" y="6263"/>
                      <a:pt x="23033" y="7203"/>
                    </a:cubicBezTo>
                    <a:cubicBezTo>
                      <a:pt x="20592" y="7847"/>
                      <a:pt x="18262" y="8916"/>
                      <a:pt x="15969" y="9781"/>
                    </a:cubicBezTo>
                    <a:cubicBezTo>
                      <a:pt x="13630" y="10711"/>
                      <a:pt x="11549" y="12000"/>
                      <a:pt x="9384" y="13124"/>
                    </a:cubicBezTo>
                    <a:cubicBezTo>
                      <a:pt x="7838" y="13981"/>
                      <a:pt x="6124" y="14588"/>
                      <a:pt x="4660" y="15546"/>
                    </a:cubicBezTo>
                    <a:cubicBezTo>
                      <a:pt x="3426" y="16412"/>
                      <a:pt x="1925" y="17453"/>
                      <a:pt x="10" y="187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-3567000" y="-2131624"/>
                <a:ext cx="937921" cy="610035"/>
              </a:xfrm>
              <a:custGeom>
                <a:avLst/>
                <a:gdLst/>
                <a:ahLst/>
                <a:cxnLst/>
                <a:rect l="l" t="t" r="r" b="b"/>
                <a:pathLst>
                  <a:path w="61604" h="40068" extrusionOk="0">
                    <a:moveTo>
                      <a:pt x="0" y="0"/>
                    </a:moveTo>
                    <a:cubicBezTo>
                      <a:pt x="1390" y="829"/>
                      <a:pt x="1612" y="2578"/>
                      <a:pt x="2505" y="3822"/>
                    </a:cubicBezTo>
                    <a:cubicBezTo>
                      <a:pt x="5378" y="7763"/>
                      <a:pt x="10286" y="10471"/>
                      <a:pt x="14274" y="13372"/>
                    </a:cubicBezTo>
                    <a:cubicBezTo>
                      <a:pt x="17635" y="14688"/>
                      <a:pt x="20177" y="16328"/>
                      <a:pt x="24395" y="17921"/>
                    </a:cubicBezTo>
                    <a:cubicBezTo>
                      <a:pt x="26209" y="18612"/>
                      <a:pt x="28161" y="18869"/>
                      <a:pt x="29920" y="19440"/>
                    </a:cubicBezTo>
                    <a:cubicBezTo>
                      <a:pt x="37591" y="21908"/>
                      <a:pt x="45069" y="24164"/>
                      <a:pt x="52547" y="28465"/>
                    </a:cubicBezTo>
                    <a:cubicBezTo>
                      <a:pt x="53293" y="28935"/>
                      <a:pt x="54122" y="29423"/>
                      <a:pt x="54904" y="30031"/>
                    </a:cubicBezTo>
                    <a:cubicBezTo>
                      <a:pt x="56764" y="31329"/>
                      <a:pt x="59039" y="32987"/>
                      <a:pt x="60448" y="34682"/>
                    </a:cubicBezTo>
                    <a:cubicBezTo>
                      <a:pt x="62014" y="36560"/>
                      <a:pt x="61894" y="38936"/>
                      <a:pt x="60660" y="40068"/>
                    </a:cubicBezTo>
                    <a:cubicBezTo>
                      <a:pt x="58256" y="40013"/>
                      <a:pt x="56231" y="37306"/>
                      <a:pt x="53413" y="35381"/>
                    </a:cubicBezTo>
                    <a:cubicBezTo>
                      <a:pt x="48845" y="32038"/>
                      <a:pt x="41422" y="28732"/>
                      <a:pt x="36017" y="26715"/>
                    </a:cubicBezTo>
                    <a:cubicBezTo>
                      <a:pt x="31909" y="25122"/>
                      <a:pt x="27544" y="23769"/>
                      <a:pt x="23474" y="21908"/>
                    </a:cubicBezTo>
                    <a:cubicBezTo>
                      <a:pt x="19321" y="20030"/>
                      <a:pt x="15232" y="18087"/>
                      <a:pt x="11594" y="15434"/>
                    </a:cubicBezTo>
                    <a:cubicBezTo>
                      <a:pt x="8942" y="13491"/>
                      <a:pt x="6787" y="11069"/>
                      <a:pt x="4788" y="8647"/>
                    </a:cubicBezTo>
                    <a:cubicBezTo>
                      <a:pt x="2643" y="6078"/>
                      <a:pt x="958" y="3122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-2619869" y="-1548122"/>
                <a:ext cx="729643" cy="523847"/>
              </a:xfrm>
              <a:custGeom>
                <a:avLst/>
                <a:gdLst/>
                <a:ahLst/>
                <a:cxnLst/>
                <a:rect l="l" t="t" r="r" b="b"/>
                <a:pathLst>
                  <a:path w="47924" h="34407" extrusionOk="0">
                    <a:moveTo>
                      <a:pt x="47384" y="17377"/>
                    </a:moveTo>
                    <a:cubicBezTo>
                      <a:pt x="48416" y="18565"/>
                      <a:pt x="47698" y="20269"/>
                      <a:pt x="47449" y="21623"/>
                    </a:cubicBezTo>
                    <a:cubicBezTo>
                      <a:pt x="47062" y="23842"/>
                      <a:pt x="46334" y="26310"/>
                      <a:pt x="44843" y="28493"/>
                    </a:cubicBezTo>
                    <a:cubicBezTo>
                      <a:pt x="43397" y="30684"/>
                      <a:pt x="41076" y="32480"/>
                      <a:pt x="38543" y="33097"/>
                    </a:cubicBezTo>
                    <a:cubicBezTo>
                      <a:pt x="35210" y="34810"/>
                      <a:pt x="31600" y="34847"/>
                      <a:pt x="27124" y="33190"/>
                    </a:cubicBezTo>
                    <a:cubicBezTo>
                      <a:pt x="25209" y="32462"/>
                      <a:pt x="23247" y="31633"/>
                      <a:pt x="21700" y="30408"/>
                    </a:cubicBezTo>
                    <a:cubicBezTo>
                      <a:pt x="18376" y="27728"/>
                      <a:pt x="15954" y="24542"/>
                      <a:pt x="13550" y="21604"/>
                    </a:cubicBezTo>
                    <a:cubicBezTo>
                      <a:pt x="11091" y="18556"/>
                      <a:pt x="8706" y="15582"/>
                      <a:pt x="6257" y="12524"/>
                    </a:cubicBezTo>
                    <a:cubicBezTo>
                      <a:pt x="5741" y="11833"/>
                      <a:pt x="5253" y="11198"/>
                      <a:pt x="4691" y="10452"/>
                    </a:cubicBezTo>
                    <a:cubicBezTo>
                      <a:pt x="3466" y="8758"/>
                      <a:pt x="1762" y="6897"/>
                      <a:pt x="740" y="5212"/>
                    </a:cubicBezTo>
                    <a:cubicBezTo>
                      <a:pt x="-383" y="3361"/>
                      <a:pt x="-190" y="1179"/>
                      <a:pt x="1063" y="0"/>
                    </a:cubicBezTo>
                    <a:cubicBezTo>
                      <a:pt x="3457" y="73"/>
                      <a:pt x="5446" y="3113"/>
                      <a:pt x="7693" y="5783"/>
                    </a:cubicBezTo>
                    <a:cubicBezTo>
                      <a:pt x="11450" y="10277"/>
                      <a:pt x="16377" y="16816"/>
                      <a:pt x="19794" y="21282"/>
                    </a:cubicBezTo>
                    <a:cubicBezTo>
                      <a:pt x="22382" y="24662"/>
                      <a:pt x="25181" y="27627"/>
                      <a:pt x="28238" y="29257"/>
                    </a:cubicBezTo>
                    <a:cubicBezTo>
                      <a:pt x="31324" y="30952"/>
                      <a:pt x="35108" y="30905"/>
                      <a:pt x="38359" y="29754"/>
                    </a:cubicBezTo>
                    <a:cubicBezTo>
                      <a:pt x="40726" y="28953"/>
                      <a:pt x="43019" y="27627"/>
                      <a:pt x="44594" y="25463"/>
                    </a:cubicBezTo>
                    <a:cubicBezTo>
                      <a:pt x="46224" y="23170"/>
                      <a:pt x="47255" y="20370"/>
                      <a:pt x="47384" y="17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8" name="Google Shape;1278;p27"/>
            <p:cNvGrpSpPr/>
            <p:nvPr/>
          </p:nvGrpSpPr>
          <p:grpSpPr>
            <a:xfrm rot="-6998568">
              <a:off x="-384931" y="692479"/>
              <a:ext cx="698398" cy="627305"/>
              <a:chOff x="-8479282" y="-2611131"/>
              <a:chExt cx="2354739" cy="2115042"/>
            </a:xfrm>
          </p:grpSpPr>
          <p:sp>
            <p:nvSpPr>
              <p:cNvPr id="1279" name="Google Shape;1279;p27"/>
              <p:cNvSpPr/>
              <p:nvPr/>
            </p:nvSpPr>
            <p:spPr>
              <a:xfrm>
                <a:off x="-8404472" y="-2563709"/>
                <a:ext cx="2271722" cy="2014953"/>
              </a:xfrm>
              <a:custGeom>
                <a:avLst/>
                <a:gdLst/>
                <a:ahLst/>
                <a:cxnLst/>
                <a:rect l="l" t="t" r="r" b="b"/>
                <a:pathLst>
                  <a:path w="149210" h="132345" extrusionOk="0">
                    <a:moveTo>
                      <a:pt x="137991" y="20812"/>
                    </a:moveTo>
                    <a:cubicBezTo>
                      <a:pt x="140496" y="20610"/>
                      <a:pt x="142964" y="20214"/>
                      <a:pt x="145138" y="18999"/>
                    </a:cubicBezTo>
                    <a:cubicBezTo>
                      <a:pt x="148185" y="17276"/>
                      <a:pt x="150285" y="13280"/>
                      <a:pt x="148628" y="10195"/>
                    </a:cubicBezTo>
                    <a:cubicBezTo>
                      <a:pt x="147532" y="8159"/>
                      <a:pt x="145220" y="7137"/>
                      <a:pt x="143056" y="6336"/>
                    </a:cubicBezTo>
                    <a:cubicBezTo>
                      <a:pt x="108292" y="-6511"/>
                      <a:pt x="66925" y="544"/>
                      <a:pt x="38395" y="24183"/>
                    </a:cubicBezTo>
                    <a:cubicBezTo>
                      <a:pt x="9856" y="47823"/>
                      <a:pt x="-4768" y="87155"/>
                      <a:pt x="1393" y="123705"/>
                    </a:cubicBezTo>
                    <a:cubicBezTo>
                      <a:pt x="1789" y="126045"/>
                      <a:pt x="2323" y="128503"/>
                      <a:pt x="3935" y="130235"/>
                    </a:cubicBezTo>
                    <a:cubicBezTo>
                      <a:pt x="7084" y="133633"/>
                      <a:pt x="13033" y="132611"/>
                      <a:pt x="16394" y="129415"/>
                    </a:cubicBezTo>
                    <a:cubicBezTo>
                      <a:pt x="19756" y="126229"/>
                      <a:pt x="21239" y="121597"/>
                      <a:pt x="22804" y="117241"/>
                    </a:cubicBezTo>
                    <a:cubicBezTo>
                      <a:pt x="27031" y="105462"/>
                      <a:pt x="32814" y="94310"/>
                      <a:pt x="39850" y="83987"/>
                    </a:cubicBezTo>
                    <a:cubicBezTo>
                      <a:pt x="55570" y="52354"/>
                      <a:pt x="86936" y="29138"/>
                      <a:pt x="121590" y="22664"/>
                    </a:cubicBezTo>
                    <a:lnTo>
                      <a:pt x="137991" y="208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27"/>
              <p:cNvSpPr/>
              <p:nvPr/>
            </p:nvSpPr>
            <p:spPr>
              <a:xfrm>
                <a:off x="-8479282" y="-2397997"/>
                <a:ext cx="866759" cy="1901907"/>
              </a:xfrm>
              <a:custGeom>
                <a:avLst/>
                <a:gdLst/>
                <a:ahLst/>
                <a:cxnLst/>
                <a:rect l="l" t="t" r="r" b="b"/>
                <a:pathLst>
                  <a:path w="56930" h="124920" extrusionOk="0">
                    <a:moveTo>
                      <a:pt x="56930" y="0"/>
                    </a:moveTo>
                    <a:cubicBezTo>
                      <a:pt x="55254" y="2274"/>
                      <a:pt x="52013" y="3481"/>
                      <a:pt x="49701" y="5387"/>
                    </a:cubicBezTo>
                    <a:cubicBezTo>
                      <a:pt x="42140" y="11180"/>
                      <a:pt x="35086" y="19753"/>
                      <a:pt x="28621" y="27360"/>
                    </a:cubicBezTo>
                    <a:cubicBezTo>
                      <a:pt x="24772" y="33420"/>
                      <a:pt x="20996" y="38264"/>
                      <a:pt x="17009" y="46331"/>
                    </a:cubicBezTo>
                    <a:cubicBezTo>
                      <a:pt x="15351" y="49830"/>
                      <a:pt x="14071" y="53450"/>
                      <a:pt x="12865" y="56912"/>
                    </a:cubicBezTo>
                    <a:cubicBezTo>
                      <a:pt x="7321" y="71730"/>
                      <a:pt x="4678" y="86998"/>
                      <a:pt x="5636" y="102562"/>
                    </a:cubicBezTo>
                    <a:cubicBezTo>
                      <a:pt x="5801" y="104127"/>
                      <a:pt x="6050" y="105775"/>
                      <a:pt x="6418" y="107442"/>
                    </a:cubicBezTo>
                    <a:cubicBezTo>
                      <a:pt x="7220" y="111338"/>
                      <a:pt x="9549" y="115344"/>
                      <a:pt x="11907" y="117922"/>
                    </a:cubicBezTo>
                    <a:cubicBezTo>
                      <a:pt x="14329" y="120786"/>
                      <a:pt x="16585" y="123042"/>
                      <a:pt x="16511" y="124838"/>
                    </a:cubicBezTo>
                    <a:cubicBezTo>
                      <a:pt x="14707" y="125216"/>
                      <a:pt x="11714" y="124295"/>
                      <a:pt x="9043" y="122011"/>
                    </a:cubicBezTo>
                    <a:cubicBezTo>
                      <a:pt x="6336" y="119773"/>
                      <a:pt x="4061" y="116338"/>
                      <a:pt x="2597" y="112701"/>
                    </a:cubicBezTo>
                    <a:cubicBezTo>
                      <a:pt x="46" y="106577"/>
                      <a:pt x="-332" y="98776"/>
                      <a:pt x="221" y="91557"/>
                    </a:cubicBezTo>
                    <a:cubicBezTo>
                      <a:pt x="534" y="84226"/>
                      <a:pt x="1943" y="77071"/>
                      <a:pt x="3287" y="71269"/>
                    </a:cubicBezTo>
                    <a:cubicBezTo>
                      <a:pt x="5452" y="62392"/>
                      <a:pt x="8610" y="53588"/>
                      <a:pt x="12745" y="45732"/>
                    </a:cubicBezTo>
                    <a:cubicBezTo>
                      <a:pt x="16972" y="37683"/>
                      <a:pt x="21816" y="30197"/>
                      <a:pt x="27535" y="23603"/>
                    </a:cubicBezTo>
                    <a:cubicBezTo>
                      <a:pt x="31679" y="18768"/>
                      <a:pt x="36339" y="14716"/>
                      <a:pt x="41008" y="10848"/>
                    </a:cubicBezTo>
                    <a:cubicBezTo>
                      <a:pt x="45944" y="6630"/>
                      <a:pt x="51395" y="3158"/>
                      <a:pt x="56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-7515847" y="-2611131"/>
                <a:ext cx="1390058" cy="223518"/>
              </a:xfrm>
              <a:custGeom>
                <a:avLst/>
                <a:gdLst/>
                <a:ahLst/>
                <a:cxnLst/>
                <a:rect l="l" t="t" r="r" b="b"/>
                <a:pathLst>
                  <a:path w="91301" h="14681" extrusionOk="0">
                    <a:moveTo>
                      <a:pt x="0" y="14681"/>
                    </a:moveTo>
                    <a:cubicBezTo>
                      <a:pt x="1059" y="13106"/>
                      <a:pt x="3297" y="12646"/>
                      <a:pt x="4954" y="11716"/>
                    </a:cubicBezTo>
                    <a:cubicBezTo>
                      <a:pt x="10323" y="8944"/>
                      <a:pt x="16705" y="5307"/>
                      <a:pt x="23216" y="4155"/>
                    </a:cubicBezTo>
                    <a:cubicBezTo>
                      <a:pt x="27646" y="2461"/>
                      <a:pt x="31679" y="1918"/>
                      <a:pt x="37536" y="1208"/>
                    </a:cubicBezTo>
                    <a:cubicBezTo>
                      <a:pt x="40059" y="794"/>
                      <a:pt x="42574" y="370"/>
                      <a:pt x="45023" y="122"/>
                    </a:cubicBezTo>
                    <a:cubicBezTo>
                      <a:pt x="55641" y="-394"/>
                      <a:pt x="65799" y="721"/>
                      <a:pt x="76224" y="3630"/>
                    </a:cubicBezTo>
                    <a:cubicBezTo>
                      <a:pt x="77310" y="3999"/>
                      <a:pt x="78388" y="4358"/>
                      <a:pt x="79585" y="4754"/>
                    </a:cubicBezTo>
                    <a:cubicBezTo>
                      <a:pt x="82283" y="5647"/>
                      <a:pt x="85515" y="6835"/>
                      <a:pt x="87891" y="8069"/>
                    </a:cubicBezTo>
                    <a:cubicBezTo>
                      <a:pt x="90461" y="9561"/>
                      <a:pt x="91750" y="11836"/>
                      <a:pt x="91161" y="13447"/>
                    </a:cubicBezTo>
                    <a:cubicBezTo>
                      <a:pt x="88518" y="14212"/>
                      <a:pt x="84484" y="11918"/>
                      <a:pt x="80202" y="10482"/>
                    </a:cubicBezTo>
                    <a:cubicBezTo>
                      <a:pt x="73074" y="7931"/>
                      <a:pt x="62769" y="5712"/>
                      <a:pt x="55476" y="5187"/>
                    </a:cubicBezTo>
                    <a:cubicBezTo>
                      <a:pt x="49895" y="4606"/>
                      <a:pt x="44204" y="4892"/>
                      <a:pt x="38779" y="5122"/>
                    </a:cubicBezTo>
                    <a:cubicBezTo>
                      <a:pt x="33199" y="5445"/>
                      <a:pt x="27857" y="6513"/>
                      <a:pt x="22590" y="7563"/>
                    </a:cubicBezTo>
                    <a:cubicBezTo>
                      <a:pt x="18768" y="8419"/>
                      <a:pt x="14992" y="9091"/>
                      <a:pt x="11355" y="10270"/>
                    </a:cubicBezTo>
                    <a:cubicBezTo>
                      <a:pt x="7515" y="11578"/>
                      <a:pt x="3757" y="13070"/>
                      <a:pt x="0" y="146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-8170159" y="-2386503"/>
                <a:ext cx="2045616" cy="1782452"/>
              </a:xfrm>
              <a:custGeom>
                <a:avLst/>
                <a:gdLst/>
                <a:ahLst/>
                <a:cxnLst/>
                <a:rect l="l" t="t" r="r" b="b"/>
                <a:pathLst>
                  <a:path w="134359" h="117074" extrusionOk="0">
                    <a:moveTo>
                      <a:pt x="0" y="117075"/>
                    </a:moveTo>
                    <a:cubicBezTo>
                      <a:pt x="644" y="113658"/>
                      <a:pt x="3085" y="110048"/>
                      <a:pt x="4706" y="106632"/>
                    </a:cubicBezTo>
                    <a:cubicBezTo>
                      <a:pt x="9835" y="95747"/>
                      <a:pt x="15213" y="82587"/>
                      <a:pt x="22507" y="71877"/>
                    </a:cubicBezTo>
                    <a:cubicBezTo>
                      <a:pt x="26964" y="63745"/>
                      <a:pt x="31716" y="57363"/>
                      <a:pt x="39277" y="48486"/>
                    </a:cubicBezTo>
                    <a:cubicBezTo>
                      <a:pt x="42592" y="44701"/>
                      <a:pt x="45824" y="40870"/>
                      <a:pt x="49379" y="37582"/>
                    </a:cubicBezTo>
                    <a:cubicBezTo>
                      <a:pt x="64712" y="23575"/>
                      <a:pt x="83517" y="13556"/>
                      <a:pt x="105011" y="12082"/>
                    </a:cubicBezTo>
                    <a:cubicBezTo>
                      <a:pt x="107111" y="11871"/>
                      <a:pt x="109330" y="11659"/>
                      <a:pt x="111660" y="11429"/>
                    </a:cubicBezTo>
                    <a:cubicBezTo>
                      <a:pt x="116946" y="10904"/>
                      <a:pt x="122637" y="8905"/>
                      <a:pt x="126183" y="6124"/>
                    </a:cubicBezTo>
                    <a:cubicBezTo>
                      <a:pt x="130170" y="3361"/>
                      <a:pt x="132454" y="212"/>
                      <a:pt x="134278" y="0"/>
                    </a:cubicBezTo>
                    <a:cubicBezTo>
                      <a:pt x="134710" y="2192"/>
                      <a:pt x="133430" y="6142"/>
                      <a:pt x="130161" y="9209"/>
                    </a:cubicBezTo>
                    <a:cubicBezTo>
                      <a:pt x="127003" y="12359"/>
                      <a:pt x="122204" y="14578"/>
                      <a:pt x="117489" y="15692"/>
                    </a:cubicBezTo>
                    <a:cubicBezTo>
                      <a:pt x="109468" y="17635"/>
                      <a:pt x="100351" y="17295"/>
                      <a:pt x="91897" y="19569"/>
                    </a:cubicBezTo>
                    <a:cubicBezTo>
                      <a:pt x="83351" y="21660"/>
                      <a:pt x="75266" y="25288"/>
                      <a:pt x="69087" y="29000"/>
                    </a:cubicBezTo>
                    <a:cubicBezTo>
                      <a:pt x="59509" y="34599"/>
                      <a:pt x="50889" y="42049"/>
                      <a:pt x="43467" y="49913"/>
                    </a:cubicBezTo>
                    <a:cubicBezTo>
                      <a:pt x="35851" y="57990"/>
                      <a:pt x="29524" y="66941"/>
                      <a:pt x="23695" y="75993"/>
                    </a:cubicBezTo>
                    <a:cubicBezTo>
                      <a:pt x="19422" y="82587"/>
                      <a:pt x="15296" y="89043"/>
                      <a:pt x="11594" y="95710"/>
                    </a:cubicBezTo>
                    <a:cubicBezTo>
                      <a:pt x="7901" y="102516"/>
                      <a:pt x="4098" y="109533"/>
                      <a:pt x="0" y="1170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3" name="Google Shape;1283;p27"/>
            <p:cNvGrpSpPr/>
            <p:nvPr/>
          </p:nvGrpSpPr>
          <p:grpSpPr>
            <a:xfrm rot="-6998568">
              <a:off x="8909631" y="2075472"/>
              <a:ext cx="135772" cy="131458"/>
              <a:chOff x="-8397453" y="-196590"/>
              <a:chExt cx="457774" cy="443229"/>
            </a:xfrm>
          </p:grpSpPr>
          <p:sp>
            <p:nvSpPr>
              <p:cNvPr id="1284" name="Google Shape;1284;p27"/>
              <p:cNvSpPr/>
              <p:nvPr/>
            </p:nvSpPr>
            <p:spPr>
              <a:xfrm>
                <a:off x="-8339435" y="-160159"/>
                <a:ext cx="360452" cy="36416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1" y="23907"/>
                    </a:cubicBezTo>
                    <a:cubicBezTo>
                      <a:pt x="16931" y="24183"/>
                      <a:pt x="22493" y="19735"/>
                      <a:pt x="23506" y="14109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-8397453" y="-175292"/>
                <a:ext cx="339898" cy="421930"/>
              </a:xfrm>
              <a:custGeom>
                <a:avLst/>
                <a:gdLst/>
                <a:ahLst/>
                <a:cxnLst/>
                <a:rect l="l" t="t" r="r" b="b"/>
                <a:pathLst>
                  <a:path w="22325" h="27713" extrusionOk="0">
                    <a:moveTo>
                      <a:pt x="8715" y="0"/>
                    </a:moveTo>
                    <a:cubicBezTo>
                      <a:pt x="8972" y="1133"/>
                      <a:pt x="7895" y="1464"/>
                      <a:pt x="7434" y="2164"/>
                    </a:cubicBezTo>
                    <a:cubicBezTo>
                      <a:pt x="5961" y="4393"/>
                      <a:pt x="5335" y="7533"/>
                      <a:pt x="4110" y="9835"/>
                    </a:cubicBezTo>
                    <a:cubicBezTo>
                      <a:pt x="4128" y="11797"/>
                      <a:pt x="3557" y="13279"/>
                      <a:pt x="4110" y="15471"/>
                    </a:cubicBezTo>
                    <a:cubicBezTo>
                      <a:pt x="4377" y="16401"/>
                      <a:pt x="5132" y="17092"/>
                      <a:pt x="5611" y="17783"/>
                    </a:cubicBezTo>
                    <a:cubicBezTo>
                      <a:pt x="7794" y="20867"/>
                      <a:pt x="11219" y="22424"/>
                      <a:pt x="14903" y="22323"/>
                    </a:cubicBezTo>
                    <a:cubicBezTo>
                      <a:pt x="15354" y="22323"/>
                      <a:pt x="15649" y="22323"/>
                      <a:pt x="16119" y="22304"/>
                    </a:cubicBezTo>
                    <a:cubicBezTo>
                      <a:pt x="17113" y="22286"/>
                      <a:pt x="18246" y="21853"/>
                      <a:pt x="19204" y="21788"/>
                    </a:cubicBezTo>
                    <a:cubicBezTo>
                      <a:pt x="20235" y="21734"/>
                      <a:pt x="21524" y="22765"/>
                      <a:pt x="22325" y="24293"/>
                    </a:cubicBezTo>
                    <a:cubicBezTo>
                      <a:pt x="22234" y="26374"/>
                      <a:pt x="19867" y="26964"/>
                      <a:pt x="17665" y="27388"/>
                    </a:cubicBezTo>
                    <a:cubicBezTo>
                      <a:pt x="13963" y="28373"/>
                      <a:pt x="8079" y="27056"/>
                      <a:pt x="5114" y="24321"/>
                    </a:cubicBezTo>
                    <a:cubicBezTo>
                      <a:pt x="2774" y="22452"/>
                      <a:pt x="831" y="19781"/>
                      <a:pt x="251" y="16723"/>
                    </a:cubicBezTo>
                    <a:cubicBezTo>
                      <a:pt x="-338" y="13629"/>
                      <a:pt x="141" y="10554"/>
                      <a:pt x="1356" y="8141"/>
                    </a:cubicBezTo>
                    <a:cubicBezTo>
                      <a:pt x="2250" y="6363"/>
                      <a:pt x="3631" y="5065"/>
                      <a:pt x="4754" y="3757"/>
                    </a:cubicBezTo>
                    <a:cubicBezTo>
                      <a:pt x="5961" y="2348"/>
                      <a:pt x="7296" y="1123"/>
                      <a:pt x="87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-8231771" y="-196590"/>
                <a:ext cx="292092" cy="349094"/>
              </a:xfrm>
              <a:custGeom>
                <a:avLst/>
                <a:gdLst/>
                <a:ahLst/>
                <a:cxnLst/>
                <a:rect l="l" t="t" r="r" b="b"/>
                <a:pathLst>
                  <a:path w="19185" h="22929" extrusionOk="0">
                    <a:moveTo>
                      <a:pt x="13477" y="22930"/>
                    </a:moveTo>
                    <a:cubicBezTo>
                      <a:pt x="13265" y="21871"/>
                      <a:pt x="14196" y="21778"/>
                      <a:pt x="14564" y="21180"/>
                    </a:cubicBezTo>
                    <a:cubicBezTo>
                      <a:pt x="15706" y="19264"/>
                      <a:pt x="15310" y="16713"/>
                      <a:pt x="15816" y="14761"/>
                    </a:cubicBezTo>
                    <a:cubicBezTo>
                      <a:pt x="15245" y="13288"/>
                      <a:pt x="15466" y="12045"/>
                      <a:pt x="14693" y="10405"/>
                    </a:cubicBezTo>
                    <a:cubicBezTo>
                      <a:pt x="14370" y="9696"/>
                      <a:pt x="13597" y="9272"/>
                      <a:pt x="13182" y="8766"/>
                    </a:cubicBezTo>
                    <a:cubicBezTo>
                      <a:pt x="11248" y="6611"/>
                      <a:pt x="8550" y="5451"/>
                      <a:pt x="5760" y="5368"/>
                    </a:cubicBezTo>
                    <a:cubicBezTo>
                      <a:pt x="5401" y="5350"/>
                      <a:pt x="5226" y="5340"/>
                      <a:pt x="4857" y="5322"/>
                    </a:cubicBezTo>
                    <a:cubicBezTo>
                      <a:pt x="4121" y="5248"/>
                      <a:pt x="3320" y="5635"/>
                      <a:pt x="2647" y="5598"/>
                    </a:cubicBezTo>
                    <a:cubicBezTo>
                      <a:pt x="1929" y="5543"/>
                      <a:pt x="833" y="4456"/>
                      <a:pt x="4" y="2937"/>
                    </a:cubicBezTo>
                    <a:cubicBezTo>
                      <a:pt x="-106" y="929"/>
                      <a:pt x="1993" y="423"/>
                      <a:pt x="3844" y="165"/>
                    </a:cubicBezTo>
                    <a:cubicBezTo>
                      <a:pt x="7049" y="-489"/>
                      <a:pt x="11534" y="883"/>
                      <a:pt x="13993" y="2900"/>
                    </a:cubicBezTo>
                    <a:cubicBezTo>
                      <a:pt x="15936" y="4309"/>
                      <a:pt x="17639" y="6399"/>
                      <a:pt x="18367" y="8674"/>
                    </a:cubicBezTo>
                    <a:cubicBezTo>
                      <a:pt x="19131" y="10976"/>
                      <a:pt x="19426" y="13334"/>
                      <a:pt x="18966" y="15544"/>
                    </a:cubicBezTo>
                    <a:cubicBezTo>
                      <a:pt x="18616" y="17165"/>
                      <a:pt x="17667" y="18518"/>
                      <a:pt x="16857" y="19752"/>
                    </a:cubicBezTo>
                    <a:cubicBezTo>
                      <a:pt x="15982" y="21097"/>
                      <a:pt x="14812" y="22211"/>
                      <a:pt x="13477" y="229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7" name="Google Shape;1287;p27"/>
            <p:cNvGrpSpPr/>
            <p:nvPr/>
          </p:nvGrpSpPr>
          <p:grpSpPr>
            <a:xfrm rot="-6998568">
              <a:off x="396314" y="727930"/>
              <a:ext cx="117794" cy="133111"/>
              <a:chOff x="-1099113" y="4612183"/>
              <a:chExt cx="397157" cy="448803"/>
            </a:xfrm>
          </p:grpSpPr>
          <p:sp>
            <p:nvSpPr>
              <p:cNvPr id="1288" name="Google Shape;1288;p27"/>
              <p:cNvSpPr/>
              <p:nvPr/>
            </p:nvSpPr>
            <p:spPr>
              <a:xfrm>
                <a:off x="-1062408" y="4654247"/>
                <a:ext cx="360452" cy="36416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0"/>
                      <a:pt x="11221" y="23907"/>
                    </a:cubicBezTo>
                    <a:cubicBezTo>
                      <a:pt x="16930" y="24183"/>
                      <a:pt x="22492" y="19735"/>
                      <a:pt x="23506" y="14108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-1099113" y="4612183"/>
                <a:ext cx="225878" cy="448803"/>
              </a:xfrm>
              <a:custGeom>
                <a:avLst/>
                <a:gdLst/>
                <a:ahLst/>
                <a:cxnLst/>
                <a:rect l="l" t="t" r="r" b="b"/>
                <a:pathLst>
                  <a:path w="14836" h="29478" extrusionOk="0">
                    <a:moveTo>
                      <a:pt x="10823" y="0"/>
                    </a:moveTo>
                    <a:cubicBezTo>
                      <a:pt x="10620" y="1105"/>
                      <a:pt x="9626" y="939"/>
                      <a:pt x="9018" y="1418"/>
                    </a:cubicBezTo>
                    <a:cubicBezTo>
                      <a:pt x="7093" y="2984"/>
                      <a:pt x="6329" y="5737"/>
                      <a:pt x="4984" y="7616"/>
                    </a:cubicBezTo>
                    <a:cubicBezTo>
                      <a:pt x="4855" y="9393"/>
                      <a:pt x="4109" y="10609"/>
                      <a:pt x="4109" y="12699"/>
                    </a:cubicBezTo>
                    <a:cubicBezTo>
                      <a:pt x="4091" y="13592"/>
                      <a:pt x="4625" y="14431"/>
                      <a:pt x="4791" y="15186"/>
                    </a:cubicBezTo>
                    <a:cubicBezTo>
                      <a:pt x="5657" y="18492"/>
                      <a:pt x="7701" y="21199"/>
                      <a:pt x="10482" y="23004"/>
                    </a:cubicBezTo>
                    <a:cubicBezTo>
                      <a:pt x="10823" y="23234"/>
                      <a:pt x="11025" y="23364"/>
                      <a:pt x="11375" y="23594"/>
                    </a:cubicBezTo>
                    <a:cubicBezTo>
                      <a:pt x="12084" y="24109"/>
                      <a:pt x="13125" y="24275"/>
                      <a:pt x="13807" y="24708"/>
                    </a:cubicBezTo>
                    <a:cubicBezTo>
                      <a:pt x="14525" y="25187"/>
                      <a:pt x="14948" y="26715"/>
                      <a:pt x="14810" y="28438"/>
                    </a:cubicBezTo>
                    <a:cubicBezTo>
                      <a:pt x="13714" y="30160"/>
                      <a:pt x="11532" y="29404"/>
                      <a:pt x="9672" y="28594"/>
                    </a:cubicBezTo>
                    <a:cubicBezTo>
                      <a:pt x="6347" y="27360"/>
                      <a:pt x="2875" y="23658"/>
                      <a:pt x="1540" y="20490"/>
                    </a:cubicBezTo>
                    <a:cubicBezTo>
                      <a:pt x="407" y="18151"/>
                      <a:pt x="-228" y="15351"/>
                      <a:pt x="76" y="12792"/>
                    </a:cubicBezTo>
                    <a:cubicBezTo>
                      <a:pt x="352" y="10185"/>
                      <a:pt x="1061" y="7708"/>
                      <a:pt x="2415" y="5645"/>
                    </a:cubicBezTo>
                    <a:cubicBezTo>
                      <a:pt x="3419" y="4144"/>
                      <a:pt x="4892" y="3113"/>
                      <a:pt x="6191" y="2136"/>
                    </a:cubicBezTo>
                    <a:cubicBezTo>
                      <a:pt x="7572" y="1086"/>
                      <a:pt x="9174" y="331"/>
                      <a:pt x="10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-868272" y="4630513"/>
                <a:ext cx="147180" cy="320836"/>
              </a:xfrm>
              <a:custGeom>
                <a:avLst/>
                <a:gdLst/>
                <a:ahLst/>
                <a:cxnLst/>
                <a:rect l="l" t="t" r="r" b="b"/>
                <a:pathLst>
                  <a:path w="9667" h="21073" extrusionOk="0">
                    <a:moveTo>
                      <a:pt x="5026" y="21073"/>
                    </a:moveTo>
                    <a:cubicBezTo>
                      <a:pt x="4510" y="20208"/>
                      <a:pt x="5293" y="20152"/>
                      <a:pt x="5505" y="19738"/>
                    </a:cubicBezTo>
                    <a:cubicBezTo>
                      <a:pt x="6085" y="18329"/>
                      <a:pt x="5422" y="16487"/>
                      <a:pt x="6057" y="15207"/>
                    </a:cubicBezTo>
                    <a:cubicBezTo>
                      <a:pt x="5570" y="14120"/>
                      <a:pt x="5947" y="13319"/>
                      <a:pt x="5652" y="12066"/>
                    </a:cubicBezTo>
                    <a:cubicBezTo>
                      <a:pt x="5560" y="11533"/>
                      <a:pt x="4971" y="11081"/>
                      <a:pt x="4833" y="10621"/>
                    </a:cubicBezTo>
                    <a:cubicBezTo>
                      <a:pt x="4013" y="8631"/>
                      <a:pt x="3000" y="6956"/>
                      <a:pt x="1628" y="5584"/>
                    </a:cubicBezTo>
                    <a:cubicBezTo>
                      <a:pt x="1481" y="5455"/>
                      <a:pt x="1342" y="5298"/>
                      <a:pt x="1214" y="5123"/>
                    </a:cubicBezTo>
                    <a:cubicBezTo>
                      <a:pt x="919" y="4699"/>
                      <a:pt x="283" y="4524"/>
                      <a:pt x="72" y="4064"/>
                    </a:cubicBezTo>
                    <a:cubicBezTo>
                      <a:pt x="-186" y="3622"/>
                      <a:pt x="274" y="2139"/>
                      <a:pt x="1103" y="638"/>
                    </a:cubicBezTo>
                    <a:cubicBezTo>
                      <a:pt x="2493" y="-669"/>
                      <a:pt x="3534" y="316"/>
                      <a:pt x="4547" y="1080"/>
                    </a:cubicBezTo>
                    <a:cubicBezTo>
                      <a:pt x="6361" y="2351"/>
                      <a:pt x="7955" y="4994"/>
                      <a:pt x="8636" y="6928"/>
                    </a:cubicBezTo>
                    <a:cubicBezTo>
                      <a:pt x="9235" y="8392"/>
                      <a:pt x="9630" y="9976"/>
                      <a:pt x="9667" y="11514"/>
                    </a:cubicBezTo>
                    <a:cubicBezTo>
                      <a:pt x="9667" y="13089"/>
                      <a:pt x="9630" y="14645"/>
                      <a:pt x="9152" y="16091"/>
                    </a:cubicBezTo>
                    <a:cubicBezTo>
                      <a:pt x="8765" y="17150"/>
                      <a:pt x="7936" y="17988"/>
                      <a:pt x="7356" y="18826"/>
                    </a:cubicBezTo>
                    <a:cubicBezTo>
                      <a:pt x="6711" y="19738"/>
                      <a:pt x="5919" y="20493"/>
                      <a:pt x="5026" y="210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1" name="Google Shape;1291;p27"/>
            <p:cNvGrpSpPr/>
            <p:nvPr/>
          </p:nvGrpSpPr>
          <p:grpSpPr>
            <a:xfrm rot="-6998568">
              <a:off x="36893" y="3955322"/>
              <a:ext cx="303938" cy="251253"/>
              <a:chOff x="-8001538" y="4195657"/>
              <a:chExt cx="1024768" cy="847131"/>
            </a:xfrm>
          </p:grpSpPr>
          <p:sp>
            <p:nvSpPr>
              <p:cNvPr id="1292" name="Google Shape;1292;p27"/>
              <p:cNvSpPr/>
              <p:nvPr/>
            </p:nvSpPr>
            <p:spPr>
              <a:xfrm>
                <a:off x="-7969400" y="4205735"/>
                <a:ext cx="992289" cy="802205"/>
              </a:xfrm>
              <a:custGeom>
                <a:avLst/>
                <a:gdLst/>
                <a:ahLst/>
                <a:cxnLst/>
                <a:rect l="l" t="t" r="r" b="b"/>
                <a:pathLst>
                  <a:path w="65175" h="52690" extrusionOk="0">
                    <a:moveTo>
                      <a:pt x="56278" y="1382"/>
                    </a:moveTo>
                    <a:cubicBezTo>
                      <a:pt x="41119" y="-395"/>
                      <a:pt x="25372" y="3454"/>
                      <a:pt x="12747" y="12028"/>
                    </a:cubicBezTo>
                    <a:cubicBezTo>
                      <a:pt x="6199" y="16476"/>
                      <a:pt x="84" y="23033"/>
                      <a:pt x="1" y="30943"/>
                    </a:cubicBezTo>
                    <a:cubicBezTo>
                      <a:pt x="-91" y="39296"/>
                      <a:pt x="6751" y="46350"/>
                      <a:pt x="14404" y="49711"/>
                    </a:cubicBezTo>
                    <a:cubicBezTo>
                      <a:pt x="24939" y="54334"/>
                      <a:pt x="37694" y="53533"/>
                      <a:pt x="47566" y="47621"/>
                    </a:cubicBezTo>
                    <a:cubicBezTo>
                      <a:pt x="57438" y="41718"/>
                      <a:pt x="64179" y="30860"/>
                      <a:pt x="65091" y="19395"/>
                    </a:cubicBezTo>
                    <a:cubicBezTo>
                      <a:pt x="65634" y="12608"/>
                      <a:pt x="63617" y="4835"/>
                      <a:pt x="57613" y="1621"/>
                    </a:cubicBezTo>
                    <a:cubicBezTo>
                      <a:pt x="53690" y="-478"/>
                      <a:pt x="48938" y="-174"/>
                      <a:pt x="44545" y="516"/>
                    </a:cubicBezTo>
                    <a:cubicBezTo>
                      <a:pt x="33909" y="2202"/>
                      <a:pt x="23576" y="5848"/>
                      <a:pt x="14248" y="1121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-8001538" y="4195657"/>
                <a:ext cx="763321" cy="830554"/>
              </a:xfrm>
              <a:custGeom>
                <a:avLst/>
                <a:gdLst/>
                <a:ahLst/>
                <a:cxnLst/>
                <a:rect l="l" t="t" r="r" b="b"/>
                <a:pathLst>
                  <a:path w="50136" h="54552" extrusionOk="0">
                    <a:moveTo>
                      <a:pt x="50136" y="0"/>
                    </a:moveTo>
                    <a:cubicBezTo>
                      <a:pt x="48553" y="1363"/>
                      <a:pt x="46039" y="1289"/>
                      <a:pt x="43985" y="1768"/>
                    </a:cubicBezTo>
                    <a:cubicBezTo>
                      <a:pt x="37410" y="3333"/>
                      <a:pt x="29840" y="5765"/>
                      <a:pt x="23108" y="7901"/>
                    </a:cubicBezTo>
                    <a:cubicBezTo>
                      <a:pt x="18669" y="10351"/>
                      <a:pt x="14571" y="11990"/>
                      <a:pt x="10252" y="16503"/>
                    </a:cubicBezTo>
                    <a:cubicBezTo>
                      <a:pt x="8465" y="18482"/>
                      <a:pt x="7379" y="20914"/>
                      <a:pt x="6458" y="23161"/>
                    </a:cubicBezTo>
                    <a:cubicBezTo>
                      <a:pt x="4395" y="28060"/>
                      <a:pt x="4358" y="33466"/>
                      <a:pt x="6789" y="37656"/>
                    </a:cubicBezTo>
                    <a:cubicBezTo>
                      <a:pt x="9156" y="41910"/>
                      <a:pt x="13549" y="45088"/>
                      <a:pt x="18504" y="46883"/>
                    </a:cubicBezTo>
                    <a:cubicBezTo>
                      <a:pt x="19535" y="47261"/>
                      <a:pt x="20667" y="47629"/>
                      <a:pt x="21855" y="47979"/>
                    </a:cubicBezTo>
                    <a:cubicBezTo>
                      <a:pt x="24609" y="48790"/>
                      <a:pt x="28127" y="49084"/>
                      <a:pt x="30899" y="49582"/>
                    </a:cubicBezTo>
                    <a:cubicBezTo>
                      <a:pt x="33929" y="50134"/>
                      <a:pt x="36203" y="51764"/>
                      <a:pt x="36332" y="53495"/>
                    </a:cubicBezTo>
                    <a:cubicBezTo>
                      <a:pt x="33993" y="55144"/>
                      <a:pt x="28652" y="54591"/>
                      <a:pt x="23366" y="53680"/>
                    </a:cubicBezTo>
                    <a:cubicBezTo>
                      <a:pt x="18973" y="52943"/>
                      <a:pt x="13494" y="51239"/>
                      <a:pt x="8963" y="47795"/>
                    </a:cubicBezTo>
                    <a:cubicBezTo>
                      <a:pt x="4404" y="44480"/>
                      <a:pt x="997" y="39231"/>
                      <a:pt x="297" y="34359"/>
                    </a:cubicBezTo>
                    <a:cubicBezTo>
                      <a:pt x="-974" y="26927"/>
                      <a:pt x="1964" y="19523"/>
                      <a:pt x="6614" y="14523"/>
                    </a:cubicBezTo>
                    <a:cubicBezTo>
                      <a:pt x="11440" y="9366"/>
                      <a:pt x="17509" y="6216"/>
                      <a:pt x="23559" y="4356"/>
                    </a:cubicBezTo>
                    <a:cubicBezTo>
                      <a:pt x="28007" y="3002"/>
                      <a:pt x="32427" y="2606"/>
                      <a:pt x="36673" y="1961"/>
                    </a:cubicBezTo>
                    <a:cubicBezTo>
                      <a:pt x="41213" y="1280"/>
                      <a:pt x="45679" y="773"/>
                      <a:pt x="501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-7357289" y="4239258"/>
                <a:ext cx="380518" cy="803530"/>
              </a:xfrm>
              <a:custGeom>
                <a:avLst/>
                <a:gdLst/>
                <a:ahLst/>
                <a:cxnLst/>
                <a:rect l="l" t="t" r="r" b="b"/>
                <a:pathLst>
                  <a:path w="24993" h="52777" extrusionOk="0">
                    <a:moveTo>
                      <a:pt x="0" y="52777"/>
                    </a:moveTo>
                    <a:cubicBezTo>
                      <a:pt x="469" y="51451"/>
                      <a:pt x="1961" y="51267"/>
                      <a:pt x="2947" y="50521"/>
                    </a:cubicBezTo>
                    <a:cubicBezTo>
                      <a:pt x="6078" y="48136"/>
                      <a:pt x="8546" y="44259"/>
                      <a:pt x="11392" y="41432"/>
                    </a:cubicBezTo>
                    <a:cubicBezTo>
                      <a:pt x="12708" y="38789"/>
                      <a:pt x="14385" y="36984"/>
                      <a:pt x="15932" y="33705"/>
                    </a:cubicBezTo>
                    <a:cubicBezTo>
                      <a:pt x="16604" y="32306"/>
                      <a:pt x="16807" y="30712"/>
                      <a:pt x="17276" y="29340"/>
                    </a:cubicBezTo>
                    <a:cubicBezTo>
                      <a:pt x="19238" y="23336"/>
                      <a:pt x="20002" y="17368"/>
                      <a:pt x="19532" y="11125"/>
                    </a:cubicBezTo>
                    <a:cubicBezTo>
                      <a:pt x="19487" y="10434"/>
                      <a:pt x="19440" y="9835"/>
                      <a:pt x="19394" y="9080"/>
                    </a:cubicBezTo>
                    <a:cubicBezTo>
                      <a:pt x="19311" y="7432"/>
                      <a:pt x="18741" y="5525"/>
                      <a:pt x="18621" y="3978"/>
                    </a:cubicBezTo>
                    <a:cubicBezTo>
                      <a:pt x="18492" y="2293"/>
                      <a:pt x="19514" y="654"/>
                      <a:pt x="21117" y="0"/>
                    </a:cubicBezTo>
                    <a:cubicBezTo>
                      <a:pt x="23262" y="700"/>
                      <a:pt x="23861" y="3923"/>
                      <a:pt x="24395" y="6934"/>
                    </a:cubicBezTo>
                    <a:cubicBezTo>
                      <a:pt x="25454" y="12036"/>
                      <a:pt x="25021" y="19376"/>
                      <a:pt x="23778" y="24257"/>
                    </a:cubicBezTo>
                    <a:cubicBezTo>
                      <a:pt x="22922" y="28014"/>
                      <a:pt x="21623" y="31790"/>
                      <a:pt x="19772" y="35068"/>
                    </a:cubicBezTo>
                    <a:cubicBezTo>
                      <a:pt x="17893" y="38420"/>
                      <a:pt x="15793" y="41560"/>
                      <a:pt x="13224" y="44204"/>
                    </a:cubicBezTo>
                    <a:cubicBezTo>
                      <a:pt x="11336" y="46119"/>
                      <a:pt x="9108" y="47537"/>
                      <a:pt x="7045" y="48983"/>
                    </a:cubicBezTo>
                    <a:cubicBezTo>
                      <a:pt x="4835" y="50530"/>
                      <a:pt x="2468" y="51810"/>
                      <a:pt x="0" y="52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5" name="Google Shape;1295;p27"/>
            <p:cNvGrpSpPr/>
            <p:nvPr/>
          </p:nvGrpSpPr>
          <p:grpSpPr>
            <a:xfrm rot="-6998568">
              <a:off x="8529273" y="2506010"/>
              <a:ext cx="115191" cy="131488"/>
              <a:chOff x="-6943287" y="3579287"/>
              <a:chExt cx="388381" cy="443330"/>
            </a:xfrm>
          </p:grpSpPr>
          <p:sp>
            <p:nvSpPr>
              <p:cNvPr id="1296" name="Google Shape;1296;p27"/>
              <p:cNvSpPr/>
              <p:nvPr/>
            </p:nvSpPr>
            <p:spPr>
              <a:xfrm>
                <a:off x="-6927485" y="3619996"/>
                <a:ext cx="360452" cy="36416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8" y="645"/>
                    </a:moveTo>
                    <a:cubicBezTo>
                      <a:pt x="4083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0" y="23907"/>
                    </a:cubicBezTo>
                    <a:cubicBezTo>
                      <a:pt x="16930" y="24183"/>
                      <a:pt x="22493" y="19735"/>
                      <a:pt x="23506" y="14108"/>
                    </a:cubicBezTo>
                    <a:cubicBezTo>
                      <a:pt x="24518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p27"/>
              <p:cNvSpPr/>
              <p:nvPr/>
            </p:nvSpPr>
            <p:spPr>
              <a:xfrm>
                <a:off x="-6943287" y="3669078"/>
                <a:ext cx="274537" cy="353540"/>
              </a:xfrm>
              <a:custGeom>
                <a:avLst/>
                <a:gdLst/>
                <a:ahLst/>
                <a:cxnLst/>
                <a:rect l="l" t="t" r="r" b="b"/>
                <a:pathLst>
                  <a:path w="18032" h="23221" extrusionOk="0">
                    <a:moveTo>
                      <a:pt x="6991" y="0"/>
                    </a:moveTo>
                    <a:cubicBezTo>
                      <a:pt x="7046" y="1077"/>
                      <a:pt x="6116" y="1032"/>
                      <a:pt x="5665" y="1565"/>
                    </a:cubicBezTo>
                    <a:cubicBezTo>
                      <a:pt x="4274" y="3297"/>
                      <a:pt x="4338" y="5866"/>
                      <a:pt x="3602" y="7717"/>
                    </a:cubicBezTo>
                    <a:cubicBezTo>
                      <a:pt x="3988" y="9237"/>
                      <a:pt x="3620" y="10434"/>
                      <a:pt x="4200" y="12128"/>
                    </a:cubicBezTo>
                    <a:cubicBezTo>
                      <a:pt x="4440" y="12856"/>
                      <a:pt x="5167" y="13353"/>
                      <a:pt x="5517" y="13887"/>
                    </a:cubicBezTo>
                    <a:cubicBezTo>
                      <a:pt x="7202" y="16190"/>
                      <a:pt x="9762" y="17543"/>
                      <a:pt x="12498" y="17820"/>
                    </a:cubicBezTo>
                    <a:cubicBezTo>
                      <a:pt x="12856" y="17866"/>
                      <a:pt x="13022" y="17884"/>
                      <a:pt x="13382" y="17930"/>
                    </a:cubicBezTo>
                    <a:cubicBezTo>
                      <a:pt x="14100" y="18050"/>
                      <a:pt x="14910" y="17718"/>
                      <a:pt x="15564" y="17801"/>
                    </a:cubicBezTo>
                    <a:cubicBezTo>
                      <a:pt x="16255" y="17902"/>
                      <a:pt x="17286" y="19054"/>
                      <a:pt x="18032" y="20619"/>
                    </a:cubicBezTo>
                    <a:cubicBezTo>
                      <a:pt x="18032" y="22627"/>
                      <a:pt x="15905" y="23023"/>
                      <a:pt x="14036" y="23152"/>
                    </a:cubicBezTo>
                    <a:cubicBezTo>
                      <a:pt x="10794" y="23594"/>
                      <a:pt x="6420" y="21872"/>
                      <a:pt x="4145" y="19634"/>
                    </a:cubicBezTo>
                    <a:cubicBezTo>
                      <a:pt x="2331" y="18050"/>
                      <a:pt x="839" y="15793"/>
                      <a:pt x="360" y="13436"/>
                    </a:cubicBezTo>
                    <a:cubicBezTo>
                      <a:pt x="-146" y="11060"/>
                      <a:pt x="-156" y="8675"/>
                      <a:pt x="572" y="6548"/>
                    </a:cubicBezTo>
                    <a:cubicBezTo>
                      <a:pt x="1115" y="4982"/>
                      <a:pt x="2239" y="3766"/>
                      <a:pt x="3205" y="2652"/>
                    </a:cubicBezTo>
                    <a:cubicBezTo>
                      <a:pt x="4246" y="1446"/>
                      <a:pt x="5563" y="506"/>
                      <a:pt x="69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27"/>
              <p:cNvSpPr/>
              <p:nvPr/>
            </p:nvSpPr>
            <p:spPr>
              <a:xfrm>
                <a:off x="-6816106" y="3579287"/>
                <a:ext cx="261200" cy="277948"/>
              </a:xfrm>
              <a:custGeom>
                <a:avLst/>
                <a:gdLst/>
                <a:ahLst/>
                <a:cxnLst/>
                <a:rect l="l" t="t" r="r" b="b"/>
                <a:pathLst>
                  <a:path w="17156" h="18256" extrusionOk="0">
                    <a:moveTo>
                      <a:pt x="14753" y="18257"/>
                    </a:moveTo>
                    <a:cubicBezTo>
                      <a:pt x="14062" y="17511"/>
                      <a:pt x="14836" y="17179"/>
                      <a:pt x="14909" y="16626"/>
                    </a:cubicBezTo>
                    <a:cubicBezTo>
                      <a:pt x="15121" y="14877"/>
                      <a:pt x="13896" y="13118"/>
                      <a:pt x="13933" y="11525"/>
                    </a:cubicBezTo>
                    <a:cubicBezTo>
                      <a:pt x="13040" y="10576"/>
                      <a:pt x="13012" y="9582"/>
                      <a:pt x="12100" y="8476"/>
                    </a:cubicBezTo>
                    <a:cubicBezTo>
                      <a:pt x="11723" y="7997"/>
                      <a:pt x="10986" y="7841"/>
                      <a:pt x="10581" y="7510"/>
                    </a:cubicBezTo>
                    <a:cubicBezTo>
                      <a:pt x="8739" y="6128"/>
                      <a:pt x="6640" y="5410"/>
                      <a:pt x="4466" y="5364"/>
                    </a:cubicBezTo>
                    <a:cubicBezTo>
                      <a:pt x="4245" y="5364"/>
                      <a:pt x="4006" y="5327"/>
                      <a:pt x="3766" y="5309"/>
                    </a:cubicBezTo>
                    <a:cubicBezTo>
                      <a:pt x="3195" y="5226"/>
                      <a:pt x="2551" y="5539"/>
                      <a:pt x="2017" y="5419"/>
                    </a:cubicBezTo>
                    <a:cubicBezTo>
                      <a:pt x="1446" y="5281"/>
                      <a:pt x="607" y="4028"/>
                      <a:pt x="0" y="2408"/>
                    </a:cubicBezTo>
                    <a:cubicBezTo>
                      <a:pt x="0" y="455"/>
                      <a:pt x="1676" y="280"/>
                      <a:pt x="3140" y="105"/>
                    </a:cubicBezTo>
                    <a:cubicBezTo>
                      <a:pt x="5672" y="-337"/>
                      <a:pt x="9209" y="667"/>
                      <a:pt x="11290" y="2067"/>
                    </a:cubicBezTo>
                    <a:cubicBezTo>
                      <a:pt x="12911" y="3053"/>
                      <a:pt x="14458" y="4424"/>
                      <a:pt x="15370" y="6073"/>
                    </a:cubicBezTo>
                    <a:cubicBezTo>
                      <a:pt x="16309" y="7730"/>
                      <a:pt x="17027" y="9453"/>
                      <a:pt x="17147" y="11249"/>
                    </a:cubicBezTo>
                    <a:cubicBezTo>
                      <a:pt x="17230" y="12565"/>
                      <a:pt x="16742" y="13827"/>
                      <a:pt x="16447" y="14951"/>
                    </a:cubicBezTo>
                    <a:cubicBezTo>
                      <a:pt x="16106" y="16184"/>
                      <a:pt x="15535" y="17317"/>
                      <a:pt x="14753" y="182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9" name="Google Shape;1299;p27"/>
            <p:cNvGrpSpPr/>
            <p:nvPr/>
          </p:nvGrpSpPr>
          <p:grpSpPr>
            <a:xfrm rot="-6998568">
              <a:off x="254752" y="326086"/>
              <a:ext cx="121101" cy="124839"/>
              <a:chOff x="-6434258" y="3552189"/>
              <a:chExt cx="408309" cy="420910"/>
            </a:xfrm>
          </p:grpSpPr>
          <p:sp>
            <p:nvSpPr>
              <p:cNvPr id="1300" name="Google Shape;1300;p27"/>
              <p:cNvSpPr/>
              <p:nvPr/>
            </p:nvSpPr>
            <p:spPr>
              <a:xfrm>
                <a:off x="-6393473" y="3585666"/>
                <a:ext cx="360452" cy="364152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8" extrusionOk="0">
                    <a:moveTo>
                      <a:pt x="9729" y="644"/>
                    </a:moveTo>
                    <a:cubicBezTo>
                      <a:pt x="4084" y="1583"/>
                      <a:pt x="-355" y="7219"/>
                      <a:pt x="22" y="12929"/>
                    </a:cubicBezTo>
                    <a:cubicBezTo>
                      <a:pt x="400" y="18639"/>
                      <a:pt x="5511" y="23630"/>
                      <a:pt x="11221" y="23906"/>
                    </a:cubicBezTo>
                    <a:cubicBezTo>
                      <a:pt x="16930" y="24183"/>
                      <a:pt x="22492" y="19734"/>
                      <a:pt x="23506" y="14108"/>
                    </a:cubicBezTo>
                    <a:cubicBezTo>
                      <a:pt x="24519" y="8481"/>
                      <a:pt x="20890" y="2385"/>
                      <a:pt x="15466" y="570"/>
                    </a:cubicBezTo>
                    <a:cubicBezTo>
                      <a:pt x="10042" y="-1244"/>
                      <a:pt x="3494" y="1417"/>
                      <a:pt x="842" y="6473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27"/>
              <p:cNvSpPr/>
              <p:nvPr/>
            </p:nvSpPr>
            <p:spPr>
              <a:xfrm>
                <a:off x="-6434258" y="3561673"/>
                <a:ext cx="351880" cy="411425"/>
              </a:xfrm>
              <a:custGeom>
                <a:avLst/>
                <a:gdLst/>
                <a:ahLst/>
                <a:cxnLst/>
                <a:rect l="l" t="t" r="r" b="b"/>
                <a:pathLst>
                  <a:path w="23112" h="27023" extrusionOk="0">
                    <a:moveTo>
                      <a:pt x="7738" y="0"/>
                    </a:moveTo>
                    <a:cubicBezTo>
                      <a:pt x="7674" y="1170"/>
                      <a:pt x="6596" y="1252"/>
                      <a:pt x="6044" y="1916"/>
                    </a:cubicBezTo>
                    <a:cubicBezTo>
                      <a:pt x="4312" y="4070"/>
                      <a:pt x="4193" y="7220"/>
                      <a:pt x="3484" y="9670"/>
                    </a:cubicBezTo>
                    <a:cubicBezTo>
                      <a:pt x="3907" y="11567"/>
                      <a:pt x="3594" y="13141"/>
                      <a:pt x="4460" y="15260"/>
                    </a:cubicBezTo>
                    <a:cubicBezTo>
                      <a:pt x="4810" y="16181"/>
                      <a:pt x="5675" y="16798"/>
                      <a:pt x="6191" y="17460"/>
                    </a:cubicBezTo>
                    <a:cubicBezTo>
                      <a:pt x="8558" y="20325"/>
                      <a:pt x="12149" y="21752"/>
                      <a:pt x="15768" y="21641"/>
                    </a:cubicBezTo>
                    <a:cubicBezTo>
                      <a:pt x="16202" y="21623"/>
                      <a:pt x="16487" y="21623"/>
                      <a:pt x="16938" y="21604"/>
                    </a:cubicBezTo>
                    <a:cubicBezTo>
                      <a:pt x="17905" y="21604"/>
                      <a:pt x="18909" y="21080"/>
                      <a:pt x="19765" y="20969"/>
                    </a:cubicBezTo>
                    <a:cubicBezTo>
                      <a:pt x="20686" y="20868"/>
                      <a:pt x="22049" y="21706"/>
                      <a:pt x="23099" y="23096"/>
                    </a:cubicBezTo>
                    <a:cubicBezTo>
                      <a:pt x="23320" y="25159"/>
                      <a:pt x="20870" y="26145"/>
                      <a:pt x="18632" y="26633"/>
                    </a:cubicBezTo>
                    <a:cubicBezTo>
                      <a:pt x="14783" y="27738"/>
                      <a:pt x="9175" y="26384"/>
                      <a:pt x="6099" y="23990"/>
                    </a:cubicBezTo>
                    <a:cubicBezTo>
                      <a:pt x="3668" y="22332"/>
                      <a:pt x="1596" y="19735"/>
                      <a:pt x="776" y="16936"/>
                    </a:cubicBezTo>
                    <a:cubicBezTo>
                      <a:pt x="-99" y="14099"/>
                      <a:pt x="-265" y="11180"/>
                      <a:pt x="435" y="8518"/>
                    </a:cubicBezTo>
                    <a:cubicBezTo>
                      <a:pt x="970" y="6575"/>
                      <a:pt x="2167" y="4973"/>
                      <a:pt x="3272" y="3527"/>
                    </a:cubicBezTo>
                    <a:cubicBezTo>
                      <a:pt x="4460" y="1980"/>
                      <a:pt x="6016" y="728"/>
                      <a:pt x="7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27"/>
              <p:cNvSpPr/>
              <p:nvPr/>
            </p:nvSpPr>
            <p:spPr>
              <a:xfrm>
                <a:off x="-6272990" y="3552189"/>
                <a:ext cx="247041" cy="296918"/>
              </a:xfrm>
              <a:custGeom>
                <a:avLst/>
                <a:gdLst/>
                <a:ahLst/>
                <a:cxnLst/>
                <a:rect l="l" t="t" r="r" b="b"/>
                <a:pathLst>
                  <a:path w="16226" h="19502" extrusionOk="0">
                    <a:moveTo>
                      <a:pt x="13639" y="19502"/>
                    </a:moveTo>
                    <a:cubicBezTo>
                      <a:pt x="12957" y="18756"/>
                      <a:pt x="13731" y="18425"/>
                      <a:pt x="13814" y="17882"/>
                    </a:cubicBezTo>
                    <a:cubicBezTo>
                      <a:pt x="14053" y="16141"/>
                      <a:pt x="12893" y="14327"/>
                      <a:pt x="13003" y="12715"/>
                    </a:cubicBezTo>
                    <a:cubicBezTo>
                      <a:pt x="12156" y="11702"/>
                      <a:pt x="12184" y="10708"/>
                      <a:pt x="11355" y="9520"/>
                    </a:cubicBezTo>
                    <a:cubicBezTo>
                      <a:pt x="11005" y="9004"/>
                      <a:pt x="10286" y="8783"/>
                      <a:pt x="9900" y="8405"/>
                    </a:cubicBezTo>
                    <a:cubicBezTo>
                      <a:pt x="8160" y="6812"/>
                      <a:pt x="6152" y="5818"/>
                      <a:pt x="3951" y="5431"/>
                    </a:cubicBezTo>
                    <a:cubicBezTo>
                      <a:pt x="3721" y="5403"/>
                      <a:pt x="3490" y="5320"/>
                      <a:pt x="3251" y="5265"/>
                    </a:cubicBezTo>
                    <a:cubicBezTo>
                      <a:pt x="2680" y="5090"/>
                      <a:pt x="1980" y="5283"/>
                      <a:pt x="1455" y="5081"/>
                    </a:cubicBezTo>
                    <a:cubicBezTo>
                      <a:pt x="902" y="4850"/>
                      <a:pt x="286" y="3451"/>
                      <a:pt x="0" y="1756"/>
                    </a:cubicBezTo>
                    <a:cubicBezTo>
                      <a:pt x="359" y="-159"/>
                      <a:pt x="2008" y="-30"/>
                      <a:pt x="3463" y="25"/>
                    </a:cubicBezTo>
                    <a:cubicBezTo>
                      <a:pt x="6004" y="-2"/>
                      <a:pt x="9311" y="1462"/>
                      <a:pt x="11189" y="3064"/>
                    </a:cubicBezTo>
                    <a:cubicBezTo>
                      <a:pt x="12662" y="4215"/>
                      <a:pt x="14035" y="5698"/>
                      <a:pt x="14799" y="7383"/>
                    </a:cubicBezTo>
                    <a:cubicBezTo>
                      <a:pt x="15591" y="9087"/>
                      <a:pt x="16199" y="10827"/>
                      <a:pt x="16227" y="12605"/>
                    </a:cubicBezTo>
                    <a:cubicBezTo>
                      <a:pt x="16245" y="13903"/>
                      <a:pt x="15711" y="15137"/>
                      <a:pt x="15379" y="16252"/>
                    </a:cubicBezTo>
                    <a:cubicBezTo>
                      <a:pt x="15002" y="17449"/>
                      <a:pt x="14422" y="18572"/>
                      <a:pt x="13639" y="195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3" name="Google Shape;1303;p27"/>
            <p:cNvGrpSpPr/>
            <p:nvPr/>
          </p:nvGrpSpPr>
          <p:grpSpPr>
            <a:xfrm rot="-6998568">
              <a:off x="8735639" y="939567"/>
              <a:ext cx="117794" cy="133111"/>
              <a:chOff x="-1099113" y="4612183"/>
              <a:chExt cx="397157" cy="448803"/>
            </a:xfrm>
          </p:grpSpPr>
          <p:sp>
            <p:nvSpPr>
              <p:cNvPr id="1304" name="Google Shape;1304;p27"/>
              <p:cNvSpPr/>
              <p:nvPr/>
            </p:nvSpPr>
            <p:spPr>
              <a:xfrm>
                <a:off x="-1062408" y="4654247"/>
                <a:ext cx="360452" cy="36416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0"/>
                      <a:pt x="11221" y="23907"/>
                    </a:cubicBezTo>
                    <a:cubicBezTo>
                      <a:pt x="16930" y="24183"/>
                      <a:pt x="22492" y="19735"/>
                      <a:pt x="23506" y="14108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-1099113" y="4612183"/>
                <a:ext cx="225878" cy="448803"/>
              </a:xfrm>
              <a:custGeom>
                <a:avLst/>
                <a:gdLst/>
                <a:ahLst/>
                <a:cxnLst/>
                <a:rect l="l" t="t" r="r" b="b"/>
                <a:pathLst>
                  <a:path w="14836" h="29478" extrusionOk="0">
                    <a:moveTo>
                      <a:pt x="10823" y="0"/>
                    </a:moveTo>
                    <a:cubicBezTo>
                      <a:pt x="10620" y="1105"/>
                      <a:pt x="9626" y="939"/>
                      <a:pt x="9018" y="1418"/>
                    </a:cubicBezTo>
                    <a:cubicBezTo>
                      <a:pt x="7093" y="2984"/>
                      <a:pt x="6329" y="5737"/>
                      <a:pt x="4984" y="7616"/>
                    </a:cubicBezTo>
                    <a:cubicBezTo>
                      <a:pt x="4855" y="9393"/>
                      <a:pt x="4109" y="10609"/>
                      <a:pt x="4109" y="12699"/>
                    </a:cubicBezTo>
                    <a:cubicBezTo>
                      <a:pt x="4091" y="13592"/>
                      <a:pt x="4625" y="14431"/>
                      <a:pt x="4791" y="15186"/>
                    </a:cubicBezTo>
                    <a:cubicBezTo>
                      <a:pt x="5657" y="18492"/>
                      <a:pt x="7701" y="21199"/>
                      <a:pt x="10482" y="23004"/>
                    </a:cubicBezTo>
                    <a:cubicBezTo>
                      <a:pt x="10823" y="23234"/>
                      <a:pt x="11025" y="23364"/>
                      <a:pt x="11375" y="23594"/>
                    </a:cubicBezTo>
                    <a:cubicBezTo>
                      <a:pt x="12084" y="24109"/>
                      <a:pt x="13125" y="24275"/>
                      <a:pt x="13807" y="24708"/>
                    </a:cubicBezTo>
                    <a:cubicBezTo>
                      <a:pt x="14525" y="25187"/>
                      <a:pt x="14948" y="26715"/>
                      <a:pt x="14810" y="28438"/>
                    </a:cubicBezTo>
                    <a:cubicBezTo>
                      <a:pt x="13714" y="30160"/>
                      <a:pt x="11532" y="29404"/>
                      <a:pt x="9672" y="28594"/>
                    </a:cubicBezTo>
                    <a:cubicBezTo>
                      <a:pt x="6347" y="27360"/>
                      <a:pt x="2875" y="23658"/>
                      <a:pt x="1540" y="20490"/>
                    </a:cubicBezTo>
                    <a:cubicBezTo>
                      <a:pt x="407" y="18151"/>
                      <a:pt x="-228" y="15351"/>
                      <a:pt x="76" y="12792"/>
                    </a:cubicBezTo>
                    <a:cubicBezTo>
                      <a:pt x="352" y="10185"/>
                      <a:pt x="1061" y="7708"/>
                      <a:pt x="2415" y="5645"/>
                    </a:cubicBezTo>
                    <a:cubicBezTo>
                      <a:pt x="3419" y="4144"/>
                      <a:pt x="4892" y="3113"/>
                      <a:pt x="6191" y="2136"/>
                    </a:cubicBezTo>
                    <a:cubicBezTo>
                      <a:pt x="7572" y="1086"/>
                      <a:pt x="9174" y="331"/>
                      <a:pt x="10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-868272" y="4630513"/>
                <a:ext cx="147180" cy="320836"/>
              </a:xfrm>
              <a:custGeom>
                <a:avLst/>
                <a:gdLst/>
                <a:ahLst/>
                <a:cxnLst/>
                <a:rect l="l" t="t" r="r" b="b"/>
                <a:pathLst>
                  <a:path w="9667" h="21073" extrusionOk="0">
                    <a:moveTo>
                      <a:pt x="5026" y="21073"/>
                    </a:moveTo>
                    <a:cubicBezTo>
                      <a:pt x="4510" y="20208"/>
                      <a:pt x="5293" y="20152"/>
                      <a:pt x="5505" y="19738"/>
                    </a:cubicBezTo>
                    <a:cubicBezTo>
                      <a:pt x="6085" y="18329"/>
                      <a:pt x="5422" y="16487"/>
                      <a:pt x="6057" y="15207"/>
                    </a:cubicBezTo>
                    <a:cubicBezTo>
                      <a:pt x="5570" y="14120"/>
                      <a:pt x="5947" y="13319"/>
                      <a:pt x="5652" y="12066"/>
                    </a:cubicBezTo>
                    <a:cubicBezTo>
                      <a:pt x="5560" y="11533"/>
                      <a:pt x="4971" y="11081"/>
                      <a:pt x="4833" y="10621"/>
                    </a:cubicBezTo>
                    <a:cubicBezTo>
                      <a:pt x="4013" y="8631"/>
                      <a:pt x="3000" y="6956"/>
                      <a:pt x="1628" y="5584"/>
                    </a:cubicBezTo>
                    <a:cubicBezTo>
                      <a:pt x="1481" y="5455"/>
                      <a:pt x="1342" y="5298"/>
                      <a:pt x="1214" y="5123"/>
                    </a:cubicBezTo>
                    <a:cubicBezTo>
                      <a:pt x="919" y="4699"/>
                      <a:pt x="283" y="4524"/>
                      <a:pt x="72" y="4064"/>
                    </a:cubicBezTo>
                    <a:cubicBezTo>
                      <a:pt x="-186" y="3622"/>
                      <a:pt x="274" y="2139"/>
                      <a:pt x="1103" y="638"/>
                    </a:cubicBezTo>
                    <a:cubicBezTo>
                      <a:pt x="2493" y="-669"/>
                      <a:pt x="3534" y="316"/>
                      <a:pt x="4547" y="1080"/>
                    </a:cubicBezTo>
                    <a:cubicBezTo>
                      <a:pt x="6361" y="2351"/>
                      <a:pt x="7955" y="4994"/>
                      <a:pt x="8636" y="6928"/>
                    </a:cubicBezTo>
                    <a:cubicBezTo>
                      <a:pt x="9235" y="8392"/>
                      <a:pt x="9630" y="9976"/>
                      <a:pt x="9667" y="11514"/>
                    </a:cubicBezTo>
                    <a:cubicBezTo>
                      <a:pt x="9667" y="13089"/>
                      <a:pt x="9630" y="14645"/>
                      <a:pt x="9152" y="16091"/>
                    </a:cubicBezTo>
                    <a:cubicBezTo>
                      <a:pt x="8765" y="17150"/>
                      <a:pt x="7936" y="17988"/>
                      <a:pt x="7356" y="18826"/>
                    </a:cubicBezTo>
                    <a:cubicBezTo>
                      <a:pt x="6711" y="19738"/>
                      <a:pt x="5919" y="20493"/>
                      <a:pt x="5026" y="210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50838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8" name="Google Shape;1308;p28"/>
          <p:cNvGrpSpPr/>
          <p:nvPr/>
        </p:nvGrpSpPr>
        <p:grpSpPr>
          <a:xfrm>
            <a:off x="-5413172" y="-2998466"/>
            <a:ext cx="17084220" cy="15805439"/>
            <a:chOff x="-5413172" y="-2248850"/>
            <a:chExt cx="17084220" cy="11854079"/>
          </a:xfrm>
        </p:grpSpPr>
        <p:grpSp>
          <p:nvGrpSpPr>
            <p:cNvPr id="1309" name="Google Shape;1309;p28"/>
            <p:cNvGrpSpPr/>
            <p:nvPr/>
          </p:nvGrpSpPr>
          <p:grpSpPr>
            <a:xfrm>
              <a:off x="6152216" y="-2248850"/>
              <a:ext cx="5518833" cy="5567702"/>
              <a:chOff x="5941104" y="-3661020"/>
              <a:chExt cx="6958558" cy="7020177"/>
            </a:xfrm>
          </p:grpSpPr>
          <p:sp>
            <p:nvSpPr>
              <p:cNvPr id="1310" name="Google Shape;1310;p28"/>
              <p:cNvSpPr/>
              <p:nvPr/>
            </p:nvSpPr>
            <p:spPr>
              <a:xfrm rot="6299928">
                <a:off x="6538556" y="-2958437"/>
                <a:ext cx="5763370" cy="5615011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8"/>
              <p:cNvSpPr/>
              <p:nvPr/>
            </p:nvSpPr>
            <p:spPr>
              <a:xfrm rot="-2700000">
                <a:off x="6939372" y="-2568426"/>
                <a:ext cx="4962718" cy="4834970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8"/>
              <p:cNvSpPr/>
              <p:nvPr/>
            </p:nvSpPr>
            <p:spPr>
              <a:xfrm rot="-8100000">
                <a:off x="6928083" y="-2579423"/>
                <a:ext cx="4984599" cy="4856288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3" name="Google Shape;1313;p28"/>
            <p:cNvGrpSpPr/>
            <p:nvPr/>
          </p:nvGrpSpPr>
          <p:grpSpPr>
            <a:xfrm rot="3599956">
              <a:off x="-4112998" y="1327118"/>
              <a:ext cx="6958405" cy="7020022"/>
              <a:chOff x="5941104" y="-3661020"/>
              <a:chExt cx="6958558" cy="7020177"/>
            </a:xfrm>
          </p:grpSpPr>
          <p:sp>
            <p:nvSpPr>
              <p:cNvPr id="1314" name="Google Shape;1314;p28"/>
              <p:cNvSpPr/>
              <p:nvPr/>
            </p:nvSpPr>
            <p:spPr>
              <a:xfrm rot="6299928">
                <a:off x="6538556" y="-2958437"/>
                <a:ext cx="5763370" cy="5615011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8"/>
              <p:cNvSpPr/>
              <p:nvPr/>
            </p:nvSpPr>
            <p:spPr>
              <a:xfrm rot="-2700000">
                <a:off x="6939372" y="-2568426"/>
                <a:ext cx="4962718" cy="4834970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00E4F7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8"/>
              <p:cNvSpPr/>
              <p:nvPr/>
            </p:nvSpPr>
            <p:spPr>
              <a:xfrm rot="-8100000">
                <a:off x="6928083" y="-2579423"/>
                <a:ext cx="4984599" cy="4856288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17" name="Google Shape;1317;p28"/>
          <p:cNvGrpSpPr/>
          <p:nvPr/>
        </p:nvGrpSpPr>
        <p:grpSpPr>
          <a:xfrm>
            <a:off x="-330440" y="980090"/>
            <a:ext cx="9792315" cy="5306791"/>
            <a:chOff x="-330440" y="735067"/>
            <a:chExt cx="9792315" cy="3980093"/>
          </a:xfrm>
        </p:grpSpPr>
        <p:grpSp>
          <p:nvGrpSpPr>
            <p:cNvPr id="1318" name="Google Shape;1318;p28"/>
            <p:cNvGrpSpPr/>
            <p:nvPr/>
          </p:nvGrpSpPr>
          <p:grpSpPr>
            <a:xfrm rot="-7950989">
              <a:off x="8338959" y="1680155"/>
              <a:ext cx="960638" cy="862851"/>
              <a:chOff x="-8479282" y="-2611131"/>
              <a:chExt cx="2354739" cy="2115042"/>
            </a:xfrm>
          </p:grpSpPr>
          <p:sp>
            <p:nvSpPr>
              <p:cNvPr id="1319" name="Google Shape;1319;p28"/>
              <p:cNvSpPr/>
              <p:nvPr/>
            </p:nvSpPr>
            <p:spPr>
              <a:xfrm>
                <a:off x="-8404472" y="-2563709"/>
                <a:ext cx="2271722" cy="2014953"/>
              </a:xfrm>
              <a:custGeom>
                <a:avLst/>
                <a:gdLst/>
                <a:ahLst/>
                <a:cxnLst/>
                <a:rect l="l" t="t" r="r" b="b"/>
                <a:pathLst>
                  <a:path w="149210" h="132345" extrusionOk="0">
                    <a:moveTo>
                      <a:pt x="137991" y="20812"/>
                    </a:moveTo>
                    <a:cubicBezTo>
                      <a:pt x="140496" y="20610"/>
                      <a:pt x="142964" y="20214"/>
                      <a:pt x="145138" y="18999"/>
                    </a:cubicBezTo>
                    <a:cubicBezTo>
                      <a:pt x="148185" y="17276"/>
                      <a:pt x="150285" y="13280"/>
                      <a:pt x="148628" y="10195"/>
                    </a:cubicBezTo>
                    <a:cubicBezTo>
                      <a:pt x="147532" y="8159"/>
                      <a:pt x="145220" y="7137"/>
                      <a:pt x="143056" y="6336"/>
                    </a:cubicBezTo>
                    <a:cubicBezTo>
                      <a:pt x="108292" y="-6511"/>
                      <a:pt x="66925" y="544"/>
                      <a:pt x="38395" y="24183"/>
                    </a:cubicBezTo>
                    <a:cubicBezTo>
                      <a:pt x="9856" y="47823"/>
                      <a:pt x="-4768" y="87155"/>
                      <a:pt x="1393" y="123705"/>
                    </a:cubicBezTo>
                    <a:cubicBezTo>
                      <a:pt x="1789" y="126045"/>
                      <a:pt x="2323" y="128503"/>
                      <a:pt x="3935" y="130235"/>
                    </a:cubicBezTo>
                    <a:cubicBezTo>
                      <a:pt x="7084" y="133633"/>
                      <a:pt x="13033" y="132611"/>
                      <a:pt x="16394" y="129415"/>
                    </a:cubicBezTo>
                    <a:cubicBezTo>
                      <a:pt x="19756" y="126229"/>
                      <a:pt x="21239" y="121597"/>
                      <a:pt x="22804" y="117241"/>
                    </a:cubicBezTo>
                    <a:cubicBezTo>
                      <a:pt x="27031" y="105462"/>
                      <a:pt x="32814" y="94310"/>
                      <a:pt x="39850" y="83987"/>
                    </a:cubicBezTo>
                    <a:cubicBezTo>
                      <a:pt x="55570" y="52354"/>
                      <a:pt x="86936" y="29138"/>
                      <a:pt x="121590" y="22664"/>
                    </a:cubicBezTo>
                    <a:lnTo>
                      <a:pt x="137991" y="208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8"/>
              <p:cNvSpPr/>
              <p:nvPr/>
            </p:nvSpPr>
            <p:spPr>
              <a:xfrm>
                <a:off x="-8479282" y="-2397997"/>
                <a:ext cx="866759" cy="1901907"/>
              </a:xfrm>
              <a:custGeom>
                <a:avLst/>
                <a:gdLst/>
                <a:ahLst/>
                <a:cxnLst/>
                <a:rect l="l" t="t" r="r" b="b"/>
                <a:pathLst>
                  <a:path w="56930" h="124920" extrusionOk="0">
                    <a:moveTo>
                      <a:pt x="56930" y="0"/>
                    </a:moveTo>
                    <a:cubicBezTo>
                      <a:pt x="55254" y="2274"/>
                      <a:pt x="52013" y="3481"/>
                      <a:pt x="49701" y="5387"/>
                    </a:cubicBezTo>
                    <a:cubicBezTo>
                      <a:pt x="42140" y="11180"/>
                      <a:pt x="35086" y="19753"/>
                      <a:pt x="28621" y="27360"/>
                    </a:cubicBezTo>
                    <a:cubicBezTo>
                      <a:pt x="24772" y="33420"/>
                      <a:pt x="20996" y="38264"/>
                      <a:pt x="17009" y="46331"/>
                    </a:cubicBezTo>
                    <a:cubicBezTo>
                      <a:pt x="15351" y="49830"/>
                      <a:pt x="14071" y="53450"/>
                      <a:pt x="12865" y="56912"/>
                    </a:cubicBezTo>
                    <a:cubicBezTo>
                      <a:pt x="7321" y="71730"/>
                      <a:pt x="4678" y="86998"/>
                      <a:pt x="5636" y="102562"/>
                    </a:cubicBezTo>
                    <a:cubicBezTo>
                      <a:pt x="5801" y="104127"/>
                      <a:pt x="6050" y="105775"/>
                      <a:pt x="6418" y="107442"/>
                    </a:cubicBezTo>
                    <a:cubicBezTo>
                      <a:pt x="7220" y="111338"/>
                      <a:pt x="9549" y="115344"/>
                      <a:pt x="11907" y="117922"/>
                    </a:cubicBezTo>
                    <a:cubicBezTo>
                      <a:pt x="14329" y="120786"/>
                      <a:pt x="16585" y="123042"/>
                      <a:pt x="16511" y="124838"/>
                    </a:cubicBezTo>
                    <a:cubicBezTo>
                      <a:pt x="14707" y="125216"/>
                      <a:pt x="11714" y="124295"/>
                      <a:pt x="9043" y="122011"/>
                    </a:cubicBezTo>
                    <a:cubicBezTo>
                      <a:pt x="6336" y="119773"/>
                      <a:pt x="4061" y="116338"/>
                      <a:pt x="2597" y="112701"/>
                    </a:cubicBezTo>
                    <a:cubicBezTo>
                      <a:pt x="46" y="106577"/>
                      <a:pt x="-332" y="98776"/>
                      <a:pt x="221" y="91557"/>
                    </a:cubicBezTo>
                    <a:cubicBezTo>
                      <a:pt x="534" y="84226"/>
                      <a:pt x="1943" y="77071"/>
                      <a:pt x="3287" y="71269"/>
                    </a:cubicBezTo>
                    <a:cubicBezTo>
                      <a:pt x="5452" y="62392"/>
                      <a:pt x="8610" y="53588"/>
                      <a:pt x="12745" y="45732"/>
                    </a:cubicBezTo>
                    <a:cubicBezTo>
                      <a:pt x="16972" y="37683"/>
                      <a:pt x="21816" y="30197"/>
                      <a:pt x="27535" y="23603"/>
                    </a:cubicBezTo>
                    <a:cubicBezTo>
                      <a:pt x="31679" y="18768"/>
                      <a:pt x="36339" y="14716"/>
                      <a:pt x="41008" y="10848"/>
                    </a:cubicBezTo>
                    <a:cubicBezTo>
                      <a:pt x="45944" y="6630"/>
                      <a:pt x="51395" y="3158"/>
                      <a:pt x="56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8"/>
              <p:cNvSpPr/>
              <p:nvPr/>
            </p:nvSpPr>
            <p:spPr>
              <a:xfrm>
                <a:off x="-7515847" y="-2611131"/>
                <a:ext cx="1390058" cy="223518"/>
              </a:xfrm>
              <a:custGeom>
                <a:avLst/>
                <a:gdLst/>
                <a:ahLst/>
                <a:cxnLst/>
                <a:rect l="l" t="t" r="r" b="b"/>
                <a:pathLst>
                  <a:path w="91301" h="14681" extrusionOk="0">
                    <a:moveTo>
                      <a:pt x="0" y="14681"/>
                    </a:moveTo>
                    <a:cubicBezTo>
                      <a:pt x="1059" y="13106"/>
                      <a:pt x="3297" y="12646"/>
                      <a:pt x="4954" y="11716"/>
                    </a:cubicBezTo>
                    <a:cubicBezTo>
                      <a:pt x="10323" y="8944"/>
                      <a:pt x="16705" y="5307"/>
                      <a:pt x="23216" y="4155"/>
                    </a:cubicBezTo>
                    <a:cubicBezTo>
                      <a:pt x="27646" y="2461"/>
                      <a:pt x="31679" y="1918"/>
                      <a:pt x="37536" y="1208"/>
                    </a:cubicBezTo>
                    <a:cubicBezTo>
                      <a:pt x="40059" y="794"/>
                      <a:pt x="42574" y="370"/>
                      <a:pt x="45023" y="122"/>
                    </a:cubicBezTo>
                    <a:cubicBezTo>
                      <a:pt x="55641" y="-394"/>
                      <a:pt x="65799" y="721"/>
                      <a:pt x="76224" y="3630"/>
                    </a:cubicBezTo>
                    <a:cubicBezTo>
                      <a:pt x="77310" y="3999"/>
                      <a:pt x="78388" y="4358"/>
                      <a:pt x="79585" y="4754"/>
                    </a:cubicBezTo>
                    <a:cubicBezTo>
                      <a:pt x="82283" y="5647"/>
                      <a:pt x="85515" y="6835"/>
                      <a:pt x="87891" y="8069"/>
                    </a:cubicBezTo>
                    <a:cubicBezTo>
                      <a:pt x="90461" y="9561"/>
                      <a:pt x="91750" y="11836"/>
                      <a:pt x="91161" y="13447"/>
                    </a:cubicBezTo>
                    <a:cubicBezTo>
                      <a:pt x="88518" y="14212"/>
                      <a:pt x="84484" y="11918"/>
                      <a:pt x="80202" y="10482"/>
                    </a:cubicBezTo>
                    <a:cubicBezTo>
                      <a:pt x="73074" y="7931"/>
                      <a:pt x="62769" y="5712"/>
                      <a:pt x="55476" y="5187"/>
                    </a:cubicBezTo>
                    <a:cubicBezTo>
                      <a:pt x="49895" y="4606"/>
                      <a:pt x="44204" y="4892"/>
                      <a:pt x="38779" y="5122"/>
                    </a:cubicBezTo>
                    <a:cubicBezTo>
                      <a:pt x="33199" y="5445"/>
                      <a:pt x="27857" y="6513"/>
                      <a:pt x="22590" y="7563"/>
                    </a:cubicBezTo>
                    <a:cubicBezTo>
                      <a:pt x="18768" y="8419"/>
                      <a:pt x="14992" y="9091"/>
                      <a:pt x="11355" y="10270"/>
                    </a:cubicBezTo>
                    <a:cubicBezTo>
                      <a:pt x="7515" y="11578"/>
                      <a:pt x="3757" y="13070"/>
                      <a:pt x="0" y="146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8"/>
              <p:cNvSpPr/>
              <p:nvPr/>
            </p:nvSpPr>
            <p:spPr>
              <a:xfrm>
                <a:off x="-8170159" y="-2386503"/>
                <a:ext cx="2045616" cy="1782452"/>
              </a:xfrm>
              <a:custGeom>
                <a:avLst/>
                <a:gdLst/>
                <a:ahLst/>
                <a:cxnLst/>
                <a:rect l="l" t="t" r="r" b="b"/>
                <a:pathLst>
                  <a:path w="134359" h="117074" extrusionOk="0">
                    <a:moveTo>
                      <a:pt x="0" y="117075"/>
                    </a:moveTo>
                    <a:cubicBezTo>
                      <a:pt x="644" y="113658"/>
                      <a:pt x="3085" y="110048"/>
                      <a:pt x="4706" y="106632"/>
                    </a:cubicBezTo>
                    <a:cubicBezTo>
                      <a:pt x="9835" y="95747"/>
                      <a:pt x="15213" y="82587"/>
                      <a:pt x="22507" y="71877"/>
                    </a:cubicBezTo>
                    <a:cubicBezTo>
                      <a:pt x="26964" y="63745"/>
                      <a:pt x="31716" y="57363"/>
                      <a:pt x="39277" y="48486"/>
                    </a:cubicBezTo>
                    <a:cubicBezTo>
                      <a:pt x="42592" y="44701"/>
                      <a:pt x="45824" y="40870"/>
                      <a:pt x="49379" y="37582"/>
                    </a:cubicBezTo>
                    <a:cubicBezTo>
                      <a:pt x="64712" y="23575"/>
                      <a:pt x="83517" y="13556"/>
                      <a:pt x="105011" y="12082"/>
                    </a:cubicBezTo>
                    <a:cubicBezTo>
                      <a:pt x="107111" y="11871"/>
                      <a:pt x="109330" y="11659"/>
                      <a:pt x="111660" y="11429"/>
                    </a:cubicBezTo>
                    <a:cubicBezTo>
                      <a:pt x="116946" y="10904"/>
                      <a:pt x="122637" y="8905"/>
                      <a:pt x="126183" y="6124"/>
                    </a:cubicBezTo>
                    <a:cubicBezTo>
                      <a:pt x="130170" y="3361"/>
                      <a:pt x="132454" y="212"/>
                      <a:pt x="134278" y="0"/>
                    </a:cubicBezTo>
                    <a:cubicBezTo>
                      <a:pt x="134710" y="2192"/>
                      <a:pt x="133430" y="6142"/>
                      <a:pt x="130161" y="9209"/>
                    </a:cubicBezTo>
                    <a:cubicBezTo>
                      <a:pt x="127003" y="12359"/>
                      <a:pt x="122204" y="14578"/>
                      <a:pt x="117489" y="15692"/>
                    </a:cubicBezTo>
                    <a:cubicBezTo>
                      <a:pt x="109468" y="17635"/>
                      <a:pt x="100351" y="17295"/>
                      <a:pt x="91897" y="19569"/>
                    </a:cubicBezTo>
                    <a:cubicBezTo>
                      <a:pt x="83351" y="21660"/>
                      <a:pt x="75266" y="25288"/>
                      <a:pt x="69087" y="29000"/>
                    </a:cubicBezTo>
                    <a:cubicBezTo>
                      <a:pt x="59509" y="34599"/>
                      <a:pt x="50889" y="42049"/>
                      <a:pt x="43467" y="49913"/>
                    </a:cubicBezTo>
                    <a:cubicBezTo>
                      <a:pt x="35851" y="57990"/>
                      <a:pt x="29524" y="66941"/>
                      <a:pt x="23695" y="75993"/>
                    </a:cubicBezTo>
                    <a:cubicBezTo>
                      <a:pt x="19422" y="82587"/>
                      <a:pt x="15296" y="89043"/>
                      <a:pt x="11594" y="95710"/>
                    </a:cubicBezTo>
                    <a:cubicBezTo>
                      <a:pt x="7901" y="102516"/>
                      <a:pt x="4098" y="109533"/>
                      <a:pt x="0" y="1170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3" name="Google Shape;1323;p28"/>
            <p:cNvGrpSpPr/>
            <p:nvPr/>
          </p:nvGrpSpPr>
          <p:grpSpPr>
            <a:xfrm rot="-7950989">
              <a:off x="8773245" y="2500305"/>
              <a:ext cx="200083" cy="190327"/>
              <a:chOff x="-8510872" y="-2490878"/>
              <a:chExt cx="490448" cy="466534"/>
            </a:xfrm>
          </p:grpSpPr>
          <p:sp>
            <p:nvSpPr>
              <p:cNvPr id="1324" name="Google Shape;1324;p28"/>
              <p:cNvSpPr/>
              <p:nvPr/>
            </p:nvSpPr>
            <p:spPr>
              <a:xfrm>
                <a:off x="-8442349" y="-2428140"/>
                <a:ext cx="360452" cy="36416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1" y="23907"/>
                    </a:cubicBezTo>
                    <a:cubicBezTo>
                      <a:pt x="16930" y="24183"/>
                      <a:pt x="22492" y="19735"/>
                      <a:pt x="23506" y="14109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8"/>
              <p:cNvSpPr/>
              <p:nvPr/>
            </p:nvSpPr>
            <p:spPr>
              <a:xfrm>
                <a:off x="-8510872" y="-2410891"/>
                <a:ext cx="251045" cy="386548"/>
              </a:xfrm>
              <a:custGeom>
                <a:avLst/>
                <a:gdLst/>
                <a:ahLst/>
                <a:cxnLst/>
                <a:rect l="l" t="t" r="r" b="b"/>
                <a:pathLst>
                  <a:path w="16489" h="25389" extrusionOk="0">
                    <a:moveTo>
                      <a:pt x="3630" y="0"/>
                    </a:moveTo>
                    <a:cubicBezTo>
                      <a:pt x="4201" y="893"/>
                      <a:pt x="3354" y="1261"/>
                      <a:pt x="3188" y="1888"/>
                    </a:cubicBezTo>
                    <a:cubicBezTo>
                      <a:pt x="2673" y="3895"/>
                      <a:pt x="3547" y="6235"/>
                      <a:pt x="3243" y="8178"/>
                    </a:cubicBezTo>
                    <a:cubicBezTo>
                      <a:pt x="3962" y="9549"/>
                      <a:pt x="3833" y="10756"/>
                      <a:pt x="4570" y="12368"/>
                    </a:cubicBezTo>
                    <a:cubicBezTo>
                      <a:pt x="4883" y="13058"/>
                      <a:pt x="5610" y="13537"/>
                      <a:pt x="5997" y="14090"/>
                    </a:cubicBezTo>
                    <a:cubicBezTo>
                      <a:pt x="7728" y="16493"/>
                      <a:pt x="9920" y="18271"/>
                      <a:pt x="12526" y="19403"/>
                    </a:cubicBezTo>
                    <a:cubicBezTo>
                      <a:pt x="12867" y="19569"/>
                      <a:pt x="13014" y="19643"/>
                      <a:pt x="13364" y="19809"/>
                    </a:cubicBezTo>
                    <a:cubicBezTo>
                      <a:pt x="14028" y="20168"/>
                      <a:pt x="14948" y="20205"/>
                      <a:pt x="15556" y="20564"/>
                    </a:cubicBezTo>
                    <a:cubicBezTo>
                      <a:pt x="16210" y="20960"/>
                      <a:pt x="16587" y="22479"/>
                      <a:pt x="16468" y="24192"/>
                    </a:cubicBezTo>
                    <a:cubicBezTo>
                      <a:pt x="15547" y="25951"/>
                      <a:pt x="13751" y="25380"/>
                      <a:pt x="12130" y="24920"/>
                    </a:cubicBezTo>
                    <a:cubicBezTo>
                      <a:pt x="9284" y="24238"/>
                      <a:pt x="5905" y="21798"/>
                      <a:pt x="4128" y="19597"/>
                    </a:cubicBezTo>
                    <a:cubicBezTo>
                      <a:pt x="2710" y="17967"/>
                      <a:pt x="1466" y="16033"/>
                      <a:pt x="877" y="13989"/>
                    </a:cubicBezTo>
                    <a:cubicBezTo>
                      <a:pt x="269" y="11916"/>
                      <a:pt x="-145" y="9835"/>
                      <a:pt x="48" y="7791"/>
                    </a:cubicBezTo>
                    <a:cubicBezTo>
                      <a:pt x="195" y="6299"/>
                      <a:pt x="895" y="4945"/>
                      <a:pt x="1383" y="3665"/>
                    </a:cubicBezTo>
                    <a:cubicBezTo>
                      <a:pt x="1908" y="2302"/>
                      <a:pt x="2663" y="1050"/>
                      <a:pt x="36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8"/>
              <p:cNvSpPr/>
              <p:nvPr/>
            </p:nvSpPr>
            <p:spPr>
              <a:xfrm>
                <a:off x="-8359865" y="-2490878"/>
                <a:ext cx="339441" cy="450127"/>
              </a:xfrm>
              <a:custGeom>
                <a:avLst/>
                <a:gdLst/>
                <a:ahLst/>
                <a:cxnLst/>
                <a:rect l="l" t="t" r="r" b="b"/>
                <a:pathLst>
                  <a:path w="22295" h="29565" extrusionOk="0">
                    <a:moveTo>
                      <a:pt x="10896" y="29565"/>
                    </a:moveTo>
                    <a:cubicBezTo>
                      <a:pt x="11246" y="28414"/>
                      <a:pt x="12397" y="28525"/>
                      <a:pt x="13134" y="27963"/>
                    </a:cubicBezTo>
                    <a:cubicBezTo>
                      <a:pt x="15510" y="26158"/>
                      <a:pt x="16596" y="22926"/>
                      <a:pt x="17959" y="20522"/>
                    </a:cubicBezTo>
                    <a:cubicBezTo>
                      <a:pt x="18051" y="18432"/>
                      <a:pt x="18678" y="16856"/>
                      <a:pt x="18236" y="14379"/>
                    </a:cubicBezTo>
                    <a:cubicBezTo>
                      <a:pt x="18024" y="13320"/>
                      <a:pt x="17315" y="12436"/>
                      <a:pt x="16891" y="11589"/>
                    </a:cubicBezTo>
                    <a:cubicBezTo>
                      <a:pt x="15012" y="7804"/>
                      <a:pt x="11660" y="5539"/>
                      <a:pt x="7774" y="5410"/>
                    </a:cubicBezTo>
                    <a:cubicBezTo>
                      <a:pt x="7323" y="5391"/>
                      <a:pt x="7000" y="5382"/>
                      <a:pt x="6521" y="5364"/>
                    </a:cubicBezTo>
                    <a:cubicBezTo>
                      <a:pt x="5499" y="5345"/>
                      <a:pt x="4385" y="5815"/>
                      <a:pt x="3483" y="5944"/>
                    </a:cubicBezTo>
                    <a:cubicBezTo>
                      <a:pt x="2506" y="6054"/>
                      <a:pt x="1088" y="5244"/>
                      <a:pt x="11" y="3890"/>
                    </a:cubicBezTo>
                    <a:cubicBezTo>
                      <a:pt x="-192" y="1754"/>
                      <a:pt x="2515" y="658"/>
                      <a:pt x="4993" y="271"/>
                    </a:cubicBezTo>
                    <a:cubicBezTo>
                      <a:pt x="9220" y="-806"/>
                      <a:pt x="15519" y="1450"/>
                      <a:pt x="18208" y="4876"/>
                    </a:cubicBezTo>
                    <a:cubicBezTo>
                      <a:pt x="20381" y="7270"/>
                      <a:pt x="21836" y="10318"/>
                      <a:pt x="22177" y="13403"/>
                    </a:cubicBezTo>
                    <a:cubicBezTo>
                      <a:pt x="22536" y="16534"/>
                      <a:pt x="22094" y="19795"/>
                      <a:pt x="20630" y="22410"/>
                    </a:cubicBezTo>
                    <a:cubicBezTo>
                      <a:pt x="19562" y="24334"/>
                      <a:pt x="17913" y="25688"/>
                      <a:pt x="16394" y="26904"/>
                    </a:cubicBezTo>
                    <a:cubicBezTo>
                      <a:pt x="14745" y="28230"/>
                      <a:pt x="12848" y="29142"/>
                      <a:pt x="10896" y="2956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7" name="Google Shape;1327;p28"/>
            <p:cNvGrpSpPr/>
            <p:nvPr/>
          </p:nvGrpSpPr>
          <p:grpSpPr>
            <a:xfrm rot="-6998048">
              <a:off x="-81010" y="2996074"/>
              <a:ext cx="703170" cy="589308"/>
              <a:chOff x="-3567000" y="-2468681"/>
              <a:chExt cx="1723483" cy="1444405"/>
            </a:xfrm>
          </p:grpSpPr>
          <p:sp>
            <p:nvSpPr>
              <p:cNvPr id="1328" name="Google Shape;1328;p28"/>
              <p:cNvSpPr/>
              <p:nvPr/>
            </p:nvSpPr>
            <p:spPr>
              <a:xfrm>
                <a:off x="-3537861" y="-2425902"/>
                <a:ext cx="1694345" cy="1390393"/>
              </a:xfrm>
              <a:custGeom>
                <a:avLst/>
                <a:gdLst/>
                <a:ahLst/>
                <a:cxnLst/>
                <a:rect l="l" t="t" r="r" b="b"/>
                <a:pathLst>
                  <a:path w="111287" h="91323" extrusionOk="0">
                    <a:moveTo>
                      <a:pt x="88445" y="13418"/>
                    </a:moveTo>
                    <a:cubicBezTo>
                      <a:pt x="76418" y="3739"/>
                      <a:pt x="60616" y="-903"/>
                      <a:pt x="45246" y="166"/>
                    </a:cubicBezTo>
                    <a:cubicBezTo>
                      <a:pt x="37243" y="-332"/>
                      <a:pt x="29185" y="285"/>
                      <a:pt x="21366" y="2100"/>
                    </a:cubicBezTo>
                    <a:cubicBezTo>
                      <a:pt x="15693" y="3426"/>
                      <a:pt x="9984" y="5442"/>
                      <a:pt x="5692" y="9384"/>
                    </a:cubicBezTo>
                    <a:cubicBezTo>
                      <a:pt x="1401" y="13325"/>
                      <a:pt x="-1177" y="19560"/>
                      <a:pt x="535" y="25131"/>
                    </a:cubicBezTo>
                    <a:cubicBezTo>
                      <a:pt x="3271" y="34009"/>
                      <a:pt x="14202" y="36643"/>
                      <a:pt x="23134" y="39212"/>
                    </a:cubicBezTo>
                    <a:cubicBezTo>
                      <a:pt x="43505" y="45069"/>
                      <a:pt x="61730" y="58137"/>
                      <a:pt x="73812" y="75560"/>
                    </a:cubicBezTo>
                    <a:cubicBezTo>
                      <a:pt x="78463" y="82264"/>
                      <a:pt x="83399" y="90359"/>
                      <a:pt x="91512" y="91253"/>
                    </a:cubicBezTo>
                    <a:cubicBezTo>
                      <a:pt x="96752" y="91823"/>
                      <a:pt x="101955" y="88904"/>
                      <a:pt x="105187" y="84733"/>
                    </a:cubicBezTo>
                    <a:cubicBezTo>
                      <a:pt x="108411" y="80552"/>
                      <a:pt x="109921" y="75293"/>
                      <a:pt x="110685" y="70072"/>
                    </a:cubicBezTo>
                    <a:cubicBezTo>
                      <a:pt x="113743" y="49056"/>
                      <a:pt x="104976" y="26724"/>
                      <a:pt x="88445" y="134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8"/>
              <p:cNvSpPr/>
              <p:nvPr/>
            </p:nvSpPr>
            <p:spPr>
              <a:xfrm>
                <a:off x="-2747827" y="-2458984"/>
                <a:ext cx="874615" cy="712956"/>
              </a:xfrm>
              <a:custGeom>
                <a:avLst/>
                <a:gdLst/>
                <a:ahLst/>
                <a:cxnLst/>
                <a:rect l="l" t="t" r="r" b="b"/>
                <a:pathLst>
                  <a:path w="57446" h="46828" extrusionOk="0">
                    <a:moveTo>
                      <a:pt x="57447" y="46828"/>
                    </a:moveTo>
                    <a:cubicBezTo>
                      <a:pt x="56304" y="45603"/>
                      <a:pt x="56544" y="43724"/>
                      <a:pt x="56084" y="42187"/>
                    </a:cubicBezTo>
                    <a:cubicBezTo>
                      <a:pt x="54582" y="37288"/>
                      <a:pt x="51166" y="32406"/>
                      <a:pt x="48670" y="27765"/>
                    </a:cubicBezTo>
                    <a:cubicBezTo>
                      <a:pt x="46073" y="24938"/>
                      <a:pt x="44415" y="22157"/>
                      <a:pt x="40935" y="18924"/>
                    </a:cubicBezTo>
                    <a:cubicBezTo>
                      <a:pt x="39452" y="17515"/>
                      <a:pt x="37610" y="16558"/>
                      <a:pt x="36072" y="15425"/>
                    </a:cubicBezTo>
                    <a:cubicBezTo>
                      <a:pt x="29294" y="10618"/>
                      <a:pt x="21945" y="7515"/>
                      <a:pt x="13805" y="6050"/>
                    </a:cubicBezTo>
                    <a:cubicBezTo>
                      <a:pt x="12921" y="5893"/>
                      <a:pt x="12101" y="5755"/>
                      <a:pt x="11143" y="5590"/>
                    </a:cubicBezTo>
                    <a:cubicBezTo>
                      <a:pt x="8997" y="5194"/>
                      <a:pt x="6373" y="5268"/>
                      <a:pt x="4347" y="5028"/>
                    </a:cubicBezTo>
                    <a:cubicBezTo>
                      <a:pt x="2137" y="4761"/>
                      <a:pt x="341" y="3453"/>
                      <a:pt x="0" y="1740"/>
                    </a:cubicBezTo>
                    <a:cubicBezTo>
                      <a:pt x="1538" y="-230"/>
                      <a:pt x="5765" y="-129"/>
                      <a:pt x="9734" y="156"/>
                    </a:cubicBezTo>
                    <a:cubicBezTo>
                      <a:pt x="16485" y="433"/>
                      <a:pt x="25565" y="3370"/>
                      <a:pt x="31228" y="6630"/>
                    </a:cubicBezTo>
                    <a:cubicBezTo>
                      <a:pt x="35630" y="9006"/>
                      <a:pt x="39839" y="12017"/>
                      <a:pt x="43227" y="15517"/>
                    </a:cubicBezTo>
                    <a:cubicBezTo>
                      <a:pt x="46709" y="19081"/>
                      <a:pt x="49747" y="22921"/>
                      <a:pt x="52022" y="27121"/>
                    </a:cubicBezTo>
                    <a:cubicBezTo>
                      <a:pt x="53671" y="30187"/>
                      <a:pt x="54629" y="33456"/>
                      <a:pt x="55586" y="36587"/>
                    </a:cubicBezTo>
                    <a:cubicBezTo>
                      <a:pt x="56617" y="39949"/>
                      <a:pt x="57244" y="43384"/>
                      <a:pt x="57447" y="4682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8"/>
              <p:cNvSpPr/>
              <p:nvPr/>
            </p:nvSpPr>
            <p:spPr>
              <a:xfrm>
                <a:off x="-3493833" y="-2468681"/>
                <a:ext cx="600581" cy="285895"/>
              </a:xfrm>
              <a:custGeom>
                <a:avLst/>
                <a:gdLst/>
                <a:ahLst/>
                <a:cxnLst/>
                <a:rect l="l" t="t" r="r" b="b"/>
                <a:pathLst>
                  <a:path w="39447" h="18778" extrusionOk="0">
                    <a:moveTo>
                      <a:pt x="10" y="18779"/>
                    </a:moveTo>
                    <a:cubicBezTo>
                      <a:pt x="-119" y="17609"/>
                      <a:pt x="1050" y="17305"/>
                      <a:pt x="1621" y="16633"/>
                    </a:cubicBezTo>
                    <a:cubicBezTo>
                      <a:pt x="3491" y="14570"/>
                      <a:pt x="5342" y="11476"/>
                      <a:pt x="8178" y="10131"/>
                    </a:cubicBezTo>
                    <a:cubicBezTo>
                      <a:pt x="9679" y="8400"/>
                      <a:pt x="11466" y="7663"/>
                      <a:pt x="13897" y="6318"/>
                    </a:cubicBezTo>
                    <a:cubicBezTo>
                      <a:pt x="14928" y="5693"/>
                      <a:pt x="15868" y="4873"/>
                      <a:pt x="16899" y="4320"/>
                    </a:cubicBezTo>
                    <a:cubicBezTo>
                      <a:pt x="21448" y="2156"/>
                      <a:pt x="26127" y="821"/>
                      <a:pt x="31256" y="195"/>
                    </a:cubicBezTo>
                    <a:cubicBezTo>
                      <a:pt x="31873" y="158"/>
                      <a:pt x="32306" y="139"/>
                      <a:pt x="32941" y="112"/>
                    </a:cubicBezTo>
                    <a:cubicBezTo>
                      <a:pt x="34295" y="56"/>
                      <a:pt x="35944" y="-109"/>
                      <a:pt x="37214" y="112"/>
                    </a:cubicBezTo>
                    <a:cubicBezTo>
                      <a:pt x="38614" y="434"/>
                      <a:pt x="39517" y="1972"/>
                      <a:pt x="39443" y="3675"/>
                    </a:cubicBezTo>
                    <a:cubicBezTo>
                      <a:pt x="38347" y="5462"/>
                      <a:pt x="36303" y="5048"/>
                      <a:pt x="34258" y="5260"/>
                    </a:cubicBezTo>
                    <a:cubicBezTo>
                      <a:pt x="30851" y="5536"/>
                      <a:pt x="26182" y="6263"/>
                      <a:pt x="23033" y="7203"/>
                    </a:cubicBezTo>
                    <a:cubicBezTo>
                      <a:pt x="20592" y="7847"/>
                      <a:pt x="18262" y="8916"/>
                      <a:pt x="15969" y="9781"/>
                    </a:cubicBezTo>
                    <a:cubicBezTo>
                      <a:pt x="13630" y="10711"/>
                      <a:pt x="11549" y="12000"/>
                      <a:pt x="9384" y="13124"/>
                    </a:cubicBezTo>
                    <a:cubicBezTo>
                      <a:pt x="7838" y="13981"/>
                      <a:pt x="6124" y="14588"/>
                      <a:pt x="4660" y="15546"/>
                    </a:cubicBezTo>
                    <a:cubicBezTo>
                      <a:pt x="3426" y="16412"/>
                      <a:pt x="1925" y="17453"/>
                      <a:pt x="10" y="187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8"/>
              <p:cNvSpPr/>
              <p:nvPr/>
            </p:nvSpPr>
            <p:spPr>
              <a:xfrm>
                <a:off x="-3567000" y="-2131624"/>
                <a:ext cx="937921" cy="610035"/>
              </a:xfrm>
              <a:custGeom>
                <a:avLst/>
                <a:gdLst/>
                <a:ahLst/>
                <a:cxnLst/>
                <a:rect l="l" t="t" r="r" b="b"/>
                <a:pathLst>
                  <a:path w="61604" h="40068" extrusionOk="0">
                    <a:moveTo>
                      <a:pt x="0" y="0"/>
                    </a:moveTo>
                    <a:cubicBezTo>
                      <a:pt x="1390" y="829"/>
                      <a:pt x="1612" y="2578"/>
                      <a:pt x="2505" y="3822"/>
                    </a:cubicBezTo>
                    <a:cubicBezTo>
                      <a:pt x="5378" y="7763"/>
                      <a:pt x="10286" y="10471"/>
                      <a:pt x="14274" y="13372"/>
                    </a:cubicBezTo>
                    <a:cubicBezTo>
                      <a:pt x="17635" y="14688"/>
                      <a:pt x="20177" y="16328"/>
                      <a:pt x="24395" y="17921"/>
                    </a:cubicBezTo>
                    <a:cubicBezTo>
                      <a:pt x="26209" y="18612"/>
                      <a:pt x="28161" y="18869"/>
                      <a:pt x="29920" y="19440"/>
                    </a:cubicBezTo>
                    <a:cubicBezTo>
                      <a:pt x="37591" y="21908"/>
                      <a:pt x="45069" y="24164"/>
                      <a:pt x="52547" y="28465"/>
                    </a:cubicBezTo>
                    <a:cubicBezTo>
                      <a:pt x="53293" y="28935"/>
                      <a:pt x="54122" y="29423"/>
                      <a:pt x="54904" y="30031"/>
                    </a:cubicBezTo>
                    <a:cubicBezTo>
                      <a:pt x="56764" y="31329"/>
                      <a:pt x="59039" y="32987"/>
                      <a:pt x="60448" y="34682"/>
                    </a:cubicBezTo>
                    <a:cubicBezTo>
                      <a:pt x="62014" y="36560"/>
                      <a:pt x="61894" y="38936"/>
                      <a:pt x="60660" y="40068"/>
                    </a:cubicBezTo>
                    <a:cubicBezTo>
                      <a:pt x="58256" y="40013"/>
                      <a:pt x="56231" y="37306"/>
                      <a:pt x="53413" y="35381"/>
                    </a:cubicBezTo>
                    <a:cubicBezTo>
                      <a:pt x="48845" y="32038"/>
                      <a:pt x="41422" y="28732"/>
                      <a:pt x="36017" y="26715"/>
                    </a:cubicBezTo>
                    <a:cubicBezTo>
                      <a:pt x="31909" y="25122"/>
                      <a:pt x="27544" y="23769"/>
                      <a:pt x="23474" y="21908"/>
                    </a:cubicBezTo>
                    <a:cubicBezTo>
                      <a:pt x="19321" y="20030"/>
                      <a:pt x="15232" y="18087"/>
                      <a:pt x="11594" y="15434"/>
                    </a:cubicBezTo>
                    <a:cubicBezTo>
                      <a:pt x="8942" y="13491"/>
                      <a:pt x="6787" y="11069"/>
                      <a:pt x="4788" y="8647"/>
                    </a:cubicBezTo>
                    <a:cubicBezTo>
                      <a:pt x="2643" y="6078"/>
                      <a:pt x="958" y="3122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8"/>
              <p:cNvSpPr/>
              <p:nvPr/>
            </p:nvSpPr>
            <p:spPr>
              <a:xfrm>
                <a:off x="-2619869" y="-1548122"/>
                <a:ext cx="729643" cy="523847"/>
              </a:xfrm>
              <a:custGeom>
                <a:avLst/>
                <a:gdLst/>
                <a:ahLst/>
                <a:cxnLst/>
                <a:rect l="l" t="t" r="r" b="b"/>
                <a:pathLst>
                  <a:path w="47924" h="34407" extrusionOk="0">
                    <a:moveTo>
                      <a:pt x="47384" y="17377"/>
                    </a:moveTo>
                    <a:cubicBezTo>
                      <a:pt x="48416" y="18565"/>
                      <a:pt x="47698" y="20269"/>
                      <a:pt x="47449" y="21623"/>
                    </a:cubicBezTo>
                    <a:cubicBezTo>
                      <a:pt x="47062" y="23842"/>
                      <a:pt x="46334" y="26310"/>
                      <a:pt x="44843" y="28493"/>
                    </a:cubicBezTo>
                    <a:cubicBezTo>
                      <a:pt x="43397" y="30684"/>
                      <a:pt x="41076" y="32480"/>
                      <a:pt x="38543" y="33097"/>
                    </a:cubicBezTo>
                    <a:cubicBezTo>
                      <a:pt x="35210" y="34810"/>
                      <a:pt x="31600" y="34847"/>
                      <a:pt x="27124" y="33190"/>
                    </a:cubicBezTo>
                    <a:cubicBezTo>
                      <a:pt x="25209" y="32462"/>
                      <a:pt x="23247" y="31633"/>
                      <a:pt x="21700" y="30408"/>
                    </a:cubicBezTo>
                    <a:cubicBezTo>
                      <a:pt x="18376" y="27728"/>
                      <a:pt x="15954" y="24542"/>
                      <a:pt x="13550" y="21604"/>
                    </a:cubicBezTo>
                    <a:cubicBezTo>
                      <a:pt x="11091" y="18556"/>
                      <a:pt x="8706" y="15582"/>
                      <a:pt x="6257" y="12524"/>
                    </a:cubicBezTo>
                    <a:cubicBezTo>
                      <a:pt x="5741" y="11833"/>
                      <a:pt x="5253" y="11198"/>
                      <a:pt x="4691" y="10452"/>
                    </a:cubicBezTo>
                    <a:cubicBezTo>
                      <a:pt x="3466" y="8758"/>
                      <a:pt x="1762" y="6897"/>
                      <a:pt x="740" y="5212"/>
                    </a:cubicBezTo>
                    <a:cubicBezTo>
                      <a:pt x="-383" y="3361"/>
                      <a:pt x="-190" y="1179"/>
                      <a:pt x="1063" y="0"/>
                    </a:cubicBezTo>
                    <a:cubicBezTo>
                      <a:pt x="3457" y="73"/>
                      <a:pt x="5446" y="3113"/>
                      <a:pt x="7693" y="5783"/>
                    </a:cubicBezTo>
                    <a:cubicBezTo>
                      <a:pt x="11450" y="10277"/>
                      <a:pt x="16377" y="16816"/>
                      <a:pt x="19794" y="21282"/>
                    </a:cubicBezTo>
                    <a:cubicBezTo>
                      <a:pt x="22382" y="24662"/>
                      <a:pt x="25181" y="27627"/>
                      <a:pt x="28238" y="29257"/>
                    </a:cubicBezTo>
                    <a:cubicBezTo>
                      <a:pt x="31324" y="30952"/>
                      <a:pt x="35108" y="30905"/>
                      <a:pt x="38359" y="29754"/>
                    </a:cubicBezTo>
                    <a:cubicBezTo>
                      <a:pt x="40726" y="28953"/>
                      <a:pt x="43019" y="27627"/>
                      <a:pt x="44594" y="25463"/>
                    </a:cubicBezTo>
                    <a:cubicBezTo>
                      <a:pt x="46224" y="23170"/>
                      <a:pt x="47255" y="20370"/>
                      <a:pt x="47384" y="17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3" name="Google Shape;1333;p28"/>
            <p:cNvGrpSpPr/>
            <p:nvPr/>
          </p:nvGrpSpPr>
          <p:grpSpPr>
            <a:xfrm rot="-6998048">
              <a:off x="-209780" y="3660891"/>
              <a:ext cx="960718" cy="862923"/>
              <a:chOff x="-8479282" y="-2611131"/>
              <a:chExt cx="2354739" cy="2115042"/>
            </a:xfrm>
          </p:grpSpPr>
          <p:sp>
            <p:nvSpPr>
              <p:cNvPr id="1334" name="Google Shape;1334;p28"/>
              <p:cNvSpPr/>
              <p:nvPr/>
            </p:nvSpPr>
            <p:spPr>
              <a:xfrm>
                <a:off x="-8404472" y="-2563709"/>
                <a:ext cx="2271722" cy="2014953"/>
              </a:xfrm>
              <a:custGeom>
                <a:avLst/>
                <a:gdLst/>
                <a:ahLst/>
                <a:cxnLst/>
                <a:rect l="l" t="t" r="r" b="b"/>
                <a:pathLst>
                  <a:path w="149210" h="132345" extrusionOk="0">
                    <a:moveTo>
                      <a:pt x="137991" y="20812"/>
                    </a:moveTo>
                    <a:cubicBezTo>
                      <a:pt x="140496" y="20610"/>
                      <a:pt x="142964" y="20214"/>
                      <a:pt x="145138" y="18999"/>
                    </a:cubicBezTo>
                    <a:cubicBezTo>
                      <a:pt x="148185" y="17276"/>
                      <a:pt x="150285" y="13280"/>
                      <a:pt x="148628" y="10195"/>
                    </a:cubicBezTo>
                    <a:cubicBezTo>
                      <a:pt x="147532" y="8159"/>
                      <a:pt x="145220" y="7137"/>
                      <a:pt x="143056" y="6336"/>
                    </a:cubicBezTo>
                    <a:cubicBezTo>
                      <a:pt x="108292" y="-6511"/>
                      <a:pt x="66925" y="544"/>
                      <a:pt x="38395" y="24183"/>
                    </a:cubicBezTo>
                    <a:cubicBezTo>
                      <a:pt x="9856" y="47823"/>
                      <a:pt x="-4768" y="87155"/>
                      <a:pt x="1393" y="123705"/>
                    </a:cubicBezTo>
                    <a:cubicBezTo>
                      <a:pt x="1789" y="126045"/>
                      <a:pt x="2323" y="128503"/>
                      <a:pt x="3935" y="130235"/>
                    </a:cubicBezTo>
                    <a:cubicBezTo>
                      <a:pt x="7084" y="133633"/>
                      <a:pt x="13033" y="132611"/>
                      <a:pt x="16394" y="129415"/>
                    </a:cubicBezTo>
                    <a:cubicBezTo>
                      <a:pt x="19756" y="126229"/>
                      <a:pt x="21239" y="121597"/>
                      <a:pt x="22804" y="117241"/>
                    </a:cubicBezTo>
                    <a:cubicBezTo>
                      <a:pt x="27031" y="105462"/>
                      <a:pt x="32814" y="94310"/>
                      <a:pt x="39850" y="83987"/>
                    </a:cubicBezTo>
                    <a:cubicBezTo>
                      <a:pt x="55570" y="52354"/>
                      <a:pt x="86936" y="29138"/>
                      <a:pt x="121590" y="22664"/>
                    </a:cubicBezTo>
                    <a:lnTo>
                      <a:pt x="137991" y="208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28"/>
              <p:cNvSpPr/>
              <p:nvPr/>
            </p:nvSpPr>
            <p:spPr>
              <a:xfrm>
                <a:off x="-8479282" y="-2397997"/>
                <a:ext cx="866759" cy="1901907"/>
              </a:xfrm>
              <a:custGeom>
                <a:avLst/>
                <a:gdLst/>
                <a:ahLst/>
                <a:cxnLst/>
                <a:rect l="l" t="t" r="r" b="b"/>
                <a:pathLst>
                  <a:path w="56930" h="124920" extrusionOk="0">
                    <a:moveTo>
                      <a:pt x="56930" y="0"/>
                    </a:moveTo>
                    <a:cubicBezTo>
                      <a:pt x="55254" y="2274"/>
                      <a:pt x="52013" y="3481"/>
                      <a:pt x="49701" y="5387"/>
                    </a:cubicBezTo>
                    <a:cubicBezTo>
                      <a:pt x="42140" y="11180"/>
                      <a:pt x="35086" y="19753"/>
                      <a:pt x="28621" y="27360"/>
                    </a:cubicBezTo>
                    <a:cubicBezTo>
                      <a:pt x="24772" y="33420"/>
                      <a:pt x="20996" y="38264"/>
                      <a:pt x="17009" y="46331"/>
                    </a:cubicBezTo>
                    <a:cubicBezTo>
                      <a:pt x="15351" y="49830"/>
                      <a:pt x="14071" y="53450"/>
                      <a:pt x="12865" y="56912"/>
                    </a:cubicBezTo>
                    <a:cubicBezTo>
                      <a:pt x="7321" y="71730"/>
                      <a:pt x="4678" y="86998"/>
                      <a:pt x="5636" y="102562"/>
                    </a:cubicBezTo>
                    <a:cubicBezTo>
                      <a:pt x="5801" y="104127"/>
                      <a:pt x="6050" y="105775"/>
                      <a:pt x="6418" y="107442"/>
                    </a:cubicBezTo>
                    <a:cubicBezTo>
                      <a:pt x="7220" y="111338"/>
                      <a:pt x="9549" y="115344"/>
                      <a:pt x="11907" y="117922"/>
                    </a:cubicBezTo>
                    <a:cubicBezTo>
                      <a:pt x="14329" y="120786"/>
                      <a:pt x="16585" y="123042"/>
                      <a:pt x="16511" y="124838"/>
                    </a:cubicBezTo>
                    <a:cubicBezTo>
                      <a:pt x="14707" y="125216"/>
                      <a:pt x="11714" y="124295"/>
                      <a:pt x="9043" y="122011"/>
                    </a:cubicBezTo>
                    <a:cubicBezTo>
                      <a:pt x="6336" y="119773"/>
                      <a:pt x="4061" y="116338"/>
                      <a:pt x="2597" y="112701"/>
                    </a:cubicBezTo>
                    <a:cubicBezTo>
                      <a:pt x="46" y="106577"/>
                      <a:pt x="-332" y="98776"/>
                      <a:pt x="221" y="91557"/>
                    </a:cubicBezTo>
                    <a:cubicBezTo>
                      <a:pt x="534" y="84226"/>
                      <a:pt x="1943" y="77071"/>
                      <a:pt x="3287" y="71269"/>
                    </a:cubicBezTo>
                    <a:cubicBezTo>
                      <a:pt x="5452" y="62392"/>
                      <a:pt x="8610" y="53588"/>
                      <a:pt x="12745" y="45732"/>
                    </a:cubicBezTo>
                    <a:cubicBezTo>
                      <a:pt x="16972" y="37683"/>
                      <a:pt x="21816" y="30197"/>
                      <a:pt x="27535" y="23603"/>
                    </a:cubicBezTo>
                    <a:cubicBezTo>
                      <a:pt x="31679" y="18768"/>
                      <a:pt x="36339" y="14716"/>
                      <a:pt x="41008" y="10848"/>
                    </a:cubicBezTo>
                    <a:cubicBezTo>
                      <a:pt x="45944" y="6630"/>
                      <a:pt x="51395" y="3158"/>
                      <a:pt x="56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28"/>
              <p:cNvSpPr/>
              <p:nvPr/>
            </p:nvSpPr>
            <p:spPr>
              <a:xfrm>
                <a:off x="-7515847" y="-2611131"/>
                <a:ext cx="1390058" cy="223518"/>
              </a:xfrm>
              <a:custGeom>
                <a:avLst/>
                <a:gdLst/>
                <a:ahLst/>
                <a:cxnLst/>
                <a:rect l="l" t="t" r="r" b="b"/>
                <a:pathLst>
                  <a:path w="91301" h="14681" extrusionOk="0">
                    <a:moveTo>
                      <a:pt x="0" y="14681"/>
                    </a:moveTo>
                    <a:cubicBezTo>
                      <a:pt x="1059" y="13106"/>
                      <a:pt x="3297" y="12646"/>
                      <a:pt x="4954" y="11716"/>
                    </a:cubicBezTo>
                    <a:cubicBezTo>
                      <a:pt x="10323" y="8944"/>
                      <a:pt x="16705" y="5307"/>
                      <a:pt x="23216" y="4155"/>
                    </a:cubicBezTo>
                    <a:cubicBezTo>
                      <a:pt x="27646" y="2461"/>
                      <a:pt x="31679" y="1918"/>
                      <a:pt x="37536" y="1208"/>
                    </a:cubicBezTo>
                    <a:cubicBezTo>
                      <a:pt x="40059" y="794"/>
                      <a:pt x="42574" y="370"/>
                      <a:pt x="45023" y="122"/>
                    </a:cubicBezTo>
                    <a:cubicBezTo>
                      <a:pt x="55641" y="-394"/>
                      <a:pt x="65799" y="721"/>
                      <a:pt x="76224" y="3630"/>
                    </a:cubicBezTo>
                    <a:cubicBezTo>
                      <a:pt x="77310" y="3999"/>
                      <a:pt x="78388" y="4358"/>
                      <a:pt x="79585" y="4754"/>
                    </a:cubicBezTo>
                    <a:cubicBezTo>
                      <a:pt x="82283" y="5647"/>
                      <a:pt x="85515" y="6835"/>
                      <a:pt x="87891" y="8069"/>
                    </a:cubicBezTo>
                    <a:cubicBezTo>
                      <a:pt x="90461" y="9561"/>
                      <a:pt x="91750" y="11836"/>
                      <a:pt x="91161" y="13447"/>
                    </a:cubicBezTo>
                    <a:cubicBezTo>
                      <a:pt x="88518" y="14212"/>
                      <a:pt x="84484" y="11918"/>
                      <a:pt x="80202" y="10482"/>
                    </a:cubicBezTo>
                    <a:cubicBezTo>
                      <a:pt x="73074" y="7931"/>
                      <a:pt x="62769" y="5712"/>
                      <a:pt x="55476" y="5187"/>
                    </a:cubicBezTo>
                    <a:cubicBezTo>
                      <a:pt x="49895" y="4606"/>
                      <a:pt x="44204" y="4892"/>
                      <a:pt x="38779" y="5122"/>
                    </a:cubicBezTo>
                    <a:cubicBezTo>
                      <a:pt x="33199" y="5445"/>
                      <a:pt x="27857" y="6513"/>
                      <a:pt x="22590" y="7563"/>
                    </a:cubicBezTo>
                    <a:cubicBezTo>
                      <a:pt x="18768" y="8419"/>
                      <a:pt x="14992" y="9091"/>
                      <a:pt x="11355" y="10270"/>
                    </a:cubicBezTo>
                    <a:cubicBezTo>
                      <a:pt x="7515" y="11578"/>
                      <a:pt x="3757" y="13070"/>
                      <a:pt x="0" y="146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8"/>
              <p:cNvSpPr/>
              <p:nvPr/>
            </p:nvSpPr>
            <p:spPr>
              <a:xfrm>
                <a:off x="-8170159" y="-2386503"/>
                <a:ext cx="2045616" cy="1782452"/>
              </a:xfrm>
              <a:custGeom>
                <a:avLst/>
                <a:gdLst/>
                <a:ahLst/>
                <a:cxnLst/>
                <a:rect l="l" t="t" r="r" b="b"/>
                <a:pathLst>
                  <a:path w="134359" h="117074" extrusionOk="0">
                    <a:moveTo>
                      <a:pt x="0" y="117075"/>
                    </a:moveTo>
                    <a:cubicBezTo>
                      <a:pt x="644" y="113658"/>
                      <a:pt x="3085" y="110048"/>
                      <a:pt x="4706" y="106632"/>
                    </a:cubicBezTo>
                    <a:cubicBezTo>
                      <a:pt x="9835" y="95747"/>
                      <a:pt x="15213" y="82587"/>
                      <a:pt x="22507" y="71877"/>
                    </a:cubicBezTo>
                    <a:cubicBezTo>
                      <a:pt x="26964" y="63745"/>
                      <a:pt x="31716" y="57363"/>
                      <a:pt x="39277" y="48486"/>
                    </a:cubicBezTo>
                    <a:cubicBezTo>
                      <a:pt x="42592" y="44701"/>
                      <a:pt x="45824" y="40870"/>
                      <a:pt x="49379" y="37582"/>
                    </a:cubicBezTo>
                    <a:cubicBezTo>
                      <a:pt x="64712" y="23575"/>
                      <a:pt x="83517" y="13556"/>
                      <a:pt x="105011" y="12082"/>
                    </a:cubicBezTo>
                    <a:cubicBezTo>
                      <a:pt x="107111" y="11871"/>
                      <a:pt x="109330" y="11659"/>
                      <a:pt x="111660" y="11429"/>
                    </a:cubicBezTo>
                    <a:cubicBezTo>
                      <a:pt x="116946" y="10904"/>
                      <a:pt x="122637" y="8905"/>
                      <a:pt x="126183" y="6124"/>
                    </a:cubicBezTo>
                    <a:cubicBezTo>
                      <a:pt x="130170" y="3361"/>
                      <a:pt x="132454" y="212"/>
                      <a:pt x="134278" y="0"/>
                    </a:cubicBezTo>
                    <a:cubicBezTo>
                      <a:pt x="134710" y="2192"/>
                      <a:pt x="133430" y="6142"/>
                      <a:pt x="130161" y="9209"/>
                    </a:cubicBezTo>
                    <a:cubicBezTo>
                      <a:pt x="127003" y="12359"/>
                      <a:pt x="122204" y="14578"/>
                      <a:pt x="117489" y="15692"/>
                    </a:cubicBezTo>
                    <a:cubicBezTo>
                      <a:pt x="109468" y="17635"/>
                      <a:pt x="100351" y="17295"/>
                      <a:pt x="91897" y="19569"/>
                    </a:cubicBezTo>
                    <a:cubicBezTo>
                      <a:pt x="83351" y="21660"/>
                      <a:pt x="75266" y="25288"/>
                      <a:pt x="69087" y="29000"/>
                    </a:cubicBezTo>
                    <a:cubicBezTo>
                      <a:pt x="59509" y="34599"/>
                      <a:pt x="50889" y="42049"/>
                      <a:pt x="43467" y="49913"/>
                    </a:cubicBezTo>
                    <a:cubicBezTo>
                      <a:pt x="35851" y="57990"/>
                      <a:pt x="29524" y="66941"/>
                      <a:pt x="23695" y="75993"/>
                    </a:cubicBezTo>
                    <a:cubicBezTo>
                      <a:pt x="19422" y="82587"/>
                      <a:pt x="15296" y="89043"/>
                      <a:pt x="11594" y="95710"/>
                    </a:cubicBezTo>
                    <a:cubicBezTo>
                      <a:pt x="7901" y="102516"/>
                      <a:pt x="4098" y="109533"/>
                      <a:pt x="0" y="1170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8" name="Google Shape;1338;p28"/>
            <p:cNvGrpSpPr/>
            <p:nvPr/>
          </p:nvGrpSpPr>
          <p:grpSpPr>
            <a:xfrm rot="-6998048">
              <a:off x="8818234" y="3987559"/>
              <a:ext cx="186769" cy="180834"/>
              <a:chOff x="-8397453" y="-196590"/>
              <a:chExt cx="457774" cy="443229"/>
            </a:xfrm>
          </p:grpSpPr>
          <p:sp>
            <p:nvSpPr>
              <p:cNvPr id="1339" name="Google Shape;1339;p28"/>
              <p:cNvSpPr/>
              <p:nvPr/>
            </p:nvSpPr>
            <p:spPr>
              <a:xfrm>
                <a:off x="-8339435" y="-160159"/>
                <a:ext cx="360452" cy="36416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1" y="23907"/>
                    </a:cubicBezTo>
                    <a:cubicBezTo>
                      <a:pt x="16931" y="24183"/>
                      <a:pt x="22493" y="19735"/>
                      <a:pt x="23506" y="14109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8"/>
              <p:cNvSpPr/>
              <p:nvPr/>
            </p:nvSpPr>
            <p:spPr>
              <a:xfrm>
                <a:off x="-8397453" y="-175292"/>
                <a:ext cx="339898" cy="421930"/>
              </a:xfrm>
              <a:custGeom>
                <a:avLst/>
                <a:gdLst/>
                <a:ahLst/>
                <a:cxnLst/>
                <a:rect l="l" t="t" r="r" b="b"/>
                <a:pathLst>
                  <a:path w="22325" h="27713" extrusionOk="0">
                    <a:moveTo>
                      <a:pt x="8715" y="0"/>
                    </a:moveTo>
                    <a:cubicBezTo>
                      <a:pt x="8972" y="1133"/>
                      <a:pt x="7895" y="1464"/>
                      <a:pt x="7434" y="2164"/>
                    </a:cubicBezTo>
                    <a:cubicBezTo>
                      <a:pt x="5961" y="4393"/>
                      <a:pt x="5335" y="7533"/>
                      <a:pt x="4110" y="9835"/>
                    </a:cubicBezTo>
                    <a:cubicBezTo>
                      <a:pt x="4128" y="11797"/>
                      <a:pt x="3557" y="13279"/>
                      <a:pt x="4110" y="15471"/>
                    </a:cubicBezTo>
                    <a:cubicBezTo>
                      <a:pt x="4377" y="16401"/>
                      <a:pt x="5132" y="17092"/>
                      <a:pt x="5611" y="17783"/>
                    </a:cubicBezTo>
                    <a:cubicBezTo>
                      <a:pt x="7794" y="20867"/>
                      <a:pt x="11219" y="22424"/>
                      <a:pt x="14903" y="22323"/>
                    </a:cubicBezTo>
                    <a:cubicBezTo>
                      <a:pt x="15354" y="22323"/>
                      <a:pt x="15649" y="22323"/>
                      <a:pt x="16119" y="22304"/>
                    </a:cubicBezTo>
                    <a:cubicBezTo>
                      <a:pt x="17113" y="22286"/>
                      <a:pt x="18246" y="21853"/>
                      <a:pt x="19204" y="21788"/>
                    </a:cubicBezTo>
                    <a:cubicBezTo>
                      <a:pt x="20235" y="21734"/>
                      <a:pt x="21524" y="22765"/>
                      <a:pt x="22325" y="24293"/>
                    </a:cubicBezTo>
                    <a:cubicBezTo>
                      <a:pt x="22234" y="26374"/>
                      <a:pt x="19867" y="26964"/>
                      <a:pt x="17665" y="27388"/>
                    </a:cubicBezTo>
                    <a:cubicBezTo>
                      <a:pt x="13963" y="28373"/>
                      <a:pt x="8079" y="27056"/>
                      <a:pt x="5114" y="24321"/>
                    </a:cubicBezTo>
                    <a:cubicBezTo>
                      <a:pt x="2774" y="22452"/>
                      <a:pt x="831" y="19781"/>
                      <a:pt x="251" y="16723"/>
                    </a:cubicBezTo>
                    <a:cubicBezTo>
                      <a:pt x="-338" y="13629"/>
                      <a:pt x="141" y="10554"/>
                      <a:pt x="1356" y="8141"/>
                    </a:cubicBezTo>
                    <a:cubicBezTo>
                      <a:pt x="2250" y="6363"/>
                      <a:pt x="3631" y="5065"/>
                      <a:pt x="4754" y="3757"/>
                    </a:cubicBezTo>
                    <a:cubicBezTo>
                      <a:pt x="5961" y="2348"/>
                      <a:pt x="7296" y="1123"/>
                      <a:pt x="87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8"/>
              <p:cNvSpPr/>
              <p:nvPr/>
            </p:nvSpPr>
            <p:spPr>
              <a:xfrm>
                <a:off x="-8231771" y="-196590"/>
                <a:ext cx="292092" cy="349094"/>
              </a:xfrm>
              <a:custGeom>
                <a:avLst/>
                <a:gdLst/>
                <a:ahLst/>
                <a:cxnLst/>
                <a:rect l="l" t="t" r="r" b="b"/>
                <a:pathLst>
                  <a:path w="19185" h="22929" extrusionOk="0">
                    <a:moveTo>
                      <a:pt x="13477" y="22930"/>
                    </a:moveTo>
                    <a:cubicBezTo>
                      <a:pt x="13265" y="21871"/>
                      <a:pt x="14196" y="21778"/>
                      <a:pt x="14564" y="21180"/>
                    </a:cubicBezTo>
                    <a:cubicBezTo>
                      <a:pt x="15706" y="19264"/>
                      <a:pt x="15310" y="16713"/>
                      <a:pt x="15816" y="14761"/>
                    </a:cubicBezTo>
                    <a:cubicBezTo>
                      <a:pt x="15245" y="13288"/>
                      <a:pt x="15466" y="12045"/>
                      <a:pt x="14693" y="10405"/>
                    </a:cubicBezTo>
                    <a:cubicBezTo>
                      <a:pt x="14370" y="9696"/>
                      <a:pt x="13597" y="9272"/>
                      <a:pt x="13182" y="8766"/>
                    </a:cubicBezTo>
                    <a:cubicBezTo>
                      <a:pt x="11248" y="6611"/>
                      <a:pt x="8550" y="5451"/>
                      <a:pt x="5760" y="5368"/>
                    </a:cubicBezTo>
                    <a:cubicBezTo>
                      <a:pt x="5401" y="5350"/>
                      <a:pt x="5226" y="5340"/>
                      <a:pt x="4857" y="5322"/>
                    </a:cubicBezTo>
                    <a:cubicBezTo>
                      <a:pt x="4121" y="5248"/>
                      <a:pt x="3320" y="5635"/>
                      <a:pt x="2647" y="5598"/>
                    </a:cubicBezTo>
                    <a:cubicBezTo>
                      <a:pt x="1929" y="5543"/>
                      <a:pt x="833" y="4456"/>
                      <a:pt x="4" y="2937"/>
                    </a:cubicBezTo>
                    <a:cubicBezTo>
                      <a:pt x="-106" y="929"/>
                      <a:pt x="1993" y="423"/>
                      <a:pt x="3844" y="165"/>
                    </a:cubicBezTo>
                    <a:cubicBezTo>
                      <a:pt x="7049" y="-489"/>
                      <a:pt x="11534" y="883"/>
                      <a:pt x="13993" y="2900"/>
                    </a:cubicBezTo>
                    <a:cubicBezTo>
                      <a:pt x="15936" y="4309"/>
                      <a:pt x="17639" y="6399"/>
                      <a:pt x="18367" y="8674"/>
                    </a:cubicBezTo>
                    <a:cubicBezTo>
                      <a:pt x="19131" y="10976"/>
                      <a:pt x="19426" y="13334"/>
                      <a:pt x="18966" y="15544"/>
                    </a:cubicBezTo>
                    <a:cubicBezTo>
                      <a:pt x="18616" y="17165"/>
                      <a:pt x="17667" y="18518"/>
                      <a:pt x="16857" y="19752"/>
                    </a:cubicBezTo>
                    <a:cubicBezTo>
                      <a:pt x="15982" y="21097"/>
                      <a:pt x="14812" y="22211"/>
                      <a:pt x="13477" y="229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2" name="Google Shape;1342;p28"/>
            <p:cNvGrpSpPr/>
            <p:nvPr/>
          </p:nvGrpSpPr>
          <p:grpSpPr>
            <a:xfrm rot="-6998048">
              <a:off x="728921" y="826591"/>
              <a:ext cx="418098" cy="345624"/>
              <a:chOff x="-8001538" y="4195657"/>
              <a:chExt cx="1024768" cy="847131"/>
            </a:xfrm>
          </p:grpSpPr>
          <p:sp>
            <p:nvSpPr>
              <p:cNvPr id="1343" name="Google Shape;1343;p28"/>
              <p:cNvSpPr/>
              <p:nvPr/>
            </p:nvSpPr>
            <p:spPr>
              <a:xfrm>
                <a:off x="-7969400" y="4205735"/>
                <a:ext cx="992289" cy="802205"/>
              </a:xfrm>
              <a:custGeom>
                <a:avLst/>
                <a:gdLst/>
                <a:ahLst/>
                <a:cxnLst/>
                <a:rect l="l" t="t" r="r" b="b"/>
                <a:pathLst>
                  <a:path w="65175" h="52690" extrusionOk="0">
                    <a:moveTo>
                      <a:pt x="56278" y="1382"/>
                    </a:moveTo>
                    <a:cubicBezTo>
                      <a:pt x="41119" y="-395"/>
                      <a:pt x="25372" y="3454"/>
                      <a:pt x="12747" y="12028"/>
                    </a:cubicBezTo>
                    <a:cubicBezTo>
                      <a:pt x="6199" y="16476"/>
                      <a:pt x="84" y="23033"/>
                      <a:pt x="1" y="30943"/>
                    </a:cubicBezTo>
                    <a:cubicBezTo>
                      <a:pt x="-91" y="39296"/>
                      <a:pt x="6751" y="46350"/>
                      <a:pt x="14404" y="49711"/>
                    </a:cubicBezTo>
                    <a:cubicBezTo>
                      <a:pt x="24939" y="54334"/>
                      <a:pt x="37694" y="53533"/>
                      <a:pt x="47566" y="47621"/>
                    </a:cubicBezTo>
                    <a:cubicBezTo>
                      <a:pt x="57438" y="41718"/>
                      <a:pt x="64179" y="30860"/>
                      <a:pt x="65091" y="19395"/>
                    </a:cubicBezTo>
                    <a:cubicBezTo>
                      <a:pt x="65634" y="12608"/>
                      <a:pt x="63617" y="4835"/>
                      <a:pt x="57613" y="1621"/>
                    </a:cubicBezTo>
                    <a:cubicBezTo>
                      <a:pt x="53690" y="-478"/>
                      <a:pt x="48938" y="-174"/>
                      <a:pt x="44545" y="516"/>
                    </a:cubicBezTo>
                    <a:cubicBezTo>
                      <a:pt x="33909" y="2202"/>
                      <a:pt x="23576" y="5848"/>
                      <a:pt x="14248" y="1121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8"/>
              <p:cNvSpPr/>
              <p:nvPr/>
            </p:nvSpPr>
            <p:spPr>
              <a:xfrm>
                <a:off x="-8001538" y="4195657"/>
                <a:ext cx="763321" cy="830554"/>
              </a:xfrm>
              <a:custGeom>
                <a:avLst/>
                <a:gdLst/>
                <a:ahLst/>
                <a:cxnLst/>
                <a:rect l="l" t="t" r="r" b="b"/>
                <a:pathLst>
                  <a:path w="50136" h="54552" extrusionOk="0">
                    <a:moveTo>
                      <a:pt x="50136" y="0"/>
                    </a:moveTo>
                    <a:cubicBezTo>
                      <a:pt x="48553" y="1363"/>
                      <a:pt x="46039" y="1289"/>
                      <a:pt x="43985" y="1768"/>
                    </a:cubicBezTo>
                    <a:cubicBezTo>
                      <a:pt x="37410" y="3333"/>
                      <a:pt x="29840" y="5765"/>
                      <a:pt x="23108" y="7901"/>
                    </a:cubicBezTo>
                    <a:cubicBezTo>
                      <a:pt x="18669" y="10351"/>
                      <a:pt x="14571" y="11990"/>
                      <a:pt x="10252" y="16503"/>
                    </a:cubicBezTo>
                    <a:cubicBezTo>
                      <a:pt x="8465" y="18482"/>
                      <a:pt x="7379" y="20914"/>
                      <a:pt x="6458" y="23161"/>
                    </a:cubicBezTo>
                    <a:cubicBezTo>
                      <a:pt x="4395" y="28060"/>
                      <a:pt x="4358" y="33466"/>
                      <a:pt x="6789" y="37656"/>
                    </a:cubicBezTo>
                    <a:cubicBezTo>
                      <a:pt x="9156" y="41910"/>
                      <a:pt x="13549" y="45088"/>
                      <a:pt x="18504" y="46883"/>
                    </a:cubicBezTo>
                    <a:cubicBezTo>
                      <a:pt x="19535" y="47261"/>
                      <a:pt x="20667" y="47629"/>
                      <a:pt x="21855" y="47979"/>
                    </a:cubicBezTo>
                    <a:cubicBezTo>
                      <a:pt x="24609" y="48790"/>
                      <a:pt x="28127" y="49084"/>
                      <a:pt x="30899" y="49582"/>
                    </a:cubicBezTo>
                    <a:cubicBezTo>
                      <a:pt x="33929" y="50134"/>
                      <a:pt x="36203" y="51764"/>
                      <a:pt x="36332" y="53495"/>
                    </a:cubicBezTo>
                    <a:cubicBezTo>
                      <a:pt x="33993" y="55144"/>
                      <a:pt x="28652" y="54591"/>
                      <a:pt x="23366" y="53680"/>
                    </a:cubicBezTo>
                    <a:cubicBezTo>
                      <a:pt x="18973" y="52943"/>
                      <a:pt x="13494" y="51239"/>
                      <a:pt x="8963" y="47795"/>
                    </a:cubicBezTo>
                    <a:cubicBezTo>
                      <a:pt x="4404" y="44480"/>
                      <a:pt x="997" y="39231"/>
                      <a:pt x="297" y="34359"/>
                    </a:cubicBezTo>
                    <a:cubicBezTo>
                      <a:pt x="-974" y="26927"/>
                      <a:pt x="1964" y="19523"/>
                      <a:pt x="6614" y="14523"/>
                    </a:cubicBezTo>
                    <a:cubicBezTo>
                      <a:pt x="11440" y="9366"/>
                      <a:pt x="17509" y="6216"/>
                      <a:pt x="23559" y="4356"/>
                    </a:cubicBezTo>
                    <a:cubicBezTo>
                      <a:pt x="28007" y="3002"/>
                      <a:pt x="32427" y="2606"/>
                      <a:pt x="36673" y="1961"/>
                    </a:cubicBezTo>
                    <a:cubicBezTo>
                      <a:pt x="41213" y="1280"/>
                      <a:pt x="45679" y="773"/>
                      <a:pt x="501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8"/>
              <p:cNvSpPr/>
              <p:nvPr/>
            </p:nvSpPr>
            <p:spPr>
              <a:xfrm>
                <a:off x="-7357289" y="4239258"/>
                <a:ext cx="380518" cy="803530"/>
              </a:xfrm>
              <a:custGeom>
                <a:avLst/>
                <a:gdLst/>
                <a:ahLst/>
                <a:cxnLst/>
                <a:rect l="l" t="t" r="r" b="b"/>
                <a:pathLst>
                  <a:path w="24993" h="52777" extrusionOk="0">
                    <a:moveTo>
                      <a:pt x="0" y="52777"/>
                    </a:moveTo>
                    <a:cubicBezTo>
                      <a:pt x="469" y="51451"/>
                      <a:pt x="1961" y="51267"/>
                      <a:pt x="2947" y="50521"/>
                    </a:cubicBezTo>
                    <a:cubicBezTo>
                      <a:pt x="6078" y="48136"/>
                      <a:pt x="8546" y="44259"/>
                      <a:pt x="11392" y="41432"/>
                    </a:cubicBezTo>
                    <a:cubicBezTo>
                      <a:pt x="12708" y="38789"/>
                      <a:pt x="14385" y="36984"/>
                      <a:pt x="15932" y="33705"/>
                    </a:cubicBezTo>
                    <a:cubicBezTo>
                      <a:pt x="16604" y="32306"/>
                      <a:pt x="16807" y="30712"/>
                      <a:pt x="17276" y="29340"/>
                    </a:cubicBezTo>
                    <a:cubicBezTo>
                      <a:pt x="19238" y="23336"/>
                      <a:pt x="20002" y="17368"/>
                      <a:pt x="19532" y="11125"/>
                    </a:cubicBezTo>
                    <a:cubicBezTo>
                      <a:pt x="19487" y="10434"/>
                      <a:pt x="19440" y="9835"/>
                      <a:pt x="19394" y="9080"/>
                    </a:cubicBezTo>
                    <a:cubicBezTo>
                      <a:pt x="19311" y="7432"/>
                      <a:pt x="18741" y="5525"/>
                      <a:pt x="18621" y="3978"/>
                    </a:cubicBezTo>
                    <a:cubicBezTo>
                      <a:pt x="18492" y="2293"/>
                      <a:pt x="19514" y="654"/>
                      <a:pt x="21117" y="0"/>
                    </a:cubicBezTo>
                    <a:cubicBezTo>
                      <a:pt x="23262" y="700"/>
                      <a:pt x="23861" y="3923"/>
                      <a:pt x="24395" y="6934"/>
                    </a:cubicBezTo>
                    <a:cubicBezTo>
                      <a:pt x="25454" y="12036"/>
                      <a:pt x="25021" y="19376"/>
                      <a:pt x="23778" y="24257"/>
                    </a:cubicBezTo>
                    <a:cubicBezTo>
                      <a:pt x="22922" y="28014"/>
                      <a:pt x="21623" y="31790"/>
                      <a:pt x="19772" y="35068"/>
                    </a:cubicBezTo>
                    <a:cubicBezTo>
                      <a:pt x="17893" y="38420"/>
                      <a:pt x="15793" y="41560"/>
                      <a:pt x="13224" y="44204"/>
                    </a:cubicBezTo>
                    <a:cubicBezTo>
                      <a:pt x="11336" y="46119"/>
                      <a:pt x="9108" y="47537"/>
                      <a:pt x="7045" y="48983"/>
                    </a:cubicBezTo>
                    <a:cubicBezTo>
                      <a:pt x="4835" y="50530"/>
                      <a:pt x="2468" y="51810"/>
                      <a:pt x="0" y="52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6" name="Google Shape;1346;p28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1347" name="Google Shape;1347;p28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8" name="Google Shape;1348;p28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1866060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0" name="Google Shape;1350;p29"/>
          <p:cNvGrpSpPr/>
          <p:nvPr/>
        </p:nvGrpSpPr>
        <p:grpSpPr>
          <a:xfrm>
            <a:off x="-2417668" y="-386815"/>
            <a:ext cx="13475149" cy="9234147"/>
            <a:chOff x="-2417668" y="-290111"/>
            <a:chExt cx="13475149" cy="6925610"/>
          </a:xfrm>
        </p:grpSpPr>
        <p:grpSp>
          <p:nvGrpSpPr>
            <p:cNvPr id="1351" name="Google Shape;1351;p29"/>
            <p:cNvGrpSpPr/>
            <p:nvPr/>
          </p:nvGrpSpPr>
          <p:grpSpPr>
            <a:xfrm>
              <a:off x="6901603" y="2429042"/>
              <a:ext cx="4155878" cy="4206457"/>
              <a:chOff x="-5709060" y="-1810073"/>
              <a:chExt cx="8658079" cy="8763453"/>
            </a:xfrm>
          </p:grpSpPr>
          <p:sp>
            <p:nvSpPr>
              <p:cNvPr id="1352" name="Google Shape;1352;p29"/>
              <p:cNvSpPr/>
              <p:nvPr/>
            </p:nvSpPr>
            <p:spPr>
              <a:xfrm rot="2980312">
                <a:off x="-4698710" y="-289631"/>
                <a:ext cx="6637380" cy="5722569"/>
              </a:xfrm>
              <a:custGeom>
                <a:avLst/>
                <a:gdLst/>
                <a:ahLst/>
                <a:cxnLst/>
                <a:rect l="l" t="t" r="r" b="b"/>
                <a:pathLst>
                  <a:path w="461259" h="397685" extrusionOk="0">
                    <a:moveTo>
                      <a:pt x="460562" y="216844"/>
                    </a:moveTo>
                    <a:cubicBezTo>
                      <a:pt x="456842" y="251682"/>
                      <a:pt x="439989" y="283932"/>
                      <a:pt x="419259" y="312177"/>
                    </a:cubicBezTo>
                    <a:cubicBezTo>
                      <a:pt x="397075" y="342419"/>
                      <a:pt x="369319" y="369696"/>
                      <a:pt x="334914" y="384597"/>
                    </a:cubicBezTo>
                    <a:cubicBezTo>
                      <a:pt x="295204" y="401790"/>
                      <a:pt x="249195" y="401053"/>
                      <a:pt x="207893" y="388160"/>
                    </a:cubicBezTo>
                    <a:cubicBezTo>
                      <a:pt x="166599" y="375268"/>
                      <a:pt x="129643" y="350919"/>
                      <a:pt x="97043" y="322472"/>
                    </a:cubicBezTo>
                    <a:cubicBezTo>
                      <a:pt x="61321" y="291290"/>
                      <a:pt x="29697" y="254040"/>
                      <a:pt x="12310" y="209919"/>
                    </a:cubicBezTo>
                    <a:cubicBezTo>
                      <a:pt x="1029" y="181297"/>
                      <a:pt x="-3944" y="149360"/>
                      <a:pt x="3608" y="119522"/>
                    </a:cubicBezTo>
                    <a:cubicBezTo>
                      <a:pt x="16694" y="67897"/>
                      <a:pt x="65437" y="31466"/>
                      <a:pt x="116870" y="17634"/>
                    </a:cubicBezTo>
                    <a:cubicBezTo>
                      <a:pt x="154848" y="7420"/>
                      <a:pt x="194420" y="7329"/>
                      <a:pt x="233890" y="9907"/>
                    </a:cubicBezTo>
                    <a:cubicBezTo>
                      <a:pt x="244996" y="7780"/>
                      <a:pt x="256102" y="4851"/>
                      <a:pt x="267135" y="2678"/>
                    </a:cubicBezTo>
                    <a:cubicBezTo>
                      <a:pt x="291705" y="-2166"/>
                      <a:pt x="320510" y="-1936"/>
                      <a:pt x="337777" y="16187"/>
                    </a:cubicBezTo>
                    <a:cubicBezTo>
                      <a:pt x="354170" y="33390"/>
                      <a:pt x="354428" y="60806"/>
                      <a:pt x="368370" y="80062"/>
                    </a:cubicBezTo>
                    <a:cubicBezTo>
                      <a:pt x="382405" y="99428"/>
                      <a:pt x="407417" y="107007"/>
                      <a:pt x="425945" y="122129"/>
                    </a:cubicBezTo>
                    <a:cubicBezTo>
                      <a:pt x="453103" y="144277"/>
                      <a:pt x="464292" y="181997"/>
                      <a:pt x="460562" y="216844"/>
                    </a:cubicBezTo>
                    <a:close/>
                  </a:path>
                </a:pathLst>
              </a:custGeom>
              <a:solidFill>
                <a:srgbClr val="00E4F7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29"/>
              <p:cNvSpPr/>
              <p:nvPr/>
            </p:nvSpPr>
            <p:spPr>
              <a:xfrm rot="4499925">
                <a:off x="-4153110" y="180239"/>
                <a:ext cx="5546548" cy="4782084"/>
              </a:xfrm>
              <a:custGeom>
                <a:avLst/>
                <a:gdLst/>
                <a:ahLst/>
                <a:cxnLst/>
                <a:rect l="l" t="t" r="r" b="b"/>
                <a:pathLst>
                  <a:path w="461259" h="397685" extrusionOk="0">
                    <a:moveTo>
                      <a:pt x="460562" y="216844"/>
                    </a:moveTo>
                    <a:cubicBezTo>
                      <a:pt x="456842" y="251682"/>
                      <a:pt x="439989" y="283932"/>
                      <a:pt x="419259" y="312177"/>
                    </a:cubicBezTo>
                    <a:cubicBezTo>
                      <a:pt x="397075" y="342419"/>
                      <a:pt x="369319" y="369696"/>
                      <a:pt x="334914" y="384597"/>
                    </a:cubicBezTo>
                    <a:cubicBezTo>
                      <a:pt x="295204" y="401790"/>
                      <a:pt x="249195" y="401053"/>
                      <a:pt x="207893" y="388160"/>
                    </a:cubicBezTo>
                    <a:cubicBezTo>
                      <a:pt x="166599" y="375268"/>
                      <a:pt x="129643" y="350919"/>
                      <a:pt x="97043" y="322472"/>
                    </a:cubicBezTo>
                    <a:cubicBezTo>
                      <a:pt x="61321" y="291290"/>
                      <a:pt x="29697" y="254040"/>
                      <a:pt x="12310" y="209919"/>
                    </a:cubicBezTo>
                    <a:cubicBezTo>
                      <a:pt x="1029" y="181297"/>
                      <a:pt x="-3944" y="149360"/>
                      <a:pt x="3608" y="119522"/>
                    </a:cubicBezTo>
                    <a:cubicBezTo>
                      <a:pt x="16694" y="67897"/>
                      <a:pt x="65437" y="31466"/>
                      <a:pt x="116870" y="17634"/>
                    </a:cubicBezTo>
                    <a:cubicBezTo>
                      <a:pt x="154848" y="7420"/>
                      <a:pt x="194420" y="7329"/>
                      <a:pt x="233890" y="9907"/>
                    </a:cubicBezTo>
                    <a:cubicBezTo>
                      <a:pt x="244996" y="7780"/>
                      <a:pt x="256102" y="4851"/>
                      <a:pt x="267135" y="2678"/>
                    </a:cubicBezTo>
                    <a:cubicBezTo>
                      <a:pt x="291705" y="-2166"/>
                      <a:pt x="320510" y="-1936"/>
                      <a:pt x="337777" y="16187"/>
                    </a:cubicBezTo>
                    <a:cubicBezTo>
                      <a:pt x="354170" y="33390"/>
                      <a:pt x="354428" y="60806"/>
                      <a:pt x="368370" y="80062"/>
                    </a:cubicBezTo>
                    <a:cubicBezTo>
                      <a:pt x="382405" y="99428"/>
                      <a:pt x="407417" y="107007"/>
                      <a:pt x="425945" y="122129"/>
                    </a:cubicBezTo>
                    <a:cubicBezTo>
                      <a:pt x="453103" y="144277"/>
                      <a:pt x="464292" y="181997"/>
                      <a:pt x="460562" y="216844"/>
                    </a:cubicBezTo>
                    <a:close/>
                  </a:path>
                </a:pathLst>
              </a:custGeom>
              <a:solidFill>
                <a:srgbClr val="00E4F7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9"/>
              <p:cNvSpPr/>
              <p:nvPr/>
            </p:nvSpPr>
            <p:spPr>
              <a:xfrm rot="-9000042">
                <a:off x="-3671078" y="530191"/>
                <a:ext cx="4734923" cy="4082322"/>
              </a:xfrm>
              <a:custGeom>
                <a:avLst/>
                <a:gdLst/>
                <a:ahLst/>
                <a:cxnLst/>
                <a:rect l="l" t="t" r="r" b="b"/>
                <a:pathLst>
                  <a:path w="461259" h="397685" extrusionOk="0">
                    <a:moveTo>
                      <a:pt x="460562" y="216844"/>
                    </a:moveTo>
                    <a:cubicBezTo>
                      <a:pt x="456842" y="251682"/>
                      <a:pt x="439989" y="283932"/>
                      <a:pt x="419259" y="312177"/>
                    </a:cubicBezTo>
                    <a:cubicBezTo>
                      <a:pt x="397075" y="342419"/>
                      <a:pt x="369319" y="369696"/>
                      <a:pt x="334914" y="384597"/>
                    </a:cubicBezTo>
                    <a:cubicBezTo>
                      <a:pt x="295204" y="401790"/>
                      <a:pt x="249195" y="401053"/>
                      <a:pt x="207893" y="388160"/>
                    </a:cubicBezTo>
                    <a:cubicBezTo>
                      <a:pt x="166599" y="375268"/>
                      <a:pt x="129643" y="350919"/>
                      <a:pt x="97043" y="322472"/>
                    </a:cubicBezTo>
                    <a:cubicBezTo>
                      <a:pt x="61321" y="291290"/>
                      <a:pt x="29697" y="254040"/>
                      <a:pt x="12310" y="209919"/>
                    </a:cubicBezTo>
                    <a:cubicBezTo>
                      <a:pt x="1029" y="181297"/>
                      <a:pt x="-3944" y="149360"/>
                      <a:pt x="3608" y="119522"/>
                    </a:cubicBezTo>
                    <a:cubicBezTo>
                      <a:pt x="16694" y="67897"/>
                      <a:pt x="65437" y="31466"/>
                      <a:pt x="116870" y="17634"/>
                    </a:cubicBezTo>
                    <a:cubicBezTo>
                      <a:pt x="154848" y="7420"/>
                      <a:pt x="194420" y="7329"/>
                      <a:pt x="233890" y="9907"/>
                    </a:cubicBezTo>
                    <a:cubicBezTo>
                      <a:pt x="244996" y="7780"/>
                      <a:pt x="256102" y="4851"/>
                      <a:pt x="267135" y="2678"/>
                    </a:cubicBezTo>
                    <a:cubicBezTo>
                      <a:pt x="291705" y="-2166"/>
                      <a:pt x="320510" y="-1936"/>
                      <a:pt x="337777" y="16187"/>
                    </a:cubicBezTo>
                    <a:cubicBezTo>
                      <a:pt x="354170" y="33390"/>
                      <a:pt x="354428" y="60806"/>
                      <a:pt x="368370" y="80062"/>
                    </a:cubicBezTo>
                    <a:cubicBezTo>
                      <a:pt x="382405" y="99428"/>
                      <a:pt x="407417" y="107007"/>
                      <a:pt x="425945" y="122129"/>
                    </a:cubicBezTo>
                    <a:cubicBezTo>
                      <a:pt x="453103" y="144277"/>
                      <a:pt x="464292" y="181997"/>
                      <a:pt x="460562" y="216844"/>
                    </a:cubicBezTo>
                    <a:close/>
                  </a:path>
                </a:pathLst>
              </a:custGeom>
              <a:solidFill>
                <a:srgbClr val="00E4F7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5" name="Google Shape;1355;p29"/>
            <p:cNvGrpSpPr/>
            <p:nvPr/>
          </p:nvGrpSpPr>
          <p:grpSpPr>
            <a:xfrm>
              <a:off x="-2417668" y="-290111"/>
              <a:ext cx="4600903" cy="4656899"/>
              <a:chOff x="-5709060" y="-1810073"/>
              <a:chExt cx="8658079" cy="8763453"/>
            </a:xfrm>
          </p:grpSpPr>
          <p:sp>
            <p:nvSpPr>
              <p:cNvPr id="1356" name="Google Shape;1356;p29"/>
              <p:cNvSpPr/>
              <p:nvPr/>
            </p:nvSpPr>
            <p:spPr>
              <a:xfrm rot="2980312">
                <a:off x="-4698710" y="-289631"/>
                <a:ext cx="6637380" cy="5722569"/>
              </a:xfrm>
              <a:custGeom>
                <a:avLst/>
                <a:gdLst/>
                <a:ahLst/>
                <a:cxnLst/>
                <a:rect l="l" t="t" r="r" b="b"/>
                <a:pathLst>
                  <a:path w="461259" h="397685" extrusionOk="0">
                    <a:moveTo>
                      <a:pt x="460562" y="216844"/>
                    </a:moveTo>
                    <a:cubicBezTo>
                      <a:pt x="456842" y="251682"/>
                      <a:pt x="439989" y="283932"/>
                      <a:pt x="419259" y="312177"/>
                    </a:cubicBezTo>
                    <a:cubicBezTo>
                      <a:pt x="397075" y="342419"/>
                      <a:pt x="369319" y="369696"/>
                      <a:pt x="334914" y="384597"/>
                    </a:cubicBezTo>
                    <a:cubicBezTo>
                      <a:pt x="295204" y="401790"/>
                      <a:pt x="249195" y="401053"/>
                      <a:pt x="207893" y="388160"/>
                    </a:cubicBezTo>
                    <a:cubicBezTo>
                      <a:pt x="166599" y="375268"/>
                      <a:pt x="129643" y="350919"/>
                      <a:pt x="97043" y="322472"/>
                    </a:cubicBezTo>
                    <a:cubicBezTo>
                      <a:pt x="61321" y="291290"/>
                      <a:pt x="29697" y="254040"/>
                      <a:pt x="12310" y="209919"/>
                    </a:cubicBezTo>
                    <a:cubicBezTo>
                      <a:pt x="1029" y="181297"/>
                      <a:pt x="-3944" y="149360"/>
                      <a:pt x="3608" y="119522"/>
                    </a:cubicBezTo>
                    <a:cubicBezTo>
                      <a:pt x="16694" y="67897"/>
                      <a:pt x="65437" y="31466"/>
                      <a:pt x="116870" y="17634"/>
                    </a:cubicBezTo>
                    <a:cubicBezTo>
                      <a:pt x="154848" y="7420"/>
                      <a:pt x="194420" y="7329"/>
                      <a:pt x="233890" y="9907"/>
                    </a:cubicBezTo>
                    <a:cubicBezTo>
                      <a:pt x="244996" y="7780"/>
                      <a:pt x="256102" y="4851"/>
                      <a:pt x="267135" y="2678"/>
                    </a:cubicBezTo>
                    <a:cubicBezTo>
                      <a:pt x="291705" y="-2166"/>
                      <a:pt x="320510" y="-1936"/>
                      <a:pt x="337777" y="16187"/>
                    </a:cubicBezTo>
                    <a:cubicBezTo>
                      <a:pt x="354170" y="33390"/>
                      <a:pt x="354428" y="60806"/>
                      <a:pt x="368370" y="80062"/>
                    </a:cubicBezTo>
                    <a:cubicBezTo>
                      <a:pt x="382405" y="99428"/>
                      <a:pt x="407417" y="107007"/>
                      <a:pt x="425945" y="122129"/>
                    </a:cubicBezTo>
                    <a:cubicBezTo>
                      <a:pt x="453103" y="144277"/>
                      <a:pt x="464292" y="181997"/>
                      <a:pt x="460562" y="216844"/>
                    </a:cubicBezTo>
                    <a:close/>
                  </a:path>
                </a:pathLst>
              </a:custGeom>
              <a:solidFill>
                <a:srgbClr val="00E4F7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9"/>
              <p:cNvSpPr/>
              <p:nvPr/>
            </p:nvSpPr>
            <p:spPr>
              <a:xfrm rot="4499925">
                <a:off x="-4153110" y="180239"/>
                <a:ext cx="5546548" cy="4782084"/>
              </a:xfrm>
              <a:custGeom>
                <a:avLst/>
                <a:gdLst/>
                <a:ahLst/>
                <a:cxnLst/>
                <a:rect l="l" t="t" r="r" b="b"/>
                <a:pathLst>
                  <a:path w="461259" h="397685" extrusionOk="0">
                    <a:moveTo>
                      <a:pt x="460562" y="216844"/>
                    </a:moveTo>
                    <a:cubicBezTo>
                      <a:pt x="456842" y="251682"/>
                      <a:pt x="439989" y="283932"/>
                      <a:pt x="419259" y="312177"/>
                    </a:cubicBezTo>
                    <a:cubicBezTo>
                      <a:pt x="397075" y="342419"/>
                      <a:pt x="369319" y="369696"/>
                      <a:pt x="334914" y="384597"/>
                    </a:cubicBezTo>
                    <a:cubicBezTo>
                      <a:pt x="295204" y="401790"/>
                      <a:pt x="249195" y="401053"/>
                      <a:pt x="207893" y="388160"/>
                    </a:cubicBezTo>
                    <a:cubicBezTo>
                      <a:pt x="166599" y="375268"/>
                      <a:pt x="129643" y="350919"/>
                      <a:pt x="97043" y="322472"/>
                    </a:cubicBezTo>
                    <a:cubicBezTo>
                      <a:pt x="61321" y="291290"/>
                      <a:pt x="29697" y="254040"/>
                      <a:pt x="12310" y="209919"/>
                    </a:cubicBezTo>
                    <a:cubicBezTo>
                      <a:pt x="1029" y="181297"/>
                      <a:pt x="-3944" y="149360"/>
                      <a:pt x="3608" y="119522"/>
                    </a:cubicBezTo>
                    <a:cubicBezTo>
                      <a:pt x="16694" y="67897"/>
                      <a:pt x="65437" y="31466"/>
                      <a:pt x="116870" y="17634"/>
                    </a:cubicBezTo>
                    <a:cubicBezTo>
                      <a:pt x="154848" y="7420"/>
                      <a:pt x="194420" y="7329"/>
                      <a:pt x="233890" y="9907"/>
                    </a:cubicBezTo>
                    <a:cubicBezTo>
                      <a:pt x="244996" y="7780"/>
                      <a:pt x="256102" y="4851"/>
                      <a:pt x="267135" y="2678"/>
                    </a:cubicBezTo>
                    <a:cubicBezTo>
                      <a:pt x="291705" y="-2166"/>
                      <a:pt x="320510" y="-1936"/>
                      <a:pt x="337777" y="16187"/>
                    </a:cubicBezTo>
                    <a:cubicBezTo>
                      <a:pt x="354170" y="33390"/>
                      <a:pt x="354428" y="60806"/>
                      <a:pt x="368370" y="80062"/>
                    </a:cubicBezTo>
                    <a:cubicBezTo>
                      <a:pt x="382405" y="99428"/>
                      <a:pt x="407417" y="107007"/>
                      <a:pt x="425945" y="122129"/>
                    </a:cubicBezTo>
                    <a:cubicBezTo>
                      <a:pt x="453103" y="144277"/>
                      <a:pt x="464292" y="181997"/>
                      <a:pt x="460562" y="216844"/>
                    </a:cubicBezTo>
                    <a:close/>
                  </a:path>
                </a:pathLst>
              </a:custGeom>
              <a:solidFill>
                <a:srgbClr val="00E4F7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9"/>
              <p:cNvSpPr/>
              <p:nvPr/>
            </p:nvSpPr>
            <p:spPr>
              <a:xfrm rot="-9000042">
                <a:off x="-3671078" y="530191"/>
                <a:ext cx="4734923" cy="4082322"/>
              </a:xfrm>
              <a:custGeom>
                <a:avLst/>
                <a:gdLst/>
                <a:ahLst/>
                <a:cxnLst/>
                <a:rect l="l" t="t" r="r" b="b"/>
                <a:pathLst>
                  <a:path w="461259" h="397685" extrusionOk="0">
                    <a:moveTo>
                      <a:pt x="460562" y="216844"/>
                    </a:moveTo>
                    <a:cubicBezTo>
                      <a:pt x="456842" y="251682"/>
                      <a:pt x="439989" y="283932"/>
                      <a:pt x="419259" y="312177"/>
                    </a:cubicBezTo>
                    <a:cubicBezTo>
                      <a:pt x="397075" y="342419"/>
                      <a:pt x="369319" y="369696"/>
                      <a:pt x="334914" y="384597"/>
                    </a:cubicBezTo>
                    <a:cubicBezTo>
                      <a:pt x="295204" y="401790"/>
                      <a:pt x="249195" y="401053"/>
                      <a:pt x="207893" y="388160"/>
                    </a:cubicBezTo>
                    <a:cubicBezTo>
                      <a:pt x="166599" y="375268"/>
                      <a:pt x="129643" y="350919"/>
                      <a:pt x="97043" y="322472"/>
                    </a:cubicBezTo>
                    <a:cubicBezTo>
                      <a:pt x="61321" y="291290"/>
                      <a:pt x="29697" y="254040"/>
                      <a:pt x="12310" y="209919"/>
                    </a:cubicBezTo>
                    <a:cubicBezTo>
                      <a:pt x="1029" y="181297"/>
                      <a:pt x="-3944" y="149360"/>
                      <a:pt x="3608" y="119522"/>
                    </a:cubicBezTo>
                    <a:cubicBezTo>
                      <a:pt x="16694" y="67897"/>
                      <a:pt x="65437" y="31466"/>
                      <a:pt x="116870" y="17634"/>
                    </a:cubicBezTo>
                    <a:cubicBezTo>
                      <a:pt x="154848" y="7420"/>
                      <a:pt x="194420" y="7329"/>
                      <a:pt x="233890" y="9907"/>
                    </a:cubicBezTo>
                    <a:cubicBezTo>
                      <a:pt x="244996" y="7780"/>
                      <a:pt x="256102" y="4851"/>
                      <a:pt x="267135" y="2678"/>
                    </a:cubicBezTo>
                    <a:cubicBezTo>
                      <a:pt x="291705" y="-2166"/>
                      <a:pt x="320510" y="-1936"/>
                      <a:pt x="337777" y="16187"/>
                    </a:cubicBezTo>
                    <a:cubicBezTo>
                      <a:pt x="354170" y="33390"/>
                      <a:pt x="354428" y="60806"/>
                      <a:pt x="368370" y="80062"/>
                    </a:cubicBezTo>
                    <a:cubicBezTo>
                      <a:pt x="382405" y="99428"/>
                      <a:pt x="407417" y="107007"/>
                      <a:pt x="425945" y="122129"/>
                    </a:cubicBezTo>
                    <a:cubicBezTo>
                      <a:pt x="453103" y="144277"/>
                      <a:pt x="464292" y="181997"/>
                      <a:pt x="460562" y="216844"/>
                    </a:cubicBezTo>
                    <a:close/>
                  </a:path>
                </a:pathLst>
              </a:custGeom>
              <a:solidFill>
                <a:srgbClr val="00E4F7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59" name="Google Shape;1359;p29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1360" name="Google Shape;1360;p29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1" name="Google Shape;1361;p29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62" name="Google Shape;1362;p29"/>
          <p:cNvGrpSpPr/>
          <p:nvPr/>
        </p:nvGrpSpPr>
        <p:grpSpPr>
          <a:xfrm>
            <a:off x="-1523751" y="496747"/>
            <a:ext cx="11406089" cy="7031475"/>
            <a:chOff x="-1523751" y="372560"/>
            <a:chExt cx="11406089" cy="5273606"/>
          </a:xfrm>
        </p:grpSpPr>
        <p:grpSp>
          <p:nvGrpSpPr>
            <p:cNvPr id="1363" name="Google Shape;1363;p29"/>
            <p:cNvGrpSpPr/>
            <p:nvPr/>
          </p:nvGrpSpPr>
          <p:grpSpPr>
            <a:xfrm>
              <a:off x="217109" y="785920"/>
              <a:ext cx="8685631" cy="4160646"/>
              <a:chOff x="217109" y="785920"/>
              <a:chExt cx="8685631" cy="4160646"/>
            </a:xfrm>
          </p:grpSpPr>
          <p:grpSp>
            <p:nvGrpSpPr>
              <p:cNvPr id="1364" name="Google Shape;1364;p29"/>
              <p:cNvGrpSpPr/>
              <p:nvPr/>
            </p:nvGrpSpPr>
            <p:grpSpPr>
              <a:xfrm>
                <a:off x="8688467" y="785920"/>
                <a:ext cx="214273" cy="231802"/>
                <a:chOff x="4372038" y="-2377002"/>
                <a:chExt cx="397537" cy="430059"/>
              </a:xfrm>
            </p:grpSpPr>
            <p:sp>
              <p:nvSpPr>
                <p:cNvPr id="1365" name="Google Shape;1365;p29"/>
                <p:cNvSpPr/>
                <p:nvPr/>
              </p:nvSpPr>
              <p:spPr>
                <a:xfrm>
                  <a:off x="4407609" y="-2346942"/>
                  <a:ext cx="361966" cy="359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7" extrusionOk="0">
                      <a:moveTo>
                        <a:pt x="6640" y="2131"/>
                      </a:moveTo>
                      <a:cubicBezTo>
                        <a:pt x="1437" y="5068"/>
                        <a:pt x="-911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4"/>
                      </a:cubicBezTo>
                      <a:cubicBezTo>
                        <a:pt x="22139" y="22686"/>
                        <a:pt x="26007" y="16331"/>
                        <a:pt x="24994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6" name="Google Shape;1366;p29"/>
                <p:cNvSpPr/>
                <p:nvPr/>
              </p:nvSpPr>
              <p:spPr>
                <a:xfrm>
                  <a:off x="4551146" y="-2377002"/>
                  <a:ext cx="195574" cy="286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1" h="19884" extrusionOk="0">
                      <a:moveTo>
                        <a:pt x="11316" y="19884"/>
                      </a:moveTo>
                      <a:cubicBezTo>
                        <a:pt x="10496" y="19221"/>
                        <a:pt x="11252" y="18880"/>
                        <a:pt x="11316" y="18401"/>
                      </a:cubicBezTo>
                      <a:cubicBezTo>
                        <a:pt x="11390" y="16808"/>
                        <a:pt x="10073" y="15233"/>
                        <a:pt x="10239" y="13751"/>
                      </a:cubicBezTo>
                      <a:cubicBezTo>
                        <a:pt x="9373" y="12858"/>
                        <a:pt x="9447" y="11937"/>
                        <a:pt x="8728" y="10813"/>
                      </a:cubicBezTo>
                      <a:cubicBezTo>
                        <a:pt x="8452" y="10316"/>
                        <a:pt x="7706" y="10095"/>
                        <a:pt x="7402" y="9689"/>
                      </a:cubicBezTo>
                      <a:cubicBezTo>
                        <a:pt x="5892" y="8023"/>
                        <a:pt x="4290" y="6743"/>
                        <a:pt x="2457" y="5886"/>
                      </a:cubicBezTo>
                      <a:cubicBezTo>
                        <a:pt x="2264" y="5813"/>
                        <a:pt x="2070" y="5702"/>
                        <a:pt x="1877" y="5582"/>
                      </a:cubicBezTo>
                      <a:cubicBezTo>
                        <a:pt x="1435" y="5269"/>
                        <a:pt x="754" y="5315"/>
                        <a:pt x="376" y="4947"/>
                      </a:cubicBezTo>
                      <a:cubicBezTo>
                        <a:pt x="-39" y="4606"/>
                        <a:pt x="-112" y="2985"/>
                        <a:pt x="164" y="1217"/>
                      </a:cubicBezTo>
                      <a:cubicBezTo>
                        <a:pt x="1067" y="-569"/>
                        <a:pt x="2439" y="29"/>
                        <a:pt x="3710" y="416"/>
                      </a:cubicBezTo>
                      <a:cubicBezTo>
                        <a:pt x="5947" y="1015"/>
                        <a:pt x="8461" y="3041"/>
                        <a:pt x="9815" y="4708"/>
                      </a:cubicBezTo>
                      <a:cubicBezTo>
                        <a:pt x="10929" y="5933"/>
                        <a:pt x="11887" y="7350"/>
                        <a:pt x="12467" y="8852"/>
                      </a:cubicBezTo>
                      <a:cubicBezTo>
                        <a:pt x="13038" y="10399"/>
                        <a:pt x="13554" y="11937"/>
                        <a:pt x="13591" y="13530"/>
                      </a:cubicBezTo>
                      <a:cubicBezTo>
                        <a:pt x="13591" y="14709"/>
                        <a:pt x="13075" y="15832"/>
                        <a:pt x="12808" y="16863"/>
                      </a:cubicBezTo>
                      <a:cubicBezTo>
                        <a:pt x="12504" y="17969"/>
                        <a:pt x="11998" y="19000"/>
                        <a:pt x="11326" y="1988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7" name="Google Shape;1367;p29"/>
                <p:cNvSpPr/>
                <p:nvPr/>
              </p:nvSpPr>
              <p:spPr>
                <a:xfrm>
                  <a:off x="4372038" y="-2357763"/>
                  <a:ext cx="297686" cy="410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7" h="28549" extrusionOk="0">
                      <a:moveTo>
                        <a:pt x="6606" y="0"/>
                      </a:moveTo>
                      <a:cubicBezTo>
                        <a:pt x="6809" y="1161"/>
                        <a:pt x="5759" y="1354"/>
                        <a:pt x="5336" y="2035"/>
                      </a:cubicBezTo>
                      <a:cubicBezTo>
                        <a:pt x="4010" y="4255"/>
                        <a:pt x="4230" y="7248"/>
                        <a:pt x="3586" y="9568"/>
                      </a:cubicBezTo>
                      <a:cubicBezTo>
                        <a:pt x="4101" y="11355"/>
                        <a:pt x="3798" y="12828"/>
                        <a:pt x="4553" y="14873"/>
                      </a:cubicBezTo>
                      <a:cubicBezTo>
                        <a:pt x="4857" y="15757"/>
                        <a:pt x="5676" y="16383"/>
                        <a:pt x="6118" y="17064"/>
                      </a:cubicBezTo>
                      <a:cubicBezTo>
                        <a:pt x="8144" y="20002"/>
                        <a:pt x="11137" y="21936"/>
                        <a:pt x="14498" y="22710"/>
                      </a:cubicBezTo>
                      <a:cubicBezTo>
                        <a:pt x="14913" y="22811"/>
                        <a:pt x="15162" y="22875"/>
                        <a:pt x="15585" y="22977"/>
                      </a:cubicBezTo>
                      <a:cubicBezTo>
                        <a:pt x="16469" y="23225"/>
                        <a:pt x="17547" y="23023"/>
                        <a:pt x="18366" y="23207"/>
                      </a:cubicBezTo>
                      <a:cubicBezTo>
                        <a:pt x="19250" y="23419"/>
                        <a:pt x="20208" y="24772"/>
                        <a:pt x="20687" y="26522"/>
                      </a:cubicBezTo>
                      <a:cubicBezTo>
                        <a:pt x="20227" y="28603"/>
                        <a:pt x="17814" y="28640"/>
                        <a:pt x="15686" y="28502"/>
                      </a:cubicBezTo>
                      <a:cubicBezTo>
                        <a:pt x="11984" y="28474"/>
                        <a:pt x="7242" y="26080"/>
                        <a:pt x="4801" y="23437"/>
                      </a:cubicBezTo>
                      <a:cubicBezTo>
                        <a:pt x="2849" y="21540"/>
                        <a:pt x="1237" y="19017"/>
                        <a:pt x="611" y="16401"/>
                      </a:cubicBezTo>
                      <a:cubicBezTo>
                        <a:pt x="-52" y="13740"/>
                        <a:pt x="-236" y="11051"/>
                        <a:pt x="363" y="8546"/>
                      </a:cubicBezTo>
                      <a:cubicBezTo>
                        <a:pt x="814" y="6713"/>
                        <a:pt x="1891" y="5176"/>
                        <a:pt x="2822" y="3748"/>
                      </a:cubicBezTo>
                      <a:cubicBezTo>
                        <a:pt x="3807" y="2229"/>
                        <a:pt x="5105" y="912"/>
                        <a:pt x="66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68" name="Google Shape;1368;p29"/>
              <p:cNvGrpSpPr/>
              <p:nvPr/>
            </p:nvGrpSpPr>
            <p:grpSpPr>
              <a:xfrm>
                <a:off x="217109" y="4727694"/>
                <a:ext cx="217747" cy="218872"/>
                <a:chOff x="-947063" y="-1566311"/>
                <a:chExt cx="403984" cy="406070"/>
              </a:xfrm>
            </p:grpSpPr>
            <p:sp>
              <p:nvSpPr>
                <p:cNvPr id="1369" name="Google Shape;1369;p29"/>
                <p:cNvSpPr/>
                <p:nvPr/>
              </p:nvSpPr>
              <p:spPr>
                <a:xfrm>
                  <a:off x="-905045" y="-1540195"/>
                  <a:ext cx="361966" cy="359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6"/>
                      </a:cubicBezTo>
                      <a:cubicBezTo>
                        <a:pt x="3904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6" y="16331"/>
                        <a:pt x="24993" y="10437"/>
                      </a:cubicBezTo>
                      <a:cubicBezTo>
                        <a:pt x="23980" y="4543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0" name="Google Shape;1370;p29"/>
                <p:cNvSpPr/>
                <p:nvPr/>
              </p:nvSpPr>
              <p:spPr>
                <a:xfrm>
                  <a:off x="-841659" y="-1566311"/>
                  <a:ext cx="292822" cy="231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9" h="16092" extrusionOk="0">
                      <a:moveTo>
                        <a:pt x="19787" y="16092"/>
                      </a:moveTo>
                      <a:cubicBezTo>
                        <a:pt x="18848" y="15595"/>
                        <a:pt x="19483" y="14997"/>
                        <a:pt x="19372" y="14435"/>
                      </a:cubicBezTo>
                      <a:cubicBezTo>
                        <a:pt x="18986" y="12639"/>
                        <a:pt x="17199" y="11267"/>
                        <a:pt x="16739" y="9646"/>
                      </a:cubicBezTo>
                      <a:cubicBezTo>
                        <a:pt x="15551" y="8955"/>
                        <a:pt x="15219" y="7961"/>
                        <a:pt x="13976" y="7095"/>
                      </a:cubicBezTo>
                      <a:cubicBezTo>
                        <a:pt x="13451" y="6717"/>
                        <a:pt x="12659" y="6745"/>
                        <a:pt x="12143" y="6524"/>
                      </a:cubicBezTo>
                      <a:cubicBezTo>
                        <a:pt x="9869" y="5575"/>
                        <a:pt x="7530" y="5318"/>
                        <a:pt x="5236" y="5714"/>
                      </a:cubicBezTo>
                      <a:cubicBezTo>
                        <a:pt x="5006" y="5769"/>
                        <a:pt x="4748" y="5769"/>
                        <a:pt x="4490" y="5806"/>
                      </a:cubicBezTo>
                      <a:cubicBezTo>
                        <a:pt x="3873" y="5842"/>
                        <a:pt x="3247" y="6284"/>
                        <a:pt x="2658" y="6266"/>
                      </a:cubicBezTo>
                      <a:cubicBezTo>
                        <a:pt x="2032" y="6239"/>
                        <a:pt x="927" y="5087"/>
                        <a:pt x="43" y="3522"/>
                      </a:cubicBezTo>
                      <a:cubicBezTo>
                        <a:pt x="-289" y="1505"/>
                        <a:pt x="1378" y="1054"/>
                        <a:pt x="2824" y="584"/>
                      </a:cubicBezTo>
                      <a:cubicBezTo>
                        <a:pt x="5310" y="-346"/>
                        <a:pt x="9095" y="-88"/>
                        <a:pt x="11499" y="814"/>
                      </a:cubicBezTo>
                      <a:cubicBezTo>
                        <a:pt x="13359" y="1422"/>
                        <a:pt x="15238" y="2389"/>
                        <a:pt x="16591" y="3770"/>
                      </a:cubicBezTo>
                      <a:cubicBezTo>
                        <a:pt x="17973" y="5161"/>
                        <a:pt x="19197" y="6653"/>
                        <a:pt x="19861" y="8393"/>
                      </a:cubicBezTo>
                      <a:cubicBezTo>
                        <a:pt x="20340" y="9665"/>
                        <a:pt x="20256" y="11064"/>
                        <a:pt x="20330" y="12280"/>
                      </a:cubicBezTo>
                      <a:cubicBezTo>
                        <a:pt x="20413" y="13597"/>
                        <a:pt x="20238" y="14904"/>
                        <a:pt x="19787" y="1609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1" name="Google Shape;1371;p29"/>
                <p:cNvSpPr/>
                <p:nvPr/>
              </p:nvSpPr>
              <p:spPr>
                <a:xfrm>
                  <a:off x="-947063" y="-1516826"/>
                  <a:ext cx="399438" cy="356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58" h="24780" extrusionOk="0">
                      <a:moveTo>
                        <a:pt x="4172" y="0"/>
                      </a:moveTo>
                      <a:cubicBezTo>
                        <a:pt x="4531" y="1170"/>
                        <a:pt x="3500" y="1639"/>
                        <a:pt x="3187" y="2487"/>
                      </a:cubicBezTo>
                      <a:cubicBezTo>
                        <a:pt x="2257" y="5231"/>
                        <a:pt x="3261" y="8362"/>
                        <a:pt x="3445" y="11023"/>
                      </a:cubicBezTo>
                      <a:cubicBezTo>
                        <a:pt x="4540" y="12736"/>
                        <a:pt x="4789" y="14394"/>
                        <a:pt x="6401" y="16171"/>
                      </a:cubicBezTo>
                      <a:cubicBezTo>
                        <a:pt x="7073" y="16954"/>
                        <a:pt x="8150" y="17249"/>
                        <a:pt x="8887" y="17727"/>
                      </a:cubicBezTo>
                      <a:cubicBezTo>
                        <a:pt x="12230" y="19698"/>
                        <a:pt x="16273" y="19809"/>
                        <a:pt x="19791" y="18409"/>
                      </a:cubicBezTo>
                      <a:cubicBezTo>
                        <a:pt x="20214" y="18243"/>
                        <a:pt x="20491" y="18124"/>
                        <a:pt x="20933" y="17949"/>
                      </a:cubicBezTo>
                      <a:cubicBezTo>
                        <a:pt x="21881" y="17598"/>
                        <a:pt x="22683" y="16724"/>
                        <a:pt x="23484" y="16309"/>
                      </a:cubicBezTo>
                      <a:cubicBezTo>
                        <a:pt x="24358" y="15886"/>
                        <a:pt x="25988" y="16217"/>
                        <a:pt x="27517" y="17221"/>
                      </a:cubicBezTo>
                      <a:cubicBezTo>
                        <a:pt x="28475" y="19173"/>
                        <a:pt x="26412" y="21006"/>
                        <a:pt x="24386" y="22286"/>
                      </a:cubicBezTo>
                      <a:cubicBezTo>
                        <a:pt x="20997" y="24745"/>
                        <a:pt x="15011" y="25417"/>
                        <a:pt x="11125" y="24165"/>
                      </a:cubicBezTo>
                      <a:cubicBezTo>
                        <a:pt x="8150" y="23409"/>
                        <a:pt x="5185" y="21595"/>
                        <a:pt x="3371" y="19137"/>
                      </a:cubicBezTo>
                      <a:cubicBezTo>
                        <a:pt x="1492" y="16659"/>
                        <a:pt x="286" y="13850"/>
                        <a:pt x="28" y="10987"/>
                      </a:cubicBezTo>
                      <a:cubicBezTo>
                        <a:pt x="-138" y="8887"/>
                        <a:pt x="461" y="6879"/>
                        <a:pt x="1041" y="5065"/>
                      </a:cubicBezTo>
                      <a:cubicBezTo>
                        <a:pt x="1658" y="3104"/>
                        <a:pt x="2736" y="1326"/>
                        <a:pt x="41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72" name="Google Shape;1372;p29"/>
            <p:cNvGrpSpPr/>
            <p:nvPr/>
          </p:nvGrpSpPr>
          <p:grpSpPr>
            <a:xfrm>
              <a:off x="-1523751" y="372560"/>
              <a:ext cx="2873450" cy="3047941"/>
              <a:chOff x="-1523751" y="372560"/>
              <a:chExt cx="2873450" cy="3047941"/>
            </a:xfrm>
          </p:grpSpPr>
          <p:grpSp>
            <p:nvGrpSpPr>
              <p:cNvPr id="1373" name="Google Shape;1373;p29"/>
              <p:cNvGrpSpPr/>
              <p:nvPr/>
            </p:nvGrpSpPr>
            <p:grpSpPr>
              <a:xfrm rot="2086670">
                <a:off x="-1181146" y="939785"/>
                <a:ext cx="2188240" cy="1886576"/>
                <a:chOff x="-3697290" y="-7331076"/>
                <a:chExt cx="6746828" cy="5816731"/>
              </a:xfrm>
            </p:grpSpPr>
            <p:sp>
              <p:nvSpPr>
                <p:cNvPr id="1374" name="Google Shape;1374;p29"/>
                <p:cNvSpPr/>
                <p:nvPr/>
              </p:nvSpPr>
              <p:spPr>
                <a:xfrm>
                  <a:off x="-3650998" y="-7300110"/>
                  <a:ext cx="6637517" cy="5722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59" h="397685" extrusionOk="0">
                      <a:moveTo>
                        <a:pt x="460562" y="216844"/>
                      </a:moveTo>
                      <a:cubicBezTo>
                        <a:pt x="456842" y="251682"/>
                        <a:pt x="439989" y="283932"/>
                        <a:pt x="419259" y="312177"/>
                      </a:cubicBezTo>
                      <a:cubicBezTo>
                        <a:pt x="397075" y="342419"/>
                        <a:pt x="369319" y="369696"/>
                        <a:pt x="334914" y="384597"/>
                      </a:cubicBezTo>
                      <a:cubicBezTo>
                        <a:pt x="295204" y="401790"/>
                        <a:pt x="249195" y="401053"/>
                        <a:pt x="207893" y="388160"/>
                      </a:cubicBezTo>
                      <a:cubicBezTo>
                        <a:pt x="166599" y="375268"/>
                        <a:pt x="129643" y="350919"/>
                        <a:pt x="97043" y="322472"/>
                      </a:cubicBezTo>
                      <a:cubicBezTo>
                        <a:pt x="61321" y="291290"/>
                        <a:pt x="29697" y="254040"/>
                        <a:pt x="12310" y="209919"/>
                      </a:cubicBezTo>
                      <a:cubicBezTo>
                        <a:pt x="1029" y="181297"/>
                        <a:pt x="-3944" y="149360"/>
                        <a:pt x="3608" y="119522"/>
                      </a:cubicBezTo>
                      <a:cubicBezTo>
                        <a:pt x="16694" y="67897"/>
                        <a:pt x="65437" y="31466"/>
                        <a:pt x="116870" y="17634"/>
                      </a:cubicBezTo>
                      <a:cubicBezTo>
                        <a:pt x="154848" y="7420"/>
                        <a:pt x="194420" y="7329"/>
                        <a:pt x="233890" y="9907"/>
                      </a:cubicBezTo>
                      <a:cubicBezTo>
                        <a:pt x="244996" y="7780"/>
                        <a:pt x="256102" y="4851"/>
                        <a:pt x="267135" y="2678"/>
                      </a:cubicBezTo>
                      <a:cubicBezTo>
                        <a:pt x="291705" y="-2166"/>
                        <a:pt x="320510" y="-1936"/>
                        <a:pt x="337777" y="16187"/>
                      </a:cubicBezTo>
                      <a:cubicBezTo>
                        <a:pt x="354170" y="33390"/>
                        <a:pt x="354428" y="60806"/>
                        <a:pt x="368370" y="80062"/>
                      </a:cubicBezTo>
                      <a:cubicBezTo>
                        <a:pt x="382405" y="99428"/>
                        <a:pt x="407417" y="107007"/>
                        <a:pt x="425945" y="122129"/>
                      </a:cubicBezTo>
                      <a:cubicBezTo>
                        <a:pt x="453103" y="144277"/>
                        <a:pt x="464292" y="181997"/>
                        <a:pt x="460562" y="21684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29"/>
                <p:cNvSpPr/>
                <p:nvPr/>
              </p:nvSpPr>
              <p:spPr>
                <a:xfrm>
                  <a:off x="-2202642" y="-7250020"/>
                  <a:ext cx="1880039" cy="300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649" h="20902" extrusionOk="0">
                      <a:moveTo>
                        <a:pt x="0" y="20903"/>
                      </a:moveTo>
                      <a:cubicBezTo>
                        <a:pt x="1842" y="19153"/>
                        <a:pt x="4927" y="18656"/>
                        <a:pt x="7386" y="17615"/>
                      </a:cubicBezTo>
                      <a:cubicBezTo>
                        <a:pt x="15278" y="14484"/>
                        <a:pt x="24459" y="10276"/>
                        <a:pt x="33457" y="8544"/>
                      </a:cubicBezTo>
                      <a:cubicBezTo>
                        <a:pt x="39664" y="6389"/>
                        <a:pt x="45189" y="5459"/>
                        <a:pt x="53275" y="4041"/>
                      </a:cubicBezTo>
                      <a:cubicBezTo>
                        <a:pt x="56756" y="3341"/>
                        <a:pt x="60181" y="2558"/>
                        <a:pt x="63543" y="1996"/>
                      </a:cubicBezTo>
                      <a:cubicBezTo>
                        <a:pt x="78111" y="44"/>
                        <a:pt x="92063" y="-453"/>
                        <a:pt x="106917" y="403"/>
                      </a:cubicBezTo>
                      <a:cubicBezTo>
                        <a:pt x="108465" y="541"/>
                        <a:pt x="110058" y="689"/>
                        <a:pt x="111761" y="845"/>
                      </a:cubicBezTo>
                      <a:cubicBezTo>
                        <a:pt x="115657" y="1195"/>
                        <a:pt x="120354" y="1637"/>
                        <a:pt x="123964" y="2346"/>
                      </a:cubicBezTo>
                      <a:cubicBezTo>
                        <a:pt x="127923" y="3240"/>
                        <a:pt x="130640" y="5248"/>
                        <a:pt x="130649" y="7061"/>
                      </a:cubicBezTo>
                      <a:cubicBezTo>
                        <a:pt x="127564" y="8517"/>
                        <a:pt x="121090" y="7154"/>
                        <a:pt x="114718" y="6610"/>
                      </a:cubicBezTo>
                      <a:cubicBezTo>
                        <a:pt x="104035" y="5579"/>
                        <a:pt x="89116" y="5174"/>
                        <a:pt x="78765" y="5744"/>
                      </a:cubicBezTo>
                      <a:cubicBezTo>
                        <a:pt x="70809" y="6039"/>
                        <a:pt x="62806" y="7089"/>
                        <a:pt x="55153" y="8010"/>
                      </a:cubicBezTo>
                      <a:cubicBezTo>
                        <a:pt x="47298" y="9023"/>
                        <a:pt x="39747" y="10681"/>
                        <a:pt x="32296" y="12237"/>
                      </a:cubicBezTo>
                      <a:cubicBezTo>
                        <a:pt x="26881" y="13453"/>
                        <a:pt x="21549" y="14401"/>
                        <a:pt x="16374" y="15847"/>
                      </a:cubicBezTo>
                      <a:cubicBezTo>
                        <a:pt x="10876" y="17431"/>
                        <a:pt x="5443" y="19134"/>
                        <a:pt x="0" y="2090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29"/>
                <p:cNvSpPr/>
                <p:nvPr/>
              </p:nvSpPr>
              <p:spPr>
                <a:xfrm>
                  <a:off x="-277328" y="-7331076"/>
                  <a:ext cx="1605723" cy="381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6" h="26480" extrusionOk="0">
                      <a:moveTo>
                        <a:pt x="111586" y="26481"/>
                      </a:moveTo>
                      <a:cubicBezTo>
                        <a:pt x="109689" y="25099"/>
                        <a:pt x="108740" y="22493"/>
                        <a:pt x="107101" y="20660"/>
                      </a:cubicBezTo>
                      <a:cubicBezTo>
                        <a:pt x="101935" y="14766"/>
                        <a:pt x="93720" y="10880"/>
                        <a:pt x="86399" y="7722"/>
                      </a:cubicBezTo>
                      <a:cubicBezTo>
                        <a:pt x="80773" y="6395"/>
                        <a:pt x="76085" y="4959"/>
                        <a:pt x="68847" y="4526"/>
                      </a:cubicBezTo>
                      <a:cubicBezTo>
                        <a:pt x="65725" y="4360"/>
                        <a:pt x="62640" y="4793"/>
                        <a:pt x="59693" y="4977"/>
                      </a:cubicBezTo>
                      <a:cubicBezTo>
                        <a:pt x="46856" y="5769"/>
                        <a:pt x="34985" y="8688"/>
                        <a:pt x="22138" y="11737"/>
                      </a:cubicBezTo>
                      <a:cubicBezTo>
                        <a:pt x="20785" y="12032"/>
                        <a:pt x="19403" y="12335"/>
                        <a:pt x="17911" y="12657"/>
                      </a:cubicBezTo>
                      <a:cubicBezTo>
                        <a:pt x="14495" y="13348"/>
                        <a:pt x="10415" y="14444"/>
                        <a:pt x="7119" y="14822"/>
                      </a:cubicBezTo>
                      <a:cubicBezTo>
                        <a:pt x="3499" y="15245"/>
                        <a:pt x="552" y="14113"/>
                        <a:pt x="0" y="12400"/>
                      </a:cubicBezTo>
                      <a:cubicBezTo>
                        <a:pt x="2173" y="10134"/>
                        <a:pt x="8049" y="9379"/>
                        <a:pt x="13657" y="7998"/>
                      </a:cubicBezTo>
                      <a:cubicBezTo>
                        <a:pt x="23059" y="5714"/>
                        <a:pt x="36330" y="2537"/>
                        <a:pt x="45888" y="1275"/>
                      </a:cubicBezTo>
                      <a:cubicBezTo>
                        <a:pt x="53173" y="235"/>
                        <a:pt x="60743" y="-364"/>
                        <a:pt x="68000" y="244"/>
                      </a:cubicBezTo>
                      <a:cubicBezTo>
                        <a:pt x="75404" y="861"/>
                        <a:pt x="82734" y="2279"/>
                        <a:pt x="89337" y="5300"/>
                      </a:cubicBezTo>
                      <a:cubicBezTo>
                        <a:pt x="94144" y="7500"/>
                        <a:pt x="98297" y="10576"/>
                        <a:pt x="102045" y="13901"/>
                      </a:cubicBezTo>
                      <a:cubicBezTo>
                        <a:pt x="106070" y="17446"/>
                        <a:pt x="109367" y="21747"/>
                        <a:pt x="111586" y="264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7" name="Google Shape;1377;p29"/>
                <p:cNvSpPr/>
                <p:nvPr/>
              </p:nvSpPr>
              <p:spPr>
                <a:xfrm>
                  <a:off x="1846361" y="-5905149"/>
                  <a:ext cx="1203177" cy="2724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12" h="189356" extrusionOk="0">
                      <a:moveTo>
                        <a:pt x="51055" y="189356"/>
                      </a:moveTo>
                      <a:cubicBezTo>
                        <a:pt x="53109" y="185636"/>
                        <a:pt x="56958" y="182007"/>
                        <a:pt x="59629" y="178158"/>
                      </a:cubicBezTo>
                      <a:cubicBezTo>
                        <a:pt x="68064" y="165864"/>
                        <a:pt x="74069" y="149453"/>
                        <a:pt x="77504" y="134203"/>
                      </a:cubicBezTo>
                      <a:cubicBezTo>
                        <a:pt x="78977" y="123106"/>
                        <a:pt x="80432" y="113538"/>
                        <a:pt x="78977" y="99540"/>
                      </a:cubicBezTo>
                      <a:cubicBezTo>
                        <a:pt x="78443" y="93499"/>
                        <a:pt x="76739" y="87734"/>
                        <a:pt x="75303" y="82200"/>
                      </a:cubicBezTo>
                      <a:cubicBezTo>
                        <a:pt x="68460" y="58311"/>
                        <a:pt x="54527" y="38107"/>
                        <a:pt x="34994" y="22690"/>
                      </a:cubicBezTo>
                      <a:cubicBezTo>
                        <a:pt x="32922" y="21198"/>
                        <a:pt x="30841" y="19393"/>
                        <a:pt x="28438" y="17865"/>
                      </a:cubicBezTo>
                      <a:cubicBezTo>
                        <a:pt x="23142" y="13988"/>
                        <a:pt x="16033" y="10535"/>
                        <a:pt x="10535" y="7827"/>
                      </a:cubicBezTo>
                      <a:cubicBezTo>
                        <a:pt x="4512" y="4843"/>
                        <a:pt x="37" y="2035"/>
                        <a:pt x="0" y="27"/>
                      </a:cubicBezTo>
                      <a:cubicBezTo>
                        <a:pt x="5212" y="-388"/>
                        <a:pt x="16457" y="4024"/>
                        <a:pt x="26255" y="9936"/>
                      </a:cubicBezTo>
                      <a:cubicBezTo>
                        <a:pt x="34561" y="14807"/>
                        <a:pt x="43798" y="21862"/>
                        <a:pt x="51598" y="30251"/>
                      </a:cubicBezTo>
                      <a:cubicBezTo>
                        <a:pt x="59472" y="38567"/>
                        <a:pt x="65956" y="48015"/>
                        <a:pt x="70311" y="56267"/>
                      </a:cubicBezTo>
                      <a:cubicBezTo>
                        <a:pt x="77163" y="68837"/>
                        <a:pt x="81574" y="83056"/>
                        <a:pt x="82955" y="96897"/>
                      </a:cubicBezTo>
                      <a:cubicBezTo>
                        <a:pt x="84447" y="111089"/>
                        <a:pt x="83370" y="125141"/>
                        <a:pt x="80018" y="138375"/>
                      </a:cubicBezTo>
                      <a:cubicBezTo>
                        <a:pt x="77504" y="148026"/>
                        <a:pt x="73562" y="156876"/>
                        <a:pt x="69004" y="165201"/>
                      </a:cubicBezTo>
                      <a:cubicBezTo>
                        <a:pt x="64141" y="174124"/>
                        <a:pt x="58109" y="182284"/>
                        <a:pt x="51055" y="18935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8" name="Google Shape;1378;p29"/>
                <p:cNvSpPr/>
                <p:nvPr/>
              </p:nvSpPr>
              <p:spPr>
                <a:xfrm>
                  <a:off x="-3697290" y="-5659836"/>
                  <a:ext cx="282015" cy="1505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8" h="104639" extrusionOk="0">
                      <a:moveTo>
                        <a:pt x="19598" y="104640"/>
                      </a:moveTo>
                      <a:cubicBezTo>
                        <a:pt x="17886" y="103387"/>
                        <a:pt x="17333" y="100873"/>
                        <a:pt x="16283" y="98976"/>
                      </a:cubicBezTo>
                      <a:cubicBezTo>
                        <a:pt x="13134" y="92871"/>
                        <a:pt x="8962" y="85715"/>
                        <a:pt x="7295" y="78422"/>
                      </a:cubicBezTo>
                      <a:cubicBezTo>
                        <a:pt x="5205" y="73485"/>
                        <a:pt x="4330" y="68982"/>
                        <a:pt x="3059" y="62416"/>
                      </a:cubicBezTo>
                      <a:cubicBezTo>
                        <a:pt x="2414" y="59598"/>
                        <a:pt x="1715" y="56799"/>
                        <a:pt x="1226" y="54064"/>
                      </a:cubicBezTo>
                      <a:cubicBezTo>
                        <a:pt x="-376" y="42166"/>
                        <a:pt x="-413" y="30691"/>
                        <a:pt x="1143" y="18600"/>
                      </a:cubicBezTo>
                      <a:cubicBezTo>
                        <a:pt x="1364" y="17338"/>
                        <a:pt x="1585" y="16067"/>
                        <a:pt x="1825" y="14667"/>
                      </a:cubicBezTo>
                      <a:cubicBezTo>
                        <a:pt x="2359" y="11508"/>
                        <a:pt x="3077" y="7705"/>
                        <a:pt x="3980" y="4832"/>
                      </a:cubicBezTo>
                      <a:cubicBezTo>
                        <a:pt x="5103" y="1691"/>
                        <a:pt x="7249" y="-243"/>
                        <a:pt x="9026" y="25"/>
                      </a:cubicBezTo>
                      <a:cubicBezTo>
                        <a:pt x="10270" y="2760"/>
                        <a:pt x="8548" y="7788"/>
                        <a:pt x="7682" y="12871"/>
                      </a:cubicBezTo>
                      <a:cubicBezTo>
                        <a:pt x="6107" y="21380"/>
                        <a:pt x="5122" y="33362"/>
                        <a:pt x="5380" y="41705"/>
                      </a:cubicBezTo>
                      <a:cubicBezTo>
                        <a:pt x="5417" y="48115"/>
                        <a:pt x="6282" y="54561"/>
                        <a:pt x="7037" y="60722"/>
                      </a:cubicBezTo>
                      <a:cubicBezTo>
                        <a:pt x="7894" y="67048"/>
                        <a:pt x="9450" y="73071"/>
                        <a:pt x="10924" y="79029"/>
                      </a:cubicBezTo>
                      <a:cubicBezTo>
                        <a:pt x="12093" y="83348"/>
                        <a:pt x="13023" y="87621"/>
                        <a:pt x="14469" y="91729"/>
                      </a:cubicBezTo>
                      <a:cubicBezTo>
                        <a:pt x="16044" y="96094"/>
                        <a:pt x="17775" y="100367"/>
                        <a:pt x="19598" y="10464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9" name="Google Shape;1379;p29"/>
                <p:cNvSpPr/>
                <p:nvPr/>
              </p:nvSpPr>
              <p:spPr>
                <a:xfrm>
                  <a:off x="-2173992" y="-2927832"/>
                  <a:ext cx="4480557" cy="1413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366" h="98227" extrusionOk="0">
                      <a:moveTo>
                        <a:pt x="311367" y="0"/>
                      </a:moveTo>
                      <a:cubicBezTo>
                        <a:pt x="309718" y="6502"/>
                        <a:pt x="305436" y="13952"/>
                        <a:pt x="301596" y="20361"/>
                      </a:cubicBezTo>
                      <a:cubicBezTo>
                        <a:pt x="295546" y="30620"/>
                        <a:pt x="287736" y="41045"/>
                        <a:pt x="278536" y="50502"/>
                      </a:cubicBezTo>
                      <a:cubicBezTo>
                        <a:pt x="269355" y="59970"/>
                        <a:pt x="258580" y="68184"/>
                        <a:pt x="247437" y="74483"/>
                      </a:cubicBezTo>
                      <a:cubicBezTo>
                        <a:pt x="231809" y="84033"/>
                        <a:pt x="216927" y="89982"/>
                        <a:pt x="194347" y="94541"/>
                      </a:cubicBezTo>
                      <a:cubicBezTo>
                        <a:pt x="184585" y="96447"/>
                        <a:pt x="174805" y="97865"/>
                        <a:pt x="165283" y="98141"/>
                      </a:cubicBezTo>
                      <a:cubicBezTo>
                        <a:pt x="123990" y="99366"/>
                        <a:pt x="84952" y="87569"/>
                        <a:pt x="49709" y="65514"/>
                      </a:cubicBezTo>
                      <a:cubicBezTo>
                        <a:pt x="46081" y="63267"/>
                        <a:pt x="42287" y="60651"/>
                        <a:pt x="38410" y="57907"/>
                      </a:cubicBezTo>
                      <a:cubicBezTo>
                        <a:pt x="29523" y="51525"/>
                        <a:pt x="19236" y="43237"/>
                        <a:pt x="11943" y="35980"/>
                      </a:cubicBezTo>
                      <a:cubicBezTo>
                        <a:pt x="3885" y="28042"/>
                        <a:pt x="-591" y="20610"/>
                        <a:pt x="63" y="18750"/>
                      </a:cubicBezTo>
                      <a:cubicBezTo>
                        <a:pt x="6657" y="23234"/>
                        <a:pt x="19402" y="36827"/>
                        <a:pt x="33741" y="47593"/>
                      </a:cubicBezTo>
                      <a:cubicBezTo>
                        <a:pt x="45648" y="56765"/>
                        <a:pt x="60834" y="66508"/>
                        <a:pt x="76968" y="74050"/>
                      </a:cubicBezTo>
                      <a:cubicBezTo>
                        <a:pt x="93038" y="81740"/>
                        <a:pt x="110038" y="86915"/>
                        <a:pt x="124247" y="89687"/>
                      </a:cubicBezTo>
                      <a:cubicBezTo>
                        <a:pt x="146054" y="94043"/>
                        <a:pt x="168911" y="94310"/>
                        <a:pt x="190157" y="90958"/>
                      </a:cubicBezTo>
                      <a:cubicBezTo>
                        <a:pt x="211982" y="87551"/>
                        <a:pt x="232482" y="79843"/>
                        <a:pt x="250550" y="68718"/>
                      </a:cubicBezTo>
                      <a:cubicBezTo>
                        <a:pt x="263700" y="60596"/>
                        <a:pt x="275589" y="51175"/>
                        <a:pt x="285600" y="40032"/>
                      </a:cubicBezTo>
                      <a:cubicBezTo>
                        <a:pt x="296282" y="28134"/>
                        <a:pt x="305003" y="14624"/>
                        <a:pt x="3113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80" name="Google Shape;1380;p29"/>
              <p:cNvGrpSpPr/>
              <p:nvPr/>
            </p:nvGrpSpPr>
            <p:grpSpPr>
              <a:xfrm rot="2086670">
                <a:off x="-978229" y="465044"/>
                <a:ext cx="584086" cy="829611"/>
                <a:chOff x="-4505985" y="-7188563"/>
                <a:chExt cx="1800866" cy="2557875"/>
              </a:xfrm>
            </p:grpSpPr>
            <p:sp>
              <p:nvSpPr>
                <p:cNvPr id="1381" name="Google Shape;1381;p29"/>
                <p:cNvSpPr/>
                <p:nvPr/>
              </p:nvSpPr>
              <p:spPr>
                <a:xfrm>
                  <a:off x="-4441678" y="-7147768"/>
                  <a:ext cx="1727491" cy="2477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48" h="172175" extrusionOk="0">
                      <a:moveTo>
                        <a:pt x="111600" y="16044"/>
                      </a:moveTo>
                      <a:cubicBezTo>
                        <a:pt x="113985" y="14948"/>
                        <a:pt x="116278" y="13677"/>
                        <a:pt x="117973" y="11707"/>
                      </a:cubicBezTo>
                      <a:cubicBezTo>
                        <a:pt x="120358" y="8926"/>
                        <a:pt x="120984" y="4247"/>
                        <a:pt x="118267" y="1807"/>
                      </a:cubicBezTo>
                      <a:cubicBezTo>
                        <a:pt x="116462" y="195"/>
                        <a:pt x="113829" y="20"/>
                        <a:pt x="111416" y="2"/>
                      </a:cubicBezTo>
                      <a:cubicBezTo>
                        <a:pt x="72664" y="-210"/>
                        <a:pt x="34529" y="21496"/>
                        <a:pt x="14932" y="54916"/>
                      </a:cubicBezTo>
                      <a:cubicBezTo>
                        <a:pt x="-4674" y="88344"/>
                        <a:pt x="-4996" y="132217"/>
                        <a:pt x="14104" y="165931"/>
                      </a:cubicBezTo>
                      <a:cubicBezTo>
                        <a:pt x="15328" y="168086"/>
                        <a:pt x="16728" y="170305"/>
                        <a:pt x="18938" y="171447"/>
                      </a:cubicBezTo>
                      <a:cubicBezTo>
                        <a:pt x="23248" y="173657"/>
                        <a:pt x="28727" y="170526"/>
                        <a:pt x="30892" y="166198"/>
                      </a:cubicBezTo>
                      <a:cubicBezTo>
                        <a:pt x="33056" y="161861"/>
                        <a:pt x="32862" y="156786"/>
                        <a:pt x="32844" y="151942"/>
                      </a:cubicBezTo>
                      <a:cubicBezTo>
                        <a:pt x="32789" y="138856"/>
                        <a:pt x="34492" y="125835"/>
                        <a:pt x="37715" y="113181"/>
                      </a:cubicBezTo>
                      <a:cubicBezTo>
                        <a:pt x="41869" y="76483"/>
                        <a:pt x="64403" y="42465"/>
                        <a:pt x="96147" y="23724"/>
                      </a:cubicBezTo>
                      <a:lnTo>
                        <a:pt x="111600" y="1604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2" name="Google Shape;1382;p29"/>
                <p:cNvSpPr/>
                <p:nvPr/>
              </p:nvSpPr>
              <p:spPr>
                <a:xfrm>
                  <a:off x="-4009472" y="-7188563"/>
                  <a:ext cx="1283041" cy="550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62" h="38227" extrusionOk="0">
                      <a:moveTo>
                        <a:pt x="0" y="38228"/>
                      </a:moveTo>
                      <a:cubicBezTo>
                        <a:pt x="479" y="36303"/>
                        <a:pt x="2514" y="35051"/>
                        <a:pt x="3812" y="33540"/>
                      </a:cubicBezTo>
                      <a:cubicBezTo>
                        <a:pt x="8104" y="28899"/>
                        <a:pt x="13077" y="23042"/>
                        <a:pt x="19063" y="19589"/>
                      </a:cubicBezTo>
                      <a:cubicBezTo>
                        <a:pt x="22811" y="16338"/>
                        <a:pt x="26577" y="14367"/>
                        <a:pt x="32084" y="11576"/>
                      </a:cubicBezTo>
                      <a:cubicBezTo>
                        <a:pt x="34423" y="10269"/>
                        <a:pt x="36744" y="8961"/>
                        <a:pt x="39065" y="7838"/>
                      </a:cubicBezTo>
                      <a:cubicBezTo>
                        <a:pt x="49314" y="3537"/>
                        <a:pt x="59693" y="1004"/>
                        <a:pt x="70983" y="139"/>
                      </a:cubicBezTo>
                      <a:cubicBezTo>
                        <a:pt x="72181" y="111"/>
                        <a:pt x="73369" y="74"/>
                        <a:pt x="74685" y="47"/>
                      </a:cubicBezTo>
                      <a:cubicBezTo>
                        <a:pt x="77651" y="-45"/>
                        <a:pt x="81261" y="-27"/>
                        <a:pt x="84033" y="341"/>
                      </a:cubicBezTo>
                      <a:cubicBezTo>
                        <a:pt x="87081" y="894"/>
                        <a:pt x="89171" y="2662"/>
                        <a:pt x="89162" y="4458"/>
                      </a:cubicBezTo>
                      <a:cubicBezTo>
                        <a:pt x="86841" y="6162"/>
                        <a:pt x="82053" y="5342"/>
                        <a:pt x="77338" y="5462"/>
                      </a:cubicBezTo>
                      <a:cubicBezTo>
                        <a:pt x="69418" y="5498"/>
                        <a:pt x="58505" y="7009"/>
                        <a:pt x="51147" y="9081"/>
                      </a:cubicBezTo>
                      <a:cubicBezTo>
                        <a:pt x="45456" y="10499"/>
                        <a:pt x="39958" y="12820"/>
                        <a:pt x="34718" y="14984"/>
                      </a:cubicBezTo>
                      <a:cubicBezTo>
                        <a:pt x="29349" y="17295"/>
                        <a:pt x="24487" y="20251"/>
                        <a:pt x="19680" y="23162"/>
                      </a:cubicBezTo>
                      <a:cubicBezTo>
                        <a:pt x="16235" y="25363"/>
                        <a:pt x="12754" y="27370"/>
                        <a:pt x="9605" y="29829"/>
                      </a:cubicBezTo>
                      <a:cubicBezTo>
                        <a:pt x="6290" y="32490"/>
                        <a:pt x="3122" y="35299"/>
                        <a:pt x="0" y="3822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3" name="Google Shape;1383;p29"/>
                <p:cNvSpPr/>
                <p:nvPr/>
              </p:nvSpPr>
              <p:spPr>
                <a:xfrm>
                  <a:off x="-4017602" y="-7106528"/>
                  <a:ext cx="1312483" cy="23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08" h="163009" extrusionOk="0">
                      <a:moveTo>
                        <a:pt x="169" y="163010"/>
                      </a:moveTo>
                      <a:cubicBezTo>
                        <a:pt x="-421" y="159418"/>
                        <a:pt x="694" y="155007"/>
                        <a:pt x="1062" y="151066"/>
                      </a:cubicBezTo>
                      <a:cubicBezTo>
                        <a:pt x="2222" y="138541"/>
                        <a:pt x="2803" y="123678"/>
                        <a:pt x="6145" y="110555"/>
                      </a:cubicBezTo>
                      <a:cubicBezTo>
                        <a:pt x="7619" y="100977"/>
                        <a:pt x="10013" y="93002"/>
                        <a:pt x="14277" y="81583"/>
                      </a:cubicBezTo>
                      <a:cubicBezTo>
                        <a:pt x="16183" y="76684"/>
                        <a:pt x="17988" y="71757"/>
                        <a:pt x="20309" y="67263"/>
                      </a:cubicBezTo>
                      <a:cubicBezTo>
                        <a:pt x="30375" y="48016"/>
                        <a:pt x="45284" y="31458"/>
                        <a:pt x="65876" y="22332"/>
                      </a:cubicBezTo>
                      <a:cubicBezTo>
                        <a:pt x="67865" y="21374"/>
                        <a:pt x="69964" y="20371"/>
                        <a:pt x="72175" y="19311"/>
                      </a:cubicBezTo>
                      <a:cubicBezTo>
                        <a:pt x="77184" y="16908"/>
                        <a:pt x="82056" y="12911"/>
                        <a:pt x="84552" y="8905"/>
                      </a:cubicBezTo>
                      <a:cubicBezTo>
                        <a:pt x="87480" y="4761"/>
                        <a:pt x="88604" y="856"/>
                        <a:pt x="90326" y="0"/>
                      </a:cubicBezTo>
                      <a:cubicBezTo>
                        <a:pt x="91541" y="1998"/>
                        <a:pt x="91689" y="6336"/>
                        <a:pt x="89571" y="10526"/>
                      </a:cubicBezTo>
                      <a:cubicBezTo>
                        <a:pt x="87591" y="14753"/>
                        <a:pt x="83677" y="18648"/>
                        <a:pt x="79431" y="21420"/>
                      </a:cubicBezTo>
                      <a:cubicBezTo>
                        <a:pt x="72239" y="26200"/>
                        <a:pt x="63159" y="29119"/>
                        <a:pt x="55672" y="34368"/>
                      </a:cubicBezTo>
                      <a:cubicBezTo>
                        <a:pt x="48028" y="39479"/>
                        <a:pt x="41370" y="45926"/>
                        <a:pt x="36618" y="51773"/>
                      </a:cubicBezTo>
                      <a:cubicBezTo>
                        <a:pt x="29205" y="60697"/>
                        <a:pt x="23394" y="71103"/>
                        <a:pt x="18909" y="81472"/>
                      </a:cubicBezTo>
                      <a:cubicBezTo>
                        <a:pt x="14305" y="92128"/>
                        <a:pt x="11284" y="103179"/>
                        <a:pt x="8789" y="114165"/>
                      </a:cubicBezTo>
                      <a:cubicBezTo>
                        <a:pt x="6947" y="122177"/>
                        <a:pt x="5197" y="129995"/>
                        <a:pt x="3935" y="137860"/>
                      </a:cubicBezTo>
                      <a:cubicBezTo>
                        <a:pt x="2738" y="145909"/>
                        <a:pt x="1495" y="154160"/>
                        <a:pt x="169" y="1630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4" name="Google Shape;1384;p29"/>
                <p:cNvSpPr/>
                <p:nvPr/>
              </p:nvSpPr>
              <p:spPr>
                <a:xfrm>
                  <a:off x="-4505985" y="-6615429"/>
                  <a:ext cx="473201" cy="1984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4" h="137925" extrusionOk="0">
                      <a:moveTo>
                        <a:pt x="28022" y="0"/>
                      </a:moveTo>
                      <a:cubicBezTo>
                        <a:pt x="27184" y="2836"/>
                        <a:pt x="24430" y="5175"/>
                        <a:pt x="22846" y="7883"/>
                      </a:cubicBezTo>
                      <a:cubicBezTo>
                        <a:pt x="17487" y="16281"/>
                        <a:pt x="13609" y="27222"/>
                        <a:pt x="9972" y="37002"/>
                      </a:cubicBezTo>
                      <a:cubicBezTo>
                        <a:pt x="8351" y="44342"/>
                        <a:pt x="6371" y="50438"/>
                        <a:pt x="5340" y="59785"/>
                      </a:cubicBezTo>
                      <a:cubicBezTo>
                        <a:pt x="4962" y="63819"/>
                        <a:pt x="4999" y="67834"/>
                        <a:pt x="5045" y="71674"/>
                      </a:cubicBezTo>
                      <a:cubicBezTo>
                        <a:pt x="4898" y="88214"/>
                        <a:pt x="7743" y="104164"/>
                        <a:pt x="14245" y="119110"/>
                      </a:cubicBezTo>
                      <a:cubicBezTo>
                        <a:pt x="14963" y="120584"/>
                        <a:pt x="15801" y="122121"/>
                        <a:pt x="16759" y="123622"/>
                      </a:cubicBezTo>
                      <a:cubicBezTo>
                        <a:pt x="18932" y="127159"/>
                        <a:pt x="22653" y="130272"/>
                        <a:pt x="25894" y="131957"/>
                      </a:cubicBezTo>
                      <a:cubicBezTo>
                        <a:pt x="29302" y="133909"/>
                        <a:pt x="32322" y="135318"/>
                        <a:pt x="32884" y="137114"/>
                      </a:cubicBezTo>
                      <a:cubicBezTo>
                        <a:pt x="31245" y="138136"/>
                        <a:pt x="27976" y="138293"/>
                        <a:pt x="24541" y="137003"/>
                      </a:cubicBezTo>
                      <a:cubicBezTo>
                        <a:pt x="21078" y="135769"/>
                        <a:pt x="17625" y="133209"/>
                        <a:pt x="14890" y="130161"/>
                      </a:cubicBezTo>
                      <a:cubicBezTo>
                        <a:pt x="10193" y="125059"/>
                        <a:pt x="7034" y="117517"/>
                        <a:pt x="4999" y="110232"/>
                      </a:cubicBezTo>
                      <a:cubicBezTo>
                        <a:pt x="2688" y="102920"/>
                        <a:pt x="1518" y="95378"/>
                        <a:pt x="772" y="89199"/>
                      </a:cubicBezTo>
                      <a:cubicBezTo>
                        <a:pt x="-268" y="79695"/>
                        <a:pt x="-305" y="69915"/>
                        <a:pt x="956" y="60725"/>
                      </a:cubicBezTo>
                      <a:cubicBezTo>
                        <a:pt x="2236" y="51304"/>
                        <a:pt x="4327" y="42214"/>
                        <a:pt x="7578" y="33686"/>
                      </a:cubicBezTo>
                      <a:cubicBezTo>
                        <a:pt x="9917" y="27452"/>
                        <a:pt x="13057" y="21807"/>
                        <a:pt x="16271" y="16346"/>
                      </a:cubicBezTo>
                      <a:cubicBezTo>
                        <a:pt x="19595" y="10434"/>
                        <a:pt x="23712" y="5083"/>
                        <a:pt x="280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85" name="Google Shape;1385;p29"/>
              <p:cNvGrpSpPr/>
              <p:nvPr/>
            </p:nvGrpSpPr>
            <p:grpSpPr>
              <a:xfrm rot="2086670">
                <a:off x="-980196" y="513766"/>
                <a:ext cx="157335" cy="151337"/>
                <a:chOff x="-4904188" y="-6499680"/>
                <a:chExt cx="485099" cy="466605"/>
              </a:xfrm>
            </p:grpSpPr>
            <p:sp>
              <p:nvSpPr>
                <p:cNvPr id="1386" name="Google Shape;1386;p29"/>
                <p:cNvSpPr/>
                <p:nvPr/>
              </p:nvSpPr>
              <p:spPr>
                <a:xfrm>
                  <a:off x="-4838227" y="-6434869"/>
                  <a:ext cx="361966" cy="359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7"/>
                      </a:cubicBezTo>
                      <a:cubicBezTo>
                        <a:pt x="3905" y="23146"/>
                        <a:pt x="10710" y="26231"/>
                        <a:pt x="16420" y="24453"/>
                      </a:cubicBezTo>
                      <a:cubicBezTo>
                        <a:pt x="22139" y="22685"/>
                        <a:pt x="26006" y="16331"/>
                        <a:pt x="24993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7" name="Google Shape;1387;p29"/>
                <p:cNvSpPr/>
                <p:nvPr/>
              </p:nvSpPr>
              <p:spPr>
                <a:xfrm>
                  <a:off x="-4811433" y="-6499680"/>
                  <a:ext cx="392343" cy="412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5" h="28653" extrusionOk="0">
                      <a:moveTo>
                        <a:pt x="20092" y="28654"/>
                      </a:moveTo>
                      <a:cubicBezTo>
                        <a:pt x="20028" y="27392"/>
                        <a:pt x="21198" y="27088"/>
                        <a:pt x="21722" y="26278"/>
                      </a:cubicBezTo>
                      <a:cubicBezTo>
                        <a:pt x="23408" y="23662"/>
                        <a:pt x="23334" y="20099"/>
                        <a:pt x="23813" y="17244"/>
                      </a:cubicBezTo>
                      <a:cubicBezTo>
                        <a:pt x="23159" y="15154"/>
                        <a:pt x="23214" y="13376"/>
                        <a:pt x="21888" y="11111"/>
                      </a:cubicBezTo>
                      <a:cubicBezTo>
                        <a:pt x="21308" y="10144"/>
                        <a:pt x="20295" y="9526"/>
                        <a:pt x="19568" y="8845"/>
                      </a:cubicBezTo>
                      <a:cubicBezTo>
                        <a:pt x="16363" y="5797"/>
                        <a:pt x="12255" y="4765"/>
                        <a:pt x="8397" y="6027"/>
                      </a:cubicBezTo>
                      <a:cubicBezTo>
                        <a:pt x="7946" y="6175"/>
                        <a:pt x="7623" y="6276"/>
                        <a:pt x="7154" y="6423"/>
                      </a:cubicBezTo>
                      <a:cubicBezTo>
                        <a:pt x="6141" y="6764"/>
                        <a:pt x="5210" y="7630"/>
                        <a:pt x="4373" y="8081"/>
                      </a:cubicBezTo>
                      <a:cubicBezTo>
                        <a:pt x="3452" y="8541"/>
                        <a:pt x="1766" y="8247"/>
                        <a:pt x="228" y="7298"/>
                      </a:cubicBezTo>
                      <a:cubicBezTo>
                        <a:pt x="-739" y="5272"/>
                        <a:pt x="1536" y="3228"/>
                        <a:pt x="3829" y="1966"/>
                      </a:cubicBezTo>
                      <a:cubicBezTo>
                        <a:pt x="7596" y="-604"/>
                        <a:pt x="14594" y="-640"/>
                        <a:pt x="18462" y="1772"/>
                      </a:cubicBezTo>
                      <a:cubicBezTo>
                        <a:pt x="21455" y="3347"/>
                        <a:pt x="23979" y="5825"/>
                        <a:pt x="25406" y="8744"/>
                      </a:cubicBezTo>
                      <a:cubicBezTo>
                        <a:pt x="26879" y="11691"/>
                        <a:pt x="27607" y="15061"/>
                        <a:pt x="27110" y="18146"/>
                      </a:cubicBezTo>
                      <a:cubicBezTo>
                        <a:pt x="26741" y="20412"/>
                        <a:pt x="25608" y="22336"/>
                        <a:pt x="24550" y="24077"/>
                      </a:cubicBezTo>
                      <a:cubicBezTo>
                        <a:pt x="23398" y="25956"/>
                        <a:pt x="21861" y="27539"/>
                        <a:pt x="20092" y="2865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p29"/>
                <p:cNvSpPr/>
                <p:nvPr/>
              </p:nvSpPr>
              <p:spPr>
                <a:xfrm>
                  <a:off x="-4904188" y="-6342978"/>
                  <a:ext cx="319861" cy="30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28" h="21536" extrusionOk="0">
                      <a:moveTo>
                        <a:pt x="974" y="0"/>
                      </a:moveTo>
                      <a:cubicBezTo>
                        <a:pt x="1858" y="672"/>
                        <a:pt x="1158" y="1335"/>
                        <a:pt x="1214" y="2007"/>
                      </a:cubicBezTo>
                      <a:cubicBezTo>
                        <a:pt x="1425" y="4172"/>
                        <a:pt x="3120" y="6151"/>
                        <a:pt x="3507" y="8168"/>
                      </a:cubicBezTo>
                      <a:cubicBezTo>
                        <a:pt x="4704" y="9255"/>
                        <a:pt x="4999" y="10489"/>
                        <a:pt x="6306" y="11815"/>
                      </a:cubicBezTo>
                      <a:cubicBezTo>
                        <a:pt x="6859" y="12386"/>
                        <a:pt x="7752" y="12589"/>
                        <a:pt x="8323" y="13003"/>
                      </a:cubicBezTo>
                      <a:cubicBezTo>
                        <a:pt x="10883" y="14744"/>
                        <a:pt x="13664" y="15710"/>
                        <a:pt x="16639" y="15895"/>
                      </a:cubicBezTo>
                      <a:cubicBezTo>
                        <a:pt x="17026" y="15932"/>
                        <a:pt x="17210" y="15950"/>
                        <a:pt x="17606" y="15996"/>
                      </a:cubicBezTo>
                      <a:cubicBezTo>
                        <a:pt x="18389" y="16116"/>
                        <a:pt x="19300" y="15821"/>
                        <a:pt x="20037" y="15959"/>
                      </a:cubicBezTo>
                      <a:cubicBezTo>
                        <a:pt x="20820" y="16116"/>
                        <a:pt x="21731" y="17469"/>
                        <a:pt x="22229" y="19210"/>
                      </a:cubicBezTo>
                      <a:cubicBezTo>
                        <a:pt x="21952" y="21264"/>
                        <a:pt x="19982" y="21346"/>
                        <a:pt x="18223" y="21475"/>
                      </a:cubicBezTo>
                      <a:cubicBezTo>
                        <a:pt x="15184" y="21825"/>
                        <a:pt x="10994" y="20637"/>
                        <a:pt x="8461" y="19099"/>
                      </a:cubicBezTo>
                      <a:cubicBezTo>
                        <a:pt x="6490" y="18004"/>
                        <a:pt x="4575" y="16539"/>
                        <a:pt x="3267" y="14753"/>
                      </a:cubicBezTo>
                      <a:cubicBezTo>
                        <a:pt x="1923" y="12939"/>
                        <a:pt x="781" y="11032"/>
                        <a:pt x="238" y="8951"/>
                      </a:cubicBezTo>
                      <a:cubicBezTo>
                        <a:pt x="-149" y="7432"/>
                        <a:pt x="44" y="5847"/>
                        <a:pt x="81" y="4420"/>
                      </a:cubicBezTo>
                      <a:cubicBezTo>
                        <a:pt x="109" y="2882"/>
                        <a:pt x="403" y="1381"/>
                        <a:pt x="97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89" name="Google Shape;1389;p29"/>
              <p:cNvGrpSpPr/>
              <p:nvPr/>
            </p:nvGrpSpPr>
            <p:grpSpPr>
              <a:xfrm rot="2086670">
                <a:off x="-1129843" y="1231845"/>
                <a:ext cx="141336" cy="144743"/>
                <a:chOff x="-4021703" y="-4402108"/>
                <a:chExt cx="435770" cy="446275"/>
              </a:xfrm>
            </p:grpSpPr>
            <p:sp>
              <p:nvSpPr>
                <p:cNvPr id="1390" name="Google Shape;1390;p29"/>
                <p:cNvSpPr/>
                <p:nvPr/>
              </p:nvSpPr>
              <p:spPr>
                <a:xfrm>
                  <a:off x="-3977138" y="-4362882"/>
                  <a:ext cx="361966" cy="359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7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4"/>
                      </a:cubicBezTo>
                      <a:cubicBezTo>
                        <a:pt x="22129" y="22685"/>
                        <a:pt x="26006" y="16331"/>
                        <a:pt x="24993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29"/>
                <p:cNvSpPr/>
                <p:nvPr/>
              </p:nvSpPr>
              <p:spPr>
                <a:xfrm>
                  <a:off x="-3922659" y="-4402108"/>
                  <a:ext cx="336726" cy="295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0" h="20539" extrusionOk="0">
                      <a:moveTo>
                        <a:pt x="20581" y="20540"/>
                      </a:moveTo>
                      <a:cubicBezTo>
                        <a:pt x="19992" y="19573"/>
                        <a:pt x="20876" y="19149"/>
                        <a:pt x="21032" y="18431"/>
                      </a:cubicBezTo>
                      <a:cubicBezTo>
                        <a:pt x="21465" y="16138"/>
                        <a:pt x="20176" y="13771"/>
                        <a:pt x="19973" y="11671"/>
                      </a:cubicBezTo>
                      <a:cubicBezTo>
                        <a:pt x="18877" y="10428"/>
                        <a:pt x="18665" y="9120"/>
                        <a:pt x="17312" y="7794"/>
                      </a:cubicBezTo>
                      <a:cubicBezTo>
                        <a:pt x="16750" y="7214"/>
                        <a:pt x="15829" y="7076"/>
                        <a:pt x="15240" y="6726"/>
                      </a:cubicBezTo>
                      <a:cubicBezTo>
                        <a:pt x="12569" y="5299"/>
                        <a:pt x="9502" y="5124"/>
                        <a:pt x="6731" y="6035"/>
                      </a:cubicBezTo>
                      <a:cubicBezTo>
                        <a:pt x="6372" y="6146"/>
                        <a:pt x="6196" y="6201"/>
                        <a:pt x="5828" y="6312"/>
                      </a:cubicBezTo>
                      <a:cubicBezTo>
                        <a:pt x="5082" y="6505"/>
                        <a:pt x="4428" y="7168"/>
                        <a:pt x="3747" y="7371"/>
                      </a:cubicBezTo>
                      <a:cubicBezTo>
                        <a:pt x="3028" y="7574"/>
                        <a:pt x="1564" y="6892"/>
                        <a:pt x="201" y="5695"/>
                      </a:cubicBezTo>
                      <a:cubicBezTo>
                        <a:pt x="-627" y="3761"/>
                        <a:pt x="1260" y="2509"/>
                        <a:pt x="2973" y="1597"/>
                      </a:cubicBezTo>
                      <a:cubicBezTo>
                        <a:pt x="5883" y="-190"/>
                        <a:pt x="10783" y="-439"/>
                        <a:pt x="13923" y="657"/>
                      </a:cubicBezTo>
                      <a:cubicBezTo>
                        <a:pt x="16336" y="1348"/>
                        <a:pt x="18758" y="2794"/>
                        <a:pt x="20286" y="4774"/>
                      </a:cubicBezTo>
                      <a:cubicBezTo>
                        <a:pt x="21861" y="6763"/>
                        <a:pt x="22994" y="8973"/>
                        <a:pt x="23335" y="11313"/>
                      </a:cubicBezTo>
                      <a:cubicBezTo>
                        <a:pt x="23574" y="13025"/>
                        <a:pt x="23114" y="14701"/>
                        <a:pt x="22764" y="16202"/>
                      </a:cubicBezTo>
                      <a:cubicBezTo>
                        <a:pt x="22395" y="17842"/>
                        <a:pt x="21640" y="19352"/>
                        <a:pt x="20581" y="2054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p29"/>
                <p:cNvSpPr/>
                <p:nvPr/>
              </p:nvSpPr>
              <p:spPr>
                <a:xfrm>
                  <a:off x="-4021703" y="-4330621"/>
                  <a:ext cx="382501" cy="374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1" h="26045" extrusionOk="0">
                      <a:moveTo>
                        <a:pt x="4405" y="0"/>
                      </a:moveTo>
                      <a:cubicBezTo>
                        <a:pt x="5058" y="1022"/>
                        <a:pt x="4119" y="1741"/>
                        <a:pt x="3926" y="2588"/>
                      </a:cubicBezTo>
                      <a:cubicBezTo>
                        <a:pt x="3272" y="5304"/>
                        <a:pt x="3778" y="8611"/>
                        <a:pt x="3401" y="11318"/>
                      </a:cubicBezTo>
                      <a:cubicBezTo>
                        <a:pt x="4119" y="13243"/>
                        <a:pt x="4082" y="14900"/>
                        <a:pt x="5408" y="16852"/>
                      </a:cubicBezTo>
                      <a:cubicBezTo>
                        <a:pt x="5998" y="17663"/>
                        <a:pt x="6992" y="18077"/>
                        <a:pt x="7711" y="18584"/>
                      </a:cubicBezTo>
                      <a:cubicBezTo>
                        <a:pt x="10962" y="20831"/>
                        <a:pt x="14885" y="21144"/>
                        <a:pt x="18467" y="19735"/>
                      </a:cubicBezTo>
                      <a:cubicBezTo>
                        <a:pt x="18909" y="19569"/>
                        <a:pt x="19204" y="19459"/>
                        <a:pt x="19655" y="19284"/>
                      </a:cubicBezTo>
                      <a:cubicBezTo>
                        <a:pt x="20631" y="18915"/>
                        <a:pt x="21589" y="18077"/>
                        <a:pt x="22501" y="17672"/>
                      </a:cubicBezTo>
                      <a:cubicBezTo>
                        <a:pt x="23495" y="17249"/>
                        <a:pt x="25134" y="17801"/>
                        <a:pt x="26460" y="19017"/>
                      </a:cubicBezTo>
                      <a:cubicBezTo>
                        <a:pt x="27114" y="21089"/>
                        <a:pt x="25005" y="22525"/>
                        <a:pt x="22988" y="23722"/>
                      </a:cubicBezTo>
                      <a:cubicBezTo>
                        <a:pt x="19701" y="26016"/>
                        <a:pt x="13448" y="26817"/>
                        <a:pt x="9553" y="25187"/>
                      </a:cubicBezTo>
                      <a:cubicBezTo>
                        <a:pt x="6596" y="24183"/>
                        <a:pt x="3723" y="22258"/>
                        <a:pt x="2065" y="19450"/>
                      </a:cubicBezTo>
                      <a:cubicBezTo>
                        <a:pt x="380" y="16622"/>
                        <a:pt x="-246" y="13427"/>
                        <a:pt x="86" y="10618"/>
                      </a:cubicBezTo>
                      <a:cubicBezTo>
                        <a:pt x="325" y="8555"/>
                        <a:pt x="1218" y="6787"/>
                        <a:pt x="1863" y="5092"/>
                      </a:cubicBezTo>
                      <a:cubicBezTo>
                        <a:pt x="2544" y="3287"/>
                        <a:pt x="3419" y="1612"/>
                        <a:pt x="44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93" name="Google Shape;1393;p29"/>
              <p:cNvGrpSpPr/>
              <p:nvPr/>
            </p:nvGrpSpPr>
            <p:grpSpPr>
              <a:xfrm rot="2086670">
                <a:off x="658408" y="2314000"/>
                <a:ext cx="327186" cy="778430"/>
                <a:chOff x="2916156" y="-5144433"/>
                <a:chExt cx="1008788" cy="2400073"/>
              </a:xfrm>
            </p:grpSpPr>
            <p:sp>
              <p:nvSpPr>
                <p:cNvPr id="1394" name="Google Shape;1394;p29"/>
                <p:cNvSpPr/>
                <p:nvPr/>
              </p:nvSpPr>
              <p:spPr>
                <a:xfrm>
                  <a:off x="2948144" y="-5123137"/>
                  <a:ext cx="960806" cy="2322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69" h="161405" extrusionOk="0">
                      <a:moveTo>
                        <a:pt x="66172" y="72306"/>
                      </a:moveTo>
                      <a:cubicBezTo>
                        <a:pt x="68999" y="97667"/>
                        <a:pt x="61706" y="124014"/>
                        <a:pt x="46235" y="144302"/>
                      </a:cubicBezTo>
                      <a:cubicBezTo>
                        <a:pt x="40976" y="151209"/>
                        <a:pt x="34475" y="157637"/>
                        <a:pt x="26214" y="160298"/>
                      </a:cubicBezTo>
                      <a:cubicBezTo>
                        <a:pt x="17954" y="162960"/>
                        <a:pt x="7686" y="160860"/>
                        <a:pt x="2934" y="153603"/>
                      </a:cubicBezTo>
                      <a:cubicBezTo>
                        <a:pt x="-1579" y="146715"/>
                        <a:pt x="-59" y="137635"/>
                        <a:pt x="2022" y="129669"/>
                      </a:cubicBezTo>
                      <a:cubicBezTo>
                        <a:pt x="10513" y="97271"/>
                        <a:pt x="25956" y="64883"/>
                        <a:pt x="20394" y="31859"/>
                      </a:cubicBezTo>
                      <a:cubicBezTo>
                        <a:pt x="19445" y="26260"/>
                        <a:pt x="17898" y="20679"/>
                        <a:pt x="18211" y="15016"/>
                      </a:cubicBezTo>
                      <a:cubicBezTo>
                        <a:pt x="18524" y="9343"/>
                        <a:pt x="21167" y="3348"/>
                        <a:pt x="26352" y="1018"/>
                      </a:cubicBezTo>
                      <a:cubicBezTo>
                        <a:pt x="35368" y="-3043"/>
                        <a:pt x="44807" y="5797"/>
                        <a:pt x="49891" y="14279"/>
                      </a:cubicBezTo>
                      <a:cubicBezTo>
                        <a:pt x="74635" y="55573"/>
                        <a:pt x="71468" y="111822"/>
                        <a:pt x="42238" y="15007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p29"/>
                <p:cNvSpPr/>
                <p:nvPr/>
              </p:nvSpPr>
              <p:spPr>
                <a:xfrm>
                  <a:off x="3236555" y="-5144433"/>
                  <a:ext cx="688389" cy="1543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38" h="107279" extrusionOk="0">
                      <a:moveTo>
                        <a:pt x="39407" y="107280"/>
                      </a:moveTo>
                      <a:cubicBezTo>
                        <a:pt x="39241" y="104747"/>
                        <a:pt x="40982" y="102260"/>
                        <a:pt x="41589" y="99709"/>
                      </a:cubicBezTo>
                      <a:cubicBezTo>
                        <a:pt x="43809" y="91679"/>
                        <a:pt x="43938" y="81982"/>
                        <a:pt x="44380" y="73316"/>
                      </a:cubicBezTo>
                      <a:cubicBezTo>
                        <a:pt x="43745" y="67082"/>
                        <a:pt x="43689" y="61750"/>
                        <a:pt x="42031" y="54097"/>
                      </a:cubicBezTo>
                      <a:cubicBezTo>
                        <a:pt x="41396" y="50782"/>
                        <a:pt x="40006" y="47706"/>
                        <a:pt x="39048" y="44667"/>
                      </a:cubicBezTo>
                      <a:cubicBezTo>
                        <a:pt x="34664" y="31654"/>
                        <a:pt x="28024" y="19913"/>
                        <a:pt x="18769" y="10124"/>
                      </a:cubicBezTo>
                      <a:cubicBezTo>
                        <a:pt x="17812" y="9193"/>
                        <a:pt x="16762" y="8282"/>
                        <a:pt x="15620" y="7481"/>
                      </a:cubicBezTo>
                      <a:cubicBezTo>
                        <a:pt x="12968" y="5501"/>
                        <a:pt x="9487" y="5049"/>
                        <a:pt x="6880" y="5685"/>
                      </a:cubicBezTo>
                      <a:cubicBezTo>
                        <a:pt x="4145" y="6118"/>
                        <a:pt x="1899" y="7149"/>
                        <a:pt x="29" y="6845"/>
                      </a:cubicBezTo>
                      <a:cubicBezTo>
                        <a:pt x="-247" y="5123"/>
                        <a:pt x="1474" y="2268"/>
                        <a:pt x="4624" y="997"/>
                      </a:cubicBezTo>
                      <a:cubicBezTo>
                        <a:pt x="7673" y="-357"/>
                        <a:pt x="11761" y="-338"/>
                        <a:pt x="15224" y="1090"/>
                      </a:cubicBezTo>
                      <a:cubicBezTo>
                        <a:pt x="21109" y="3392"/>
                        <a:pt x="25538" y="8834"/>
                        <a:pt x="29222" y="13890"/>
                      </a:cubicBezTo>
                      <a:cubicBezTo>
                        <a:pt x="33007" y="19084"/>
                        <a:pt x="36257" y="24610"/>
                        <a:pt x="38403" y="29380"/>
                      </a:cubicBezTo>
                      <a:cubicBezTo>
                        <a:pt x="41838" y="36627"/>
                        <a:pt x="44490" y="44391"/>
                        <a:pt x="45936" y="52044"/>
                      </a:cubicBezTo>
                      <a:cubicBezTo>
                        <a:pt x="47419" y="59880"/>
                        <a:pt x="48174" y="67681"/>
                        <a:pt x="47695" y="75324"/>
                      </a:cubicBezTo>
                      <a:cubicBezTo>
                        <a:pt x="47336" y="80895"/>
                        <a:pt x="46231" y="86200"/>
                        <a:pt x="44960" y="91357"/>
                      </a:cubicBezTo>
                      <a:cubicBezTo>
                        <a:pt x="43763" y="96928"/>
                        <a:pt x="41672" y="102196"/>
                        <a:pt x="39407" y="10728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6" name="Google Shape;1396;p29"/>
                <p:cNvSpPr/>
                <p:nvPr/>
              </p:nvSpPr>
              <p:spPr>
                <a:xfrm>
                  <a:off x="2916156" y="-4539067"/>
                  <a:ext cx="670387" cy="1794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87" h="124719" extrusionOk="0">
                      <a:moveTo>
                        <a:pt x="23777" y="0"/>
                      </a:moveTo>
                      <a:cubicBezTo>
                        <a:pt x="24670" y="2910"/>
                        <a:pt x="23897" y="6603"/>
                        <a:pt x="23722" y="9853"/>
                      </a:cubicBezTo>
                      <a:cubicBezTo>
                        <a:pt x="23280" y="20195"/>
                        <a:pt x="22801" y="32517"/>
                        <a:pt x="19753" y="43273"/>
                      </a:cubicBezTo>
                      <a:cubicBezTo>
                        <a:pt x="18491" y="51184"/>
                        <a:pt x="16373" y="57695"/>
                        <a:pt x="13058" y="67162"/>
                      </a:cubicBezTo>
                      <a:cubicBezTo>
                        <a:pt x="11907" y="70670"/>
                        <a:pt x="10212" y="75809"/>
                        <a:pt x="9098" y="79189"/>
                      </a:cubicBezTo>
                      <a:cubicBezTo>
                        <a:pt x="6252" y="87412"/>
                        <a:pt x="4143" y="95747"/>
                        <a:pt x="5930" y="103547"/>
                      </a:cubicBezTo>
                      <a:cubicBezTo>
                        <a:pt x="7440" y="111328"/>
                        <a:pt x="12929" y="118318"/>
                        <a:pt x="20664" y="119009"/>
                      </a:cubicBezTo>
                      <a:cubicBezTo>
                        <a:pt x="22202" y="119184"/>
                        <a:pt x="23906" y="119184"/>
                        <a:pt x="25683" y="118880"/>
                      </a:cubicBezTo>
                      <a:cubicBezTo>
                        <a:pt x="29818" y="118355"/>
                        <a:pt x="34432" y="115685"/>
                        <a:pt x="37812" y="113400"/>
                      </a:cubicBezTo>
                      <a:cubicBezTo>
                        <a:pt x="41532" y="110905"/>
                        <a:pt x="44903" y="109247"/>
                        <a:pt x="46588" y="110076"/>
                      </a:cubicBezTo>
                      <a:cubicBezTo>
                        <a:pt x="45842" y="113944"/>
                        <a:pt x="39294" y="120206"/>
                        <a:pt x="31163" y="123079"/>
                      </a:cubicBezTo>
                      <a:cubicBezTo>
                        <a:pt x="27801" y="124332"/>
                        <a:pt x="23685" y="125142"/>
                        <a:pt x="19357" y="124488"/>
                      </a:cubicBezTo>
                      <a:cubicBezTo>
                        <a:pt x="15047" y="123926"/>
                        <a:pt x="10700" y="121735"/>
                        <a:pt x="7597" y="118465"/>
                      </a:cubicBezTo>
                      <a:cubicBezTo>
                        <a:pt x="1252" y="111844"/>
                        <a:pt x="-332" y="102810"/>
                        <a:pt x="55" y="95940"/>
                      </a:cubicBezTo>
                      <a:cubicBezTo>
                        <a:pt x="708" y="85276"/>
                        <a:pt x="5175" y="75791"/>
                        <a:pt x="8591" y="67116"/>
                      </a:cubicBezTo>
                      <a:cubicBezTo>
                        <a:pt x="12146" y="58164"/>
                        <a:pt x="14816" y="49131"/>
                        <a:pt x="17063" y="40133"/>
                      </a:cubicBezTo>
                      <a:cubicBezTo>
                        <a:pt x="18721" y="33585"/>
                        <a:pt x="20407" y="27213"/>
                        <a:pt x="21401" y="20748"/>
                      </a:cubicBezTo>
                      <a:cubicBezTo>
                        <a:pt x="22469" y="13850"/>
                        <a:pt x="23252" y="6953"/>
                        <a:pt x="237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97" name="Google Shape;1397;p29"/>
              <p:cNvGrpSpPr/>
              <p:nvPr/>
            </p:nvGrpSpPr>
            <p:grpSpPr>
              <a:xfrm rot="2086670">
                <a:off x="429353" y="3046958"/>
                <a:ext cx="291845" cy="318781"/>
                <a:chOff x="3230655" y="-2727760"/>
                <a:chExt cx="899822" cy="982874"/>
              </a:xfrm>
            </p:grpSpPr>
            <p:sp>
              <p:nvSpPr>
                <p:cNvPr id="1398" name="Google Shape;1398;p29"/>
                <p:cNvSpPr/>
                <p:nvPr/>
              </p:nvSpPr>
              <p:spPr>
                <a:xfrm>
                  <a:off x="3232310" y="-2705615"/>
                  <a:ext cx="893633" cy="905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1" h="62900" extrusionOk="0">
                      <a:moveTo>
                        <a:pt x="45688" y="378"/>
                      </a:moveTo>
                      <a:cubicBezTo>
                        <a:pt x="30152" y="4043"/>
                        <a:pt x="16053" y="13455"/>
                        <a:pt x="6706" y="26384"/>
                      </a:cubicBezTo>
                      <a:cubicBezTo>
                        <a:pt x="1862" y="33089"/>
                        <a:pt x="-1804" y="41717"/>
                        <a:pt x="941" y="49527"/>
                      </a:cubicBezTo>
                      <a:cubicBezTo>
                        <a:pt x="3842" y="57769"/>
                        <a:pt x="13079" y="62254"/>
                        <a:pt x="21799" y="62825"/>
                      </a:cubicBezTo>
                      <a:cubicBezTo>
                        <a:pt x="33808" y="63607"/>
                        <a:pt x="46047" y="58266"/>
                        <a:pt x="53644" y="48928"/>
                      </a:cubicBezTo>
                      <a:cubicBezTo>
                        <a:pt x="61242" y="39599"/>
                        <a:pt x="63986" y="26522"/>
                        <a:pt x="60791" y="14928"/>
                      </a:cubicBezTo>
                      <a:cubicBezTo>
                        <a:pt x="58903" y="8068"/>
                        <a:pt x="54142" y="1152"/>
                        <a:pt x="47097" y="129"/>
                      </a:cubicBezTo>
                      <a:cubicBezTo>
                        <a:pt x="42483" y="-534"/>
                        <a:pt x="37934" y="1456"/>
                        <a:pt x="33854" y="3711"/>
                      </a:cubicBezTo>
                      <a:cubicBezTo>
                        <a:pt x="24000" y="9164"/>
                        <a:pt x="15151" y="16439"/>
                        <a:pt x="7903" y="25058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p29"/>
                <p:cNvSpPr/>
                <p:nvPr/>
              </p:nvSpPr>
              <p:spPr>
                <a:xfrm>
                  <a:off x="3730464" y="-2727760"/>
                  <a:ext cx="400013" cy="587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98" h="40807" extrusionOk="0">
                      <a:moveTo>
                        <a:pt x="23391" y="40808"/>
                      </a:moveTo>
                      <a:cubicBezTo>
                        <a:pt x="22746" y="39620"/>
                        <a:pt x="23704" y="38607"/>
                        <a:pt x="23907" y="37520"/>
                      </a:cubicBezTo>
                      <a:cubicBezTo>
                        <a:pt x="24561" y="34048"/>
                        <a:pt x="23925" y="29922"/>
                        <a:pt x="24367" y="26349"/>
                      </a:cubicBezTo>
                      <a:cubicBezTo>
                        <a:pt x="23677" y="23780"/>
                        <a:pt x="23833" y="21588"/>
                        <a:pt x="22829" y="18540"/>
                      </a:cubicBezTo>
                      <a:cubicBezTo>
                        <a:pt x="22387" y="17232"/>
                        <a:pt x="21475" y="16137"/>
                        <a:pt x="20867" y="15041"/>
                      </a:cubicBezTo>
                      <a:cubicBezTo>
                        <a:pt x="18225" y="10233"/>
                        <a:pt x="14246" y="6835"/>
                        <a:pt x="9282" y="5859"/>
                      </a:cubicBezTo>
                      <a:cubicBezTo>
                        <a:pt x="8730" y="5748"/>
                        <a:pt x="8279" y="5666"/>
                        <a:pt x="7680" y="5555"/>
                      </a:cubicBezTo>
                      <a:cubicBezTo>
                        <a:pt x="6382" y="5325"/>
                        <a:pt x="4862" y="5657"/>
                        <a:pt x="3693" y="5694"/>
                      </a:cubicBezTo>
                      <a:cubicBezTo>
                        <a:pt x="2440" y="5694"/>
                        <a:pt x="930" y="4717"/>
                        <a:pt x="0" y="3152"/>
                      </a:cubicBezTo>
                      <a:cubicBezTo>
                        <a:pt x="276" y="831"/>
                        <a:pt x="3684" y="2"/>
                        <a:pt x="6695" y="30"/>
                      </a:cubicBezTo>
                      <a:cubicBezTo>
                        <a:pt x="11925" y="-366"/>
                        <a:pt x="18740" y="3262"/>
                        <a:pt x="21687" y="7213"/>
                      </a:cubicBezTo>
                      <a:cubicBezTo>
                        <a:pt x="24119" y="10068"/>
                        <a:pt x="25877" y="13466"/>
                        <a:pt x="26734" y="16883"/>
                      </a:cubicBezTo>
                      <a:cubicBezTo>
                        <a:pt x="27618" y="20373"/>
                        <a:pt x="28014" y="23891"/>
                        <a:pt x="27683" y="27224"/>
                      </a:cubicBezTo>
                      <a:cubicBezTo>
                        <a:pt x="27434" y="29674"/>
                        <a:pt x="26596" y="31912"/>
                        <a:pt x="25969" y="34085"/>
                      </a:cubicBezTo>
                      <a:cubicBezTo>
                        <a:pt x="25316" y="36442"/>
                        <a:pt x="24441" y="38671"/>
                        <a:pt x="23391" y="408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29"/>
                <p:cNvSpPr/>
                <p:nvPr/>
              </p:nvSpPr>
              <p:spPr>
                <a:xfrm>
                  <a:off x="3230655" y="-2538509"/>
                  <a:ext cx="767404" cy="79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29" h="55151" extrusionOk="0">
                      <a:moveTo>
                        <a:pt x="22219" y="0"/>
                      </a:moveTo>
                      <a:cubicBezTo>
                        <a:pt x="21509" y="1962"/>
                        <a:pt x="19309" y="3113"/>
                        <a:pt x="17844" y="4632"/>
                      </a:cubicBezTo>
                      <a:cubicBezTo>
                        <a:pt x="13130" y="9458"/>
                        <a:pt x="8912" y="16116"/>
                        <a:pt x="5882" y="22341"/>
                      </a:cubicBezTo>
                      <a:cubicBezTo>
                        <a:pt x="4684" y="27130"/>
                        <a:pt x="3257" y="31329"/>
                        <a:pt x="4574" y="37278"/>
                      </a:cubicBezTo>
                      <a:cubicBezTo>
                        <a:pt x="5200" y="39829"/>
                        <a:pt x="6692" y="41984"/>
                        <a:pt x="8101" y="43845"/>
                      </a:cubicBezTo>
                      <a:cubicBezTo>
                        <a:pt x="11186" y="48016"/>
                        <a:pt x="15929" y="49849"/>
                        <a:pt x="20976" y="49775"/>
                      </a:cubicBezTo>
                      <a:cubicBezTo>
                        <a:pt x="25994" y="49711"/>
                        <a:pt x="31299" y="48283"/>
                        <a:pt x="36290" y="46184"/>
                      </a:cubicBezTo>
                      <a:cubicBezTo>
                        <a:pt x="37331" y="45714"/>
                        <a:pt x="38371" y="45245"/>
                        <a:pt x="39522" y="44738"/>
                      </a:cubicBezTo>
                      <a:cubicBezTo>
                        <a:pt x="42101" y="43513"/>
                        <a:pt x="44799" y="41459"/>
                        <a:pt x="46890" y="39912"/>
                      </a:cubicBezTo>
                      <a:cubicBezTo>
                        <a:pt x="49210" y="38273"/>
                        <a:pt x="51725" y="37545"/>
                        <a:pt x="53327" y="38457"/>
                      </a:cubicBezTo>
                      <a:cubicBezTo>
                        <a:pt x="53456" y="41469"/>
                        <a:pt x="49128" y="45456"/>
                        <a:pt x="44542" y="48201"/>
                      </a:cubicBezTo>
                      <a:cubicBezTo>
                        <a:pt x="36916" y="52952"/>
                        <a:pt x="24622" y="56866"/>
                        <a:pt x="15109" y="54380"/>
                      </a:cubicBezTo>
                      <a:cubicBezTo>
                        <a:pt x="7751" y="52667"/>
                        <a:pt x="2170" y="45972"/>
                        <a:pt x="725" y="39268"/>
                      </a:cubicBezTo>
                      <a:cubicBezTo>
                        <a:pt x="-997" y="32241"/>
                        <a:pt x="513" y="25168"/>
                        <a:pt x="3533" y="19496"/>
                      </a:cubicBezTo>
                      <a:cubicBezTo>
                        <a:pt x="5753" y="15297"/>
                        <a:pt x="8893" y="12027"/>
                        <a:pt x="11914" y="8942"/>
                      </a:cubicBezTo>
                      <a:cubicBezTo>
                        <a:pt x="15137" y="5618"/>
                        <a:pt x="18655" y="2763"/>
                        <a:pt x="222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01" name="Google Shape;1401;p29"/>
              <p:cNvGrpSpPr/>
              <p:nvPr/>
            </p:nvGrpSpPr>
            <p:grpSpPr>
              <a:xfrm rot="2086670">
                <a:off x="35679" y="2889385"/>
                <a:ext cx="305377" cy="303120"/>
                <a:chOff x="1939074" y="-2442056"/>
                <a:chExt cx="941546" cy="934586"/>
              </a:xfrm>
            </p:grpSpPr>
            <p:sp>
              <p:nvSpPr>
                <p:cNvPr id="1402" name="Google Shape;1402;p29"/>
                <p:cNvSpPr/>
                <p:nvPr/>
              </p:nvSpPr>
              <p:spPr>
                <a:xfrm>
                  <a:off x="1979652" y="-2432905"/>
                  <a:ext cx="893633" cy="905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1" h="62898" extrusionOk="0">
                      <a:moveTo>
                        <a:pt x="45688" y="378"/>
                      </a:moveTo>
                      <a:cubicBezTo>
                        <a:pt x="30152" y="4043"/>
                        <a:pt x="16053" y="13455"/>
                        <a:pt x="6705" y="26384"/>
                      </a:cubicBezTo>
                      <a:cubicBezTo>
                        <a:pt x="1862" y="33089"/>
                        <a:pt x="-1804" y="41727"/>
                        <a:pt x="941" y="49527"/>
                      </a:cubicBezTo>
                      <a:cubicBezTo>
                        <a:pt x="3833" y="57769"/>
                        <a:pt x="13078" y="62254"/>
                        <a:pt x="21799" y="62825"/>
                      </a:cubicBezTo>
                      <a:cubicBezTo>
                        <a:pt x="33808" y="63598"/>
                        <a:pt x="46047" y="58266"/>
                        <a:pt x="53644" y="48928"/>
                      </a:cubicBezTo>
                      <a:cubicBezTo>
                        <a:pt x="61242" y="39599"/>
                        <a:pt x="63986" y="26522"/>
                        <a:pt x="60790" y="14928"/>
                      </a:cubicBezTo>
                      <a:cubicBezTo>
                        <a:pt x="58903" y="8058"/>
                        <a:pt x="54142" y="1152"/>
                        <a:pt x="47097" y="129"/>
                      </a:cubicBezTo>
                      <a:cubicBezTo>
                        <a:pt x="42492" y="-534"/>
                        <a:pt x="37934" y="1456"/>
                        <a:pt x="33854" y="3711"/>
                      </a:cubicBezTo>
                      <a:cubicBezTo>
                        <a:pt x="24000" y="9163"/>
                        <a:pt x="15150" y="16439"/>
                        <a:pt x="7903" y="25058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29"/>
                <p:cNvSpPr/>
                <p:nvPr/>
              </p:nvSpPr>
              <p:spPr>
                <a:xfrm>
                  <a:off x="2685174" y="-2442056"/>
                  <a:ext cx="195445" cy="85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82" h="59418" extrusionOk="0">
                      <a:moveTo>
                        <a:pt x="0" y="59419"/>
                      </a:moveTo>
                      <a:cubicBezTo>
                        <a:pt x="0" y="57945"/>
                        <a:pt x="1381" y="57236"/>
                        <a:pt x="2090" y="56149"/>
                      </a:cubicBezTo>
                      <a:cubicBezTo>
                        <a:pt x="4310" y="52687"/>
                        <a:pt x="5360" y="48000"/>
                        <a:pt x="7146" y="44196"/>
                      </a:cubicBezTo>
                      <a:cubicBezTo>
                        <a:pt x="7496" y="41129"/>
                        <a:pt x="8500" y="38754"/>
                        <a:pt x="8850" y="34987"/>
                      </a:cubicBezTo>
                      <a:cubicBezTo>
                        <a:pt x="9016" y="33366"/>
                        <a:pt x="8638" y="31727"/>
                        <a:pt x="8611" y="30217"/>
                      </a:cubicBezTo>
                      <a:cubicBezTo>
                        <a:pt x="8399" y="23613"/>
                        <a:pt x="7008" y="17481"/>
                        <a:pt x="4328" y="11504"/>
                      </a:cubicBezTo>
                      <a:cubicBezTo>
                        <a:pt x="4034" y="10841"/>
                        <a:pt x="3776" y="10260"/>
                        <a:pt x="3463" y="9552"/>
                      </a:cubicBezTo>
                      <a:cubicBezTo>
                        <a:pt x="2791" y="7958"/>
                        <a:pt x="1557" y="6282"/>
                        <a:pt x="884" y="4809"/>
                      </a:cubicBezTo>
                      <a:cubicBezTo>
                        <a:pt x="157" y="3197"/>
                        <a:pt x="571" y="1227"/>
                        <a:pt x="1916" y="2"/>
                      </a:cubicBezTo>
                      <a:cubicBezTo>
                        <a:pt x="4273" y="-81"/>
                        <a:pt x="6014" y="2875"/>
                        <a:pt x="7607" y="5647"/>
                      </a:cubicBezTo>
                      <a:cubicBezTo>
                        <a:pt x="10471" y="10279"/>
                        <a:pt x="12662" y="17646"/>
                        <a:pt x="13188" y="22895"/>
                      </a:cubicBezTo>
                      <a:cubicBezTo>
                        <a:pt x="13694" y="26901"/>
                        <a:pt x="13759" y="31064"/>
                        <a:pt x="13114" y="34950"/>
                      </a:cubicBezTo>
                      <a:cubicBezTo>
                        <a:pt x="12469" y="38919"/>
                        <a:pt x="11530" y="42750"/>
                        <a:pt x="9946" y="46268"/>
                      </a:cubicBezTo>
                      <a:cubicBezTo>
                        <a:pt x="8777" y="48828"/>
                        <a:pt x="7091" y="51010"/>
                        <a:pt x="5581" y="53175"/>
                      </a:cubicBezTo>
                      <a:cubicBezTo>
                        <a:pt x="3951" y="55486"/>
                        <a:pt x="2090" y="57595"/>
                        <a:pt x="0" y="5941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4" name="Google Shape;1404;p29"/>
                <p:cNvSpPr/>
                <p:nvPr/>
              </p:nvSpPr>
              <p:spPr>
                <a:xfrm>
                  <a:off x="1939074" y="-2413939"/>
                  <a:ext cx="650572" cy="90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10" h="62993" extrusionOk="0">
                      <a:moveTo>
                        <a:pt x="39676" y="0"/>
                      </a:moveTo>
                      <a:cubicBezTo>
                        <a:pt x="38608" y="1906"/>
                        <a:pt x="36112" y="2726"/>
                        <a:pt x="34261" y="3941"/>
                      </a:cubicBezTo>
                      <a:cubicBezTo>
                        <a:pt x="28358" y="7828"/>
                        <a:pt x="21792" y="12920"/>
                        <a:pt x="15935" y="17424"/>
                      </a:cubicBezTo>
                      <a:cubicBezTo>
                        <a:pt x="12444" y="21411"/>
                        <a:pt x="9001" y="24496"/>
                        <a:pt x="6376" y="30473"/>
                      </a:cubicBezTo>
                      <a:cubicBezTo>
                        <a:pt x="5326" y="33061"/>
                        <a:pt x="5133" y="35832"/>
                        <a:pt x="5022" y="38374"/>
                      </a:cubicBezTo>
                      <a:cubicBezTo>
                        <a:pt x="4746" y="43927"/>
                        <a:pt x="6634" y="49250"/>
                        <a:pt x="10529" y="52510"/>
                      </a:cubicBezTo>
                      <a:cubicBezTo>
                        <a:pt x="14378" y="55853"/>
                        <a:pt x="19830" y="57400"/>
                        <a:pt x="25337" y="57391"/>
                      </a:cubicBezTo>
                      <a:cubicBezTo>
                        <a:pt x="26479" y="57391"/>
                        <a:pt x="27732" y="57354"/>
                        <a:pt x="29021" y="57262"/>
                      </a:cubicBezTo>
                      <a:cubicBezTo>
                        <a:pt x="32014" y="57078"/>
                        <a:pt x="35578" y="56111"/>
                        <a:pt x="38479" y="55604"/>
                      </a:cubicBezTo>
                      <a:cubicBezTo>
                        <a:pt x="41656" y="55061"/>
                        <a:pt x="44474" y="55862"/>
                        <a:pt x="45210" y="57510"/>
                      </a:cubicBezTo>
                      <a:cubicBezTo>
                        <a:pt x="43498" y="59969"/>
                        <a:pt x="38055" y="61332"/>
                        <a:pt x="32530" y="62327"/>
                      </a:cubicBezTo>
                      <a:cubicBezTo>
                        <a:pt x="27953" y="63174"/>
                        <a:pt x="21958" y="63459"/>
                        <a:pt x="16267" y="61682"/>
                      </a:cubicBezTo>
                      <a:cubicBezTo>
                        <a:pt x="10603" y="60052"/>
                        <a:pt x="5381" y="56111"/>
                        <a:pt x="2950" y="51571"/>
                      </a:cubicBezTo>
                      <a:cubicBezTo>
                        <a:pt x="-955" y="44719"/>
                        <a:pt x="-706" y="36403"/>
                        <a:pt x="2075" y="29819"/>
                      </a:cubicBezTo>
                      <a:cubicBezTo>
                        <a:pt x="4967" y="23032"/>
                        <a:pt x="9820" y="17764"/>
                        <a:pt x="15097" y="13777"/>
                      </a:cubicBezTo>
                      <a:cubicBezTo>
                        <a:pt x="18992" y="10857"/>
                        <a:pt x="23182" y="8887"/>
                        <a:pt x="27124" y="6741"/>
                      </a:cubicBezTo>
                      <a:cubicBezTo>
                        <a:pt x="31351" y="4448"/>
                        <a:pt x="35569" y="2339"/>
                        <a:pt x="396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05" name="Google Shape;1405;p29"/>
              <p:cNvGrpSpPr/>
              <p:nvPr/>
            </p:nvGrpSpPr>
            <p:grpSpPr>
              <a:xfrm rot="2086670">
                <a:off x="-987376" y="2521176"/>
                <a:ext cx="117917" cy="140019"/>
                <a:chOff x="-1391126" y="-1365578"/>
                <a:chExt cx="363563" cy="431710"/>
              </a:xfrm>
            </p:grpSpPr>
            <p:sp>
              <p:nvSpPr>
                <p:cNvPr id="1406" name="Google Shape;1406;p29"/>
                <p:cNvSpPr/>
                <p:nvPr/>
              </p:nvSpPr>
              <p:spPr>
                <a:xfrm>
                  <a:off x="-1389529" y="-1327906"/>
                  <a:ext cx="361966" cy="35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48" extrusionOk="0">
                      <a:moveTo>
                        <a:pt x="6640" y="2122"/>
                      </a:moveTo>
                      <a:cubicBezTo>
                        <a:pt x="1427" y="5059"/>
                        <a:pt x="-912" y="12187"/>
                        <a:pt x="1492" y="17658"/>
                      </a:cubicBezTo>
                      <a:cubicBezTo>
                        <a:pt x="3904" y="23137"/>
                        <a:pt x="10701" y="26222"/>
                        <a:pt x="16420" y="24445"/>
                      </a:cubicBezTo>
                      <a:cubicBezTo>
                        <a:pt x="22139" y="22676"/>
                        <a:pt x="26006" y="16322"/>
                        <a:pt x="24994" y="10428"/>
                      </a:cubicBezTo>
                      <a:cubicBezTo>
                        <a:pt x="23980" y="4535"/>
                        <a:pt x="18234" y="-153"/>
                        <a:pt x="12257" y="4"/>
                      </a:cubicBezTo>
                      <a:cubicBezTo>
                        <a:pt x="6280" y="160"/>
                        <a:pt x="792" y="5106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7" name="Google Shape;1407;p29"/>
                <p:cNvSpPr/>
                <p:nvPr/>
              </p:nvSpPr>
              <p:spPr>
                <a:xfrm>
                  <a:off x="-1335395" y="-1365578"/>
                  <a:ext cx="299988" cy="215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7" h="15007" extrusionOk="0">
                      <a:moveTo>
                        <a:pt x="20320" y="15008"/>
                      </a:moveTo>
                      <a:cubicBezTo>
                        <a:pt x="19372" y="14520"/>
                        <a:pt x="20016" y="13912"/>
                        <a:pt x="19896" y="13351"/>
                      </a:cubicBezTo>
                      <a:cubicBezTo>
                        <a:pt x="19473" y="11555"/>
                        <a:pt x="17649" y="10265"/>
                        <a:pt x="17115" y="8681"/>
                      </a:cubicBezTo>
                      <a:cubicBezTo>
                        <a:pt x="15900" y="8064"/>
                        <a:pt x="15513" y="7098"/>
                        <a:pt x="14233" y="6333"/>
                      </a:cubicBezTo>
                      <a:cubicBezTo>
                        <a:pt x="13689" y="6002"/>
                        <a:pt x="12907" y="6103"/>
                        <a:pt x="12391" y="5928"/>
                      </a:cubicBezTo>
                      <a:cubicBezTo>
                        <a:pt x="10079" y="5228"/>
                        <a:pt x="7768" y="5274"/>
                        <a:pt x="5613" y="6002"/>
                      </a:cubicBezTo>
                      <a:cubicBezTo>
                        <a:pt x="5392" y="6094"/>
                        <a:pt x="5153" y="6130"/>
                        <a:pt x="4904" y="6204"/>
                      </a:cubicBezTo>
                      <a:cubicBezTo>
                        <a:pt x="4315" y="6333"/>
                        <a:pt x="3790" y="6858"/>
                        <a:pt x="3219" y="6932"/>
                      </a:cubicBezTo>
                      <a:cubicBezTo>
                        <a:pt x="2611" y="7005"/>
                        <a:pt x="1331" y="6057"/>
                        <a:pt x="171" y="4694"/>
                      </a:cubicBezTo>
                      <a:cubicBezTo>
                        <a:pt x="-529" y="2769"/>
                        <a:pt x="1064" y="2005"/>
                        <a:pt x="2427" y="1305"/>
                      </a:cubicBezTo>
                      <a:cubicBezTo>
                        <a:pt x="4766" y="-31"/>
                        <a:pt x="8606" y="-307"/>
                        <a:pt x="11139" y="320"/>
                      </a:cubicBezTo>
                      <a:cubicBezTo>
                        <a:pt x="13082" y="706"/>
                        <a:pt x="15099" y="1508"/>
                        <a:pt x="16581" y="2797"/>
                      </a:cubicBezTo>
                      <a:cubicBezTo>
                        <a:pt x="18091" y="4095"/>
                        <a:pt x="19418" y="5532"/>
                        <a:pt x="20182" y="7245"/>
                      </a:cubicBezTo>
                      <a:cubicBezTo>
                        <a:pt x="20725" y="8506"/>
                        <a:pt x="20707" y="9916"/>
                        <a:pt x="20817" y="11140"/>
                      </a:cubicBezTo>
                      <a:cubicBezTo>
                        <a:pt x="20919" y="12494"/>
                        <a:pt x="20771" y="13811"/>
                        <a:pt x="20320" y="150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8" name="Google Shape;1408;p29"/>
                <p:cNvSpPr/>
                <p:nvPr/>
              </p:nvSpPr>
              <p:spPr>
                <a:xfrm>
                  <a:off x="-1391126" y="-1241454"/>
                  <a:ext cx="321300" cy="307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8" h="21375" extrusionOk="0">
                      <a:moveTo>
                        <a:pt x="3951" y="0"/>
                      </a:moveTo>
                      <a:cubicBezTo>
                        <a:pt x="4393" y="1041"/>
                        <a:pt x="3454" y="1326"/>
                        <a:pt x="3215" y="2007"/>
                      </a:cubicBezTo>
                      <a:cubicBezTo>
                        <a:pt x="2469" y="4208"/>
                        <a:pt x="3445" y="6713"/>
                        <a:pt x="3380" y="8794"/>
                      </a:cubicBezTo>
                      <a:cubicBezTo>
                        <a:pt x="4310" y="10148"/>
                        <a:pt x="4366" y="11456"/>
                        <a:pt x="5544" y="12911"/>
                      </a:cubicBezTo>
                      <a:cubicBezTo>
                        <a:pt x="6042" y="13547"/>
                        <a:pt x="6926" y="13777"/>
                        <a:pt x="7469" y="14163"/>
                      </a:cubicBezTo>
                      <a:cubicBezTo>
                        <a:pt x="9946" y="15830"/>
                        <a:pt x="12957" y="16244"/>
                        <a:pt x="15739" y="15535"/>
                      </a:cubicBezTo>
                      <a:cubicBezTo>
                        <a:pt x="16098" y="15453"/>
                        <a:pt x="16282" y="15407"/>
                        <a:pt x="16641" y="15324"/>
                      </a:cubicBezTo>
                      <a:cubicBezTo>
                        <a:pt x="17387" y="15186"/>
                        <a:pt x="18069" y="14578"/>
                        <a:pt x="18741" y="14421"/>
                      </a:cubicBezTo>
                      <a:cubicBezTo>
                        <a:pt x="19459" y="14274"/>
                        <a:pt x="20877" y="15038"/>
                        <a:pt x="22176" y="16309"/>
                      </a:cubicBezTo>
                      <a:cubicBezTo>
                        <a:pt x="22894" y="18280"/>
                        <a:pt x="20942" y="19431"/>
                        <a:pt x="19165" y="20223"/>
                      </a:cubicBezTo>
                      <a:cubicBezTo>
                        <a:pt x="16135" y="21816"/>
                        <a:pt x="11217" y="21678"/>
                        <a:pt x="8187" y="20296"/>
                      </a:cubicBezTo>
                      <a:cubicBezTo>
                        <a:pt x="5848" y="19385"/>
                        <a:pt x="3564" y="17700"/>
                        <a:pt x="2257" y="15563"/>
                      </a:cubicBezTo>
                      <a:cubicBezTo>
                        <a:pt x="903" y="13408"/>
                        <a:pt x="47" y="11069"/>
                        <a:pt x="0" y="8712"/>
                      </a:cubicBezTo>
                      <a:cubicBezTo>
                        <a:pt x="-18" y="6980"/>
                        <a:pt x="645" y="5387"/>
                        <a:pt x="1198" y="3941"/>
                      </a:cubicBezTo>
                      <a:cubicBezTo>
                        <a:pt x="1778" y="2403"/>
                        <a:pt x="2726" y="1004"/>
                        <a:pt x="395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09" name="Google Shape;1409;p29"/>
              <p:cNvGrpSpPr/>
              <p:nvPr/>
            </p:nvGrpSpPr>
            <p:grpSpPr>
              <a:xfrm rot="2086670">
                <a:off x="-830741" y="2554334"/>
                <a:ext cx="131027" cy="131703"/>
                <a:chOff x="-947063" y="-1566311"/>
                <a:chExt cx="403984" cy="406070"/>
              </a:xfrm>
            </p:grpSpPr>
            <p:sp>
              <p:nvSpPr>
                <p:cNvPr id="1410" name="Google Shape;1410;p29"/>
                <p:cNvSpPr/>
                <p:nvPr/>
              </p:nvSpPr>
              <p:spPr>
                <a:xfrm>
                  <a:off x="-905045" y="-1540195"/>
                  <a:ext cx="361966" cy="359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6"/>
                      </a:cubicBezTo>
                      <a:cubicBezTo>
                        <a:pt x="3904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6" y="16331"/>
                        <a:pt x="24993" y="10437"/>
                      </a:cubicBezTo>
                      <a:cubicBezTo>
                        <a:pt x="23980" y="4543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1" name="Google Shape;1411;p29"/>
                <p:cNvSpPr/>
                <p:nvPr/>
              </p:nvSpPr>
              <p:spPr>
                <a:xfrm>
                  <a:off x="-841659" y="-1566311"/>
                  <a:ext cx="292822" cy="231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9" h="16092" extrusionOk="0">
                      <a:moveTo>
                        <a:pt x="19787" y="16092"/>
                      </a:moveTo>
                      <a:cubicBezTo>
                        <a:pt x="18848" y="15595"/>
                        <a:pt x="19483" y="14997"/>
                        <a:pt x="19372" y="14435"/>
                      </a:cubicBezTo>
                      <a:cubicBezTo>
                        <a:pt x="18986" y="12639"/>
                        <a:pt x="17199" y="11267"/>
                        <a:pt x="16739" y="9646"/>
                      </a:cubicBezTo>
                      <a:cubicBezTo>
                        <a:pt x="15551" y="8955"/>
                        <a:pt x="15219" y="7961"/>
                        <a:pt x="13976" y="7095"/>
                      </a:cubicBezTo>
                      <a:cubicBezTo>
                        <a:pt x="13451" y="6717"/>
                        <a:pt x="12659" y="6745"/>
                        <a:pt x="12143" y="6524"/>
                      </a:cubicBezTo>
                      <a:cubicBezTo>
                        <a:pt x="9869" y="5575"/>
                        <a:pt x="7530" y="5318"/>
                        <a:pt x="5236" y="5714"/>
                      </a:cubicBezTo>
                      <a:cubicBezTo>
                        <a:pt x="5006" y="5769"/>
                        <a:pt x="4748" y="5769"/>
                        <a:pt x="4490" y="5806"/>
                      </a:cubicBezTo>
                      <a:cubicBezTo>
                        <a:pt x="3873" y="5842"/>
                        <a:pt x="3247" y="6284"/>
                        <a:pt x="2658" y="6266"/>
                      </a:cubicBezTo>
                      <a:cubicBezTo>
                        <a:pt x="2032" y="6239"/>
                        <a:pt x="927" y="5087"/>
                        <a:pt x="43" y="3522"/>
                      </a:cubicBezTo>
                      <a:cubicBezTo>
                        <a:pt x="-289" y="1505"/>
                        <a:pt x="1378" y="1054"/>
                        <a:pt x="2824" y="584"/>
                      </a:cubicBezTo>
                      <a:cubicBezTo>
                        <a:pt x="5310" y="-346"/>
                        <a:pt x="9095" y="-88"/>
                        <a:pt x="11499" y="814"/>
                      </a:cubicBezTo>
                      <a:cubicBezTo>
                        <a:pt x="13359" y="1422"/>
                        <a:pt x="15238" y="2389"/>
                        <a:pt x="16591" y="3770"/>
                      </a:cubicBezTo>
                      <a:cubicBezTo>
                        <a:pt x="17973" y="5161"/>
                        <a:pt x="19197" y="6653"/>
                        <a:pt x="19861" y="8393"/>
                      </a:cubicBezTo>
                      <a:cubicBezTo>
                        <a:pt x="20340" y="9665"/>
                        <a:pt x="20256" y="11064"/>
                        <a:pt x="20330" y="12280"/>
                      </a:cubicBezTo>
                      <a:cubicBezTo>
                        <a:pt x="20413" y="13597"/>
                        <a:pt x="20238" y="14904"/>
                        <a:pt x="19787" y="1609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2" name="Google Shape;1412;p29"/>
                <p:cNvSpPr/>
                <p:nvPr/>
              </p:nvSpPr>
              <p:spPr>
                <a:xfrm>
                  <a:off x="-947063" y="-1516826"/>
                  <a:ext cx="399438" cy="356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58" h="24780" extrusionOk="0">
                      <a:moveTo>
                        <a:pt x="4172" y="0"/>
                      </a:moveTo>
                      <a:cubicBezTo>
                        <a:pt x="4531" y="1170"/>
                        <a:pt x="3500" y="1639"/>
                        <a:pt x="3187" y="2487"/>
                      </a:cubicBezTo>
                      <a:cubicBezTo>
                        <a:pt x="2257" y="5231"/>
                        <a:pt x="3261" y="8362"/>
                        <a:pt x="3445" y="11023"/>
                      </a:cubicBezTo>
                      <a:cubicBezTo>
                        <a:pt x="4540" y="12736"/>
                        <a:pt x="4789" y="14394"/>
                        <a:pt x="6401" y="16171"/>
                      </a:cubicBezTo>
                      <a:cubicBezTo>
                        <a:pt x="7073" y="16954"/>
                        <a:pt x="8150" y="17249"/>
                        <a:pt x="8887" y="17727"/>
                      </a:cubicBezTo>
                      <a:cubicBezTo>
                        <a:pt x="12230" y="19698"/>
                        <a:pt x="16273" y="19809"/>
                        <a:pt x="19791" y="18409"/>
                      </a:cubicBezTo>
                      <a:cubicBezTo>
                        <a:pt x="20214" y="18243"/>
                        <a:pt x="20491" y="18124"/>
                        <a:pt x="20933" y="17949"/>
                      </a:cubicBezTo>
                      <a:cubicBezTo>
                        <a:pt x="21881" y="17598"/>
                        <a:pt x="22683" y="16724"/>
                        <a:pt x="23484" y="16309"/>
                      </a:cubicBezTo>
                      <a:cubicBezTo>
                        <a:pt x="24358" y="15886"/>
                        <a:pt x="25988" y="16217"/>
                        <a:pt x="27517" y="17221"/>
                      </a:cubicBezTo>
                      <a:cubicBezTo>
                        <a:pt x="28475" y="19173"/>
                        <a:pt x="26412" y="21006"/>
                        <a:pt x="24386" y="22286"/>
                      </a:cubicBezTo>
                      <a:cubicBezTo>
                        <a:pt x="20997" y="24745"/>
                        <a:pt x="15011" y="25417"/>
                        <a:pt x="11125" y="24165"/>
                      </a:cubicBezTo>
                      <a:cubicBezTo>
                        <a:pt x="8150" y="23409"/>
                        <a:pt x="5185" y="21595"/>
                        <a:pt x="3371" y="19137"/>
                      </a:cubicBezTo>
                      <a:cubicBezTo>
                        <a:pt x="1492" y="16659"/>
                        <a:pt x="286" y="13850"/>
                        <a:pt x="28" y="10987"/>
                      </a:cubicBezTo>
                      <a:cubicBezTo>
                        <a:pt x="-138" y="8887"/>
                        <a:pt x="461" y="6879"/>
                        <a:pt x="1041" y="5065"/>
                      </a:cubicBezTo>
                      <a:cubicBezTo>
                        <a:pt x="1658" y="3104"/>
                        <a:pt x="2736" y="1326"/>
                        <a:pt x="41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13" name="Google Shape;1413;p29"/>
              <p:cNvGrpSpPr/>
              <p:nvPr/>
            </p:nvGrpSpPr>
            <p:grpSpPr>
              <a:xfrm rot="2086670">
                <a:off x="292589" y="834142"/>
                <a:ext cx="142550" cy="143216"/>
                <a:chOff x="-1120544" y="-7911491"/>
                <a:chExt cx="439512" cy="441568"/>
              </a:xfrm>
            </p:grpSpPr>
            <p:sp>
              <p:nvSpPr>
                <p:cNvPr id="1414" name="Google Shape;1414;p29"/>
                <p:cNvSpPr/>
                <p:nvPr/>
              </p:nvSpPr>
              <p:spPr>
                <a:xfrm>
                  <a:off x="-1042998" y="-7860308"/>
                  <a:ext cx="361966" cy="359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0"/>
                      </a:moveTo>
                      <a:cubicBezTo>
                        <a:pt x="1427" y="5068"/>
                        <a:pt x="-911" y="12196"/>
                        <a:pt x="1492" y="17666"/>
                      </a:cubicBezTo>
                      <a:cubicBezTo>
                        <a:pt x="3905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3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5" name="Google Shape;1415;p29"/>
                <p:cNvSpPr/>
                <p:nvPr/>
              </p:nvSpPr>
              <p:spPr>
                <a:xfrm>
                  <a:off x="-1120544" y="-7804750"/>
                  <a:ext cx="369823" cy="334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0" h="23268" extrusionOk="0">
                      <a:moveTo>
                        <a:pt x="7194" y="0"/>
                      </a:moveTo>
                      <a:cubicBezTo>
                        <a:pt x="7019" y="1179"/>
                        <a:pt x="5950" y="1123"/>
                        <a:pt x="5361" y="1768"/>
                      </a:cubicBezTo>
                      <a:cubicBezTo>
                        <a:pt x="3528" y="3868"/>
                        <a:pt x="3740" y="7008"/>
                        <a:pt x="3399" y="9375"/>
                      </a:cubicBezTo>
                      <a:cubicBezTo>
                        <a:pt x="4145" y="11078"/>
                        <a:pt x="4229" y="12533"/>
                        <a:pt x="5628" y="14265"/>
                      </a:cubicBezTo>
                      <a:cubicBezTo>
                        <a:pt x="6236" y="14983"/>
                        <a:pt x="7212" y="15324"/>
                        <a:pt x="7912" y="15784"/>
                      </a:cubicBezTo>
                      <a:cubicBezTo>
                        <a:pt x="11025" y="17856"/>
                        <a:pt x="14552" y="18261"/>
                        <a:pt x="18070" y="17276"/>
                      </a:cubicBezTo>
                      <a:cubicBezTo>
                        <a:pt x="18503" y="17165"/>
                        <a:pt x="18779" y="17092"/>
                        <a:pt x="19230" y="16981"/>
                      </a:cubicBezTo>
                      <a:cubicBezTo>
                        <a:pt x="20179" y="16742"/>
                        <a:pt x="21145" y="16051"/>
                        <a:pt x="22039" y="15802"/>
                      </a:cubicBezTo>
                      <a:cubicBezTo>
                        <a:pt x="23015" y="15545"/>
                        <a:pt x="24516" y="16355"/>
                        <a:pt x="25649" y="17746"/>
                      </a:cubicBezTo>
                      <a:cubicBezTo>
                        <a:pt x="26063" y="19855"/>
                        <a:pt x="23926" y="20895"/>
                        <a:pt x="21947" y="21788"/>
                      </a:cubicBezTo>
                      <a:cubicBezTo>
                        <a:pt x="18641" y="23511"/>
                        <a:pt x="12996" y="23815"/>
                        <a:pt x="9395" y="22249"/>
                      </a:cubicBezTo>
                      <a:cubicBezTo>
                        <a:pt x="6669" y="21227"/>
                        <a:pt x="4109" y="19477"/>
                        <a:pt x="2460" y="17055"/>
                      </a:cubicBezTo>
                      <a:cubicBezTo>
                        <a:pt x="784" y="14651"/>
                        <a:pt x="-303" y="11594"/>
                        <a:pt x="75" y="8702"/>
                      </a:cubicBezTo>
                      <a:cubicBezTo>
                        <a:pt x="342" y="6603"/>
                        <a:pt x="1447" y="4844"/>
                        <a:pt x="2534" y="3352"/>
                      </a:cubicBezTo>
                      <a:cubicBezTo>
                        <a:pt x="3703" y="1722"/>
                        <a:pt x="5389" y="497"/>
                        <a:pt x="7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6" name="Google Shape;1416;p29"/>
                <p:cNvSpPr/>
                <p:nvPr/>
              </p:nvSpPr>
              <p:spPr>
                <a:xfrm>
                  <a:off x="-950631" y="-7911491"/>
                  <a:ext cx="267453" cy="239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6" h="16673" extrusionOk="0">
                      <a:moveTo>
                        <a:pt x="18078" y="16674"/>
                      </a:moveTo>
                      <a:cubicBezTo>
                        <a:pt x="17147" y="16195"/>
                        <a:pt x="17792" y="15642"/>
                        <a:pt x="17663" y="15108"/>
                      </a:cubicBezTo>
                      <a:cubicBezTo>
                        <a:pt x="17239" y="13423"/>
                        <a:pt x="15352" y="12345"/>
                        <a:pt x="14910" y="10780"/>
                      </a:cubicBezTo>
                      <a:cubicBezTo>
                        <a:pt x="13731" y="10154"/>
                        <a:pt x="13418" y="9159"/>
                        <a:pt x="12331" y="8174"/>
                      </a:cubicBezTo>
                      <a:cubicBezTo>
                        <a:pt x="11862" y="7750"/>
                        <a:pt x="11097" y="7649"/>
                        <a:pt x="10637" y="7345"/>
                      </a:cubicBezTo>
                      <a:cubicBezTo>
                        <a:pt x="8601" y="5991"/>
                        <a:pt x="6704" y="5365"/>
                        <a:pt x="4890" y="5632"/>
                      </a:cubicBezTo>
                      <a:cubicBezTo>
                        <a:pt x="4706" y="5660"/>
                        <a:pt x="4522" y="5669"/>
                        <a:pt x="4319" y="5678"/>
                      </a:cubicBezTo>
                      <a:cubicBezTo>
                        <a:pt x="3840" y="5697"/>
                        <a:pt x="3463" y="6083"/>
                        <a:pt x="3067" y="6056"/>
                      </a:cubicBezTo>
                      <a:cubicBezTo>
                        <a:pt x="2661" y="5991"/>
                        <a:pt x="1446" y="4996"/>
                        <a:pt x="203" y="3707"/>
                      </a:cubicBezTo>
                      <a:cubicBezTo>
                        <a:pt x="-617" y="1801"/>
                        <a:pt x="1216" y="908"/>
                        <a:pt x="2735" y="447"/>
                      </a:cubicBezTo>
                      <a:cubicBezTo>
                        <a:pt x="5369" y="-602"/>
                        <a:pt x="9320" y="346"/>
                        <a:pt x="11337" y="1736"/>
                      </a:cubicBezTo>
                      <a:cubicBezTo>
                        <a:pt x="12957" y="2713"/>
                        <a:pt x="14385" y="3901"/>
                        <a:pt x="15370" y="5245"/>
                      </a:cubicBezTo>
                      <a:cubicBezTo>
                        <a:pt x="16374" y="6636"/>
                        <a:pt x="17341" y="7861"/>
                        <a:pt x="17967" y="9417"/>
                      </a:cubicBezTo>
                      <a:cubicBezTo>
                        <a:pt x="18409" y="10550"/>
                        <a:pt x="18400" y="11857"/>
                        <a:pt x="18529" y="13017"/>
                      </a:cubicBezTo>
                      <a:cubicBezTo>
                        <a:pt x="18676" y="14242"/>
                        <a:pt x="18547" y="15541"/>
                        <a:pt x="18078" y="1667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17" name="Google Shape;1417;p29"/>
            <p:cNvGrpSpPr/>
            <p:nvPr/>
          </p:nvGrpSpPr>
          <p:grpSpPr>
            <a:xfrm>
              <a:off x="7730655" y="2920971"/>
              <a:ext cx="2151683" cy="2725195"/>
              <a:chOff x="7730655" y="2920971"/>
              <a:chExt cx="2151683" cy="2725195"/>
            </a:xfrm>
          </p:grpSpPr>
          <p:grpSp>
            <p:nvGrpSpPr>
              <p:cNvPr id="1418" name="Google Shape;1418;p29"/>
              <p:cNvGrpSpPr/>
              <p:nvPr/>
            </p:nvGrpSpPr>
            <p:grpSpPr>
              <a:xfrm rot="6837065" flipH="1">
                <a:off x="7897389" y="3622489"/>
                <a:ext cx="1720127" cy="1482996"/>
                <a:chOff x="-3697290" y="-7331076"/>
                <a:chExt cx="6746828" cy="5816731"/>
              </a:xfrm>
            </p:grpSpPr>
            <p:sp>
              <p:nvSpPr>
                <p:cNvPr id="1419" name="Google Shape;1419;p29"/>
                <p:cNvSpPr/>
                <p:nvPr/>
              </p:nvSpPr>
              <p:spPr>
                <a:xfrm>
                  <a:off x="-3650998" y="-7300110"/>
                  <a:ext cx="6637517" cy="5722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59" h="397685" extrusionOk="0">
                      <a:moveTo>
                        <a:pt x="460562" y="216844"/>
                      </a:moveTo>
                      <a:cubicBezTo>
                        <a:pt x="456842" y="251682"/>
                        <a:pt x="439989" y="283932"/>
                        <a:pt x="419259" y="312177"/>
                      </a:cubicBezTo>
                      <a:cubicBezTo>
                        <a:pt x="397075" y="342419"/>
                        <a:pt x="369319" y="369696"/>
                        <a:pt x="334914" y="384597"/>
                      </a:cubicBezTo>
                      <a:cubicBezTo>
                        <a:pt x="295204" y="401790"/>
                        <a:pt x="249195" y="401053"/>
                        <a:pt x="207893" y="388160"/>
                      </a:cubicBezTo>
                      <a:cubicBezTo>
                        <a:pt x="166599" y="375268"/>
                        <a:pt x="129643" y="350919"/>
                        <a:pt x="97043" y="322472"/>
                      </a:cubicBezTo>
                      <a:cubicBezTo>
                        <a:pt x="61321" y="291290"/>
                        <a:pt x="29697" y="254040"/>
                        <a:pt x="12310" y="209919"/>
                      </a:cubicBezTo>
                      <a:cubicBezTo>
                        <a:pt x="1029" y="181297"/>
                        <a:pt x="-3944" y="149360"/>
                        <a:pt x="3608" y="119522"/>
                      </a:cubicBezTo>
                      <a:cubicBezTo>
                        <a:pt x="16694" y="67897"/>
                        <a:pt x="65437" y="31466"/>
                        <a:pt x="116870" y="17634"/>
                      </a:cubicBezTo>
                      <a:cubicBezTo>
                        <a:pt x="154848" y="7420"/>
                        <a:pt x="194420" y="7329"/>
                        <a:pt x="233890" y="9907"/>
                      </a:cubicBezTo>
                      <a:cubicBezTo>
                        <a:pt x="244996" y="7780"/>
                        <a:pt x="256102" y="4851"/>
                        <a:pt x="267135" y="2678"/>
                      </a:cubicBezTo>
                      <a:cubicBezTo>
                        <a:pt x="291705" y="-2166"/>
                        <a:pt x="320510" y="-1936"/>
                        <a:pt x="337777" y="16187"/>
                      </a:cubicBezTo>
                      <a:cubicBezTo>
                        <a:pt x="354170" y="33390"/>
                        <a:pt x="354428" y="60806"/>
                        <a:pt x="368370" y="80062"/>
                      </a:cubicBezTo>
                      <a:cubicBezTo>
                        <a:pt x="382405" y="99428"/>
                        <a:pt x="407417" y="107007"/>
                        <a:pt x="425945" y="122129"/>
                      </a:cubicBezTo>
                      <a:cubicBezTo>
                        <a:pt x="453103" y="144277"/>
                        <a:pt x="464292" y="181997"/>
                        <a:pt x="460562" y="21684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0" name="Google Shape;1420;p29"/>
                <p:cNvSpPr/>
                <p:nvPr/>
              </p:nvSpPr>
              <p:spPr>
                <a:xfrm>
                  <a:off x="-2202642" y="-7250020"/>
                  <a:ext cx="1880039" cy="300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649" h="20902" extrusionOk="0">
                      <a:moveTo>
                        <a:pt x="0" y="20903"/>
                      </a:moveTo>
                      <a:cubicBezTo>
                        <a:pt x="1842" y="19153"/>
                        <a:pt x="4927" y="18656"/>
                        <a:pt x="7386" y="17615"/>
                      </a:cubicBezTo>
                      <a:cubicBezTo>
                        <a:pt x="15278" y="14484"/>
                        <a:pt x="24459" y="10276"/>
                        <a:pt x="33457" y="8544"/>
                      </a:cubicBezTo>
                      <a:cubicBezTo>
                        <a:pt x="39664" y="6389"/>
                        <a:pt x="45189" y="5459"/>
                        <a:pt x="53275" y="4041"/>
                      </a:cubicBezTo>
                      <a:cubicBezTo>
                        <a:pt x="56756" y="3341"/>
                        <a:pt x="60181" y="2558"/>
                        <a:pt x="63543" y="1996"/>
                      </a:cubicBezTo>
                      <a:cubicBezTo>
                        <a:pt x="78111" y="44"/>
                        <a:pt x="92063" y="-453"/>
                        <a:pt x="106917" y="403"/>
                      </a:cubicBezTo>
                      <a:cubicBezTo>
                        <a:pt x="108465" y="541"/>
                        <a:pt x="110058" y="689"/>
                        <a:pt x="111761" y="845"/>
                      </a:cubicBezTo>
                      <a:cubicBezTo>
                        <a:pt x="115657" y="1195"/>
                        <a:pt x="120354" y="1637"/>
                        <a:pt x="123964" y="2346"/>
                      </a:cubicBezTo>
                      <a:cubicBezTo>
                        <a:pt x="127923" y="3240"/>
                        <a:pt x="130640" y="5248"/>
                        <a:pt x="130649" y="7061"/>
                      </a:cubicBezTo>
                      <a:cubicBezTo>
                        <a:pt x="127564" y="8517"/>
                        <a:pt x="121090" y="7154"/>
                        <a:pt x="114718" y="6610"/>
                      </a:cubicBezTo>
                      <a:cubicBezTo>
                        <a:pt x="104035" y="5579"/>
                        <a:pt x="89116" y="5174"/>
                        <a:pt x="78765" y="5744"/>
                      </a:cubicBezTo>
                      <a:cubicBezTo>
                        <a:pt x="70809" y="6039"/>
                        <a:pt x="62806" y="7089"/>
                        <a:pt x="55153" y="8010"/>
                      </a:cubicBezTo>
                      <a:cubicBezTo>
                        <a:pt x="47298" y="9023"/>
                        <a:pt x="39747" y="10681"/>
                        <a:pt x="32296" y="12237"/>
                      </a:cubicBezTo>
                      <a:cubicBezTo>
                        <a:pt x="26881" y="13453"/>
                        <a:pt x="21549" y="14401"/>
                        <a:pt x="16374" y="15847"/>
                      </a:cubicBezTo>
                      <a:cubicBezTo>
                        <a:pt x="10876" y="17431"/>
                        <a:pt x="5443" y="19134"/>
                        <a:pt x="0" y="2090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1" name="Google Shape;1421;p29"/>
                <p:cNvSpPr/>
                <p:nvPr/>
              </p:nvSpPr>
              <p:spPr>
                <a:xfrm>
                  <a:off x="-277328" y="-7331076"/>
                  <a:ext cx="1605723" cy="381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6" h="26480" extrusionOk="0">
                      <a:moveTo>
                        <a:pt x="111586" y="26481"/>
                      </a:moveTo>
                      <a:cubicBezTo>
                        <a:pt x="109689" y="25099"/>
                        <a:pt x="108740" y="22493"/>
                        <a:pt x="107101" y="20660"/>
                      </a:cubicBezTo>
                      <a:cubicBezTo>
                        <a:pt x="101935" y="14766"/>
                        <a:pt x="93720" y="10880"/>
                        <a:pt x="86399" y="7722"/>
                      </a:cubicBezTo>
                      <a:cubicBezTo>
                        <a:pt x="80773" y="6395"/>
                        <a:pt x="76085" y="4959"/>
                        <a:pt x="68847" y="4526"/>
                      </a:cubicBezTo>
                      <a:cubicBezTo>
                        <a:pt x="65725" y="4360"/>
                        <a:pt x="62640" y="4793"/>
                        <a:pt x="59693" y="4977"/>
                      </a:cubicBezTo>
                      <a:cubicBezTo>
                        <a:pt x="46856" y="5769"/>
                        <a:pt x="34985" y="8688"/>
                        <a:pt x="22138" y="11737"/>
                      </a:cubicBezTo>
                      <a:cubicBezTo>
                        <a:pt x="20785" y="12032"/>
                        <a:pt x="19403" y="12335"/>
                        <a:pt x="17911" y="12657"/>
                      </a:cubicBezTo>
                      <a:cubicBezTo>
                        <a:pt x="14495" y="13348"/>
                        <a:pt x="10415" y="14444"/>
                        <a:pt x="7119" y="14822"/>
                      </a:cubicBezTo>
                      <a:cubicBezTo>
                        <a:pt x="3499" y="15245"/>
                        <a:pt x="552" y="14113"/>
                        <a:pt x="0" y="12400"/>
                      </a:cubicBezTo>
                      <a:cubicBezTo>
                        <a:pt x="2173" y="10134"/>
                        <a:pt x="8049" y="9379"/>
                        <a:pt x="13657" y="7998"/>
                      </a:cubicBezTo>
                      <a:cubicBezTo>
                        <a:pt x="23059" y="5714"/>
                        <a:pt x="36330" y="2537"/>
                        <a:pt x="45888" y="1275"/>
                      </a:cubicBezTo>
                      <a:cubicBezTo>
                        <a:pt x="53173" y="235"/>
                        <a:pt x="60743" y="-364"/>
                        <a:pt x="68000" y="244"/>
                      </a:cubicBezTo>
                      <a:cubicBezTo>
                        <a:pt x="75404" y="861"/>
                        <a:pt x="82734" y="2279"/>
                        <a:pt x="89337" y="5300"/>
                      </a:cubicBezTo>
                      <a:cubicBezTo>
                        <a:pt x="94144" y="7500"/>
                        <a:pt x="98297" y="10576"/>
                        <a:pt x="102045" y="13901"/>
                      </a:cubicBezTo>
                      <a:cubicBezTo>
                        <a:pt x="106070" y="17446"/>
                        <a:pt x="109367" y="21747"/>
                        <a:pt x="111586" y="264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2" name="Google Shape;1422;p29"/>
                <p:cNvSpPr/>
                <p:nvPr/>
              </p:nvSpPr>
              <p:spPr>
                <a:xfrm>
                  <a:off x="1846361" y="-5905149"/>
                  <a:ext cx="1203177" cy="2724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12" h="189356" extrusionOk="0">
                      <a:moveTo>
                        <a:pt x="51055" y="189356"/>
                      </a:moveTo>
                      <a:cubicBezTo>
                        <a:pt x="53109" y="185636"/>
                        <a:pt x="56958" y="182007"/>
                        <a:pt x="59629" y="178158"/>
                      </a:cubicBezTo>
                      <a:cubicBezTo>
                        <a:pt x="68064" y="165864"/>
                        <a:pt x="74069" y="149453"/>
                        <a:pt x="77504" y="134203"/>
                      </a:cubicBezTo>
                      <a:cubicBezTo>
                        <a:pt x="78977" y="123106"/>
                        <a:pt x="80432" y="113538"/>
                        <a:pt x="78977" y="99540"/>
                      </a:cubicBezTo>
                      <a:cubicBezTo>
                        <a:pt x="78443" y="93499"/>
                        <a:pt x="76739" y="87734"/>
                        <a:pt x="75303" y="82200"/>
                      </a:cubicBezTo>
                      <a:cubicBezTo>
                        <a:pt x="68460" y="58311"/>
                        <a:pt x="54527" y="38107"/>
                        <a:pt x="34994" y="22690"/>
                      </a:cubicBezTo>
                      <a:cubicBezTo>
                        <a:pt x="32922" y="21198"/>
                        <a:pt x="30841" y="19393"/>
                        <a:pt x="28438" y="17865"/>
                      </a:cubicBezTo>
                      <a:cubicBezTo>
                        <a:pt x="23142" y="13988"/>
                        <a:pt x="16033" y="10535"/>
                        <a:pt x="10535" y="7827"/>
                      </a:cubicBezTo>
                      <a:cubicBezTo>
                        <a:pt x="4512" y="4843"/>
                        <a:pt x="37" y="2035"/>
                        <a:pt x="0" y="27"/>
                      </a:cubicBezTo>
                      <a:cubicBezTo>
                        <a:pt x="5212" y="-388"/>
                        <a:pt x="16457" y="4024"/>
                        <a:pt x="26255" y="9936"/>
                      </a:cubicBezTo>
                      <a:cubicBezTo>
                        <a:pt x="34561" y="14807"/>
                        <a:pt x="43798" y="21862"/>
                        <a:pt x="51598" y="30251"/>
                      </a:cubicBezTo>
                      <a:cubicBezTo>
                        <a:pt x="59472" y="38567"/>
                        <a:pt x="65956" y="48015"/>
                        <a:pt x="70311" y="56267"/>
                      </a:cubicBezTo>
                      <a:cubicBezTo>
                        <a:pt x="77163" y="68837"/>
                        <a:pt x="81574" y="83056"/>
                        <a:pt x="82955" y="96897"/>
                      </a:cubicBezTo>
                      <a:cubicBezTo>
                        <a:pt x="84447" y="111089"/>
                        <a:pt x="83370" y="125141"/>
                        <a:pt x="80018" y="138375"/>
                      </a:cubicBezTo>
                      <a:cubicBezTo>
                        <a:pt x="77504" y="148026"/>
                        <a:pt x="73562" y="156876"/>
                        <a:pt x="69004" y="165201"/>
                      </a:cubicBezTo>
                      <a:cubicBezTo>
                        <a:pt x="64141" y="174124"/>
                        <a:pt x="58109" y="182284"/>
                        <a:pt x="51055" y="18935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3" name="Google Shape;1423;p29"/>
                <p:cNvSpPr/>
                <p:nvPr/>
              </p:nvSpPr>
              <p:spPr>
                <a:xfrm>
                  <a:off x="-3697290" y="-5659836"/>
                  <a:ext cx="282015" cy="1505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8" h="104639" extrusionOk="0">
                      <a:moveTo>
                        <a:pt x="19598" y="104640"/>
                      </a:moveTo>
                      <a:cubicBezTo>
                        <a:pt x="17886" y="103387"/>
                        <a:pt x="17333" y="100873"/>
                        <a:pt x="16283" y="98976"/>
                      </a:cubicBezTo>
                      <a:cubicBezTo>
                        <a:pt x="13134" y="92871"/>
                        <a:pt x="8962" y="85715"/>
                        <a:pt x="7295" y="78422"/>
                      </a:cubicBezTo>
                      <a:cubicBezTo>
                        <a:pt x="5205" y="73485"/>
                        <a:pt x="4330" y="68982"/>
                        <a:pt x="3059" y="62416"/>
                      </a:cubicBezTo>
                      <a:cubicBezTo>
                        <a:pt x="2414" y="59598"/>
                        <a:pt x="1715" y="56799"/>
                        <a:pt x="1226" y="54064"/>
                      </a:cubicBezTo>
                      <a:cubicBezTo>
                        <a:pt x="-376" y="42166"/>
                        <a:pt x="-413" y="30691"/>
                        <a:pt x="1143" y="18600"/>
                      </a:cubicBezTo>
                      <a:cubicBezTo>
                        <a:pt x="1364" y="17338"/>
                        <a:pt x="1585" y="16067"/>
                        <a:pt x="1825" y="14667"/>
                      </a:cubicBezTo>
                      <a:cubicBezTo>
                        <a:pt x="2359" y="11508"/>
                        <a:pt x="3077" y="7705"/>
                        <a:pt x="3980" y="4832"/>
                      </a:cubicBezTo>
                      <a:cubicBezTo>
                        <a:pt x="5103" y="1691"/>
                        <a:pt x="7249" y="-243"/>
                        <a:pt x="9026" y="25"/>
                      </a:cubicBezTo>
                      <a:cubicBezTo>
                        <a:pt x="10270" y="2760"/>
                        <a:pt x="8548" y="7788"/>
                        <a:pt x="7682" y="12871"/>
                      </a:cubicBezTo>
                      <a:cubicBezTo>
                        <a:pt x="6107" y="21380"/>
                        <a:pt x="5122" y="33362"/>
                        <a:pt x="5380" y="41705"/>
                      </a:cubicBezTo>
                      <a:cubicBezTo>
                        <a:pt x="5417" y="48115"/>
                        <a:pt x="6282" y="54561"/>
                        <a:pt x="7037" y="60722"/>
                      </a:cubicBezTo>
                      <a:cubicBezTo>
                        <a:pt x="7894" y="67048"/>
                        <a:pt x="9450" y="73071"/>
                        <a:pt x="10924" y="79029"/>
                      </a:cubicBezTo>
                      <a:cubicBezTo>
                        <a:pt x="12093" y="83348"/>
                        <a:pt x="13023" y="87621"/>
                        <a:pt x="14469" y="91729"/>
                      </a:cubicBezTo>
                      <a:cubicBezTo>
                        <a:pt x="16044" y="96094"/>
                        <a:pt x="17775" y="100367"/>
                        <a:pt x="19598" y="10464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4" name="Google Shape;1424;p29"/>
                <p:cNvSpPr/>
                <p:nvPr/>
              </p:nvSpPr>
              <p:spPr>
                <a:xfrm>
                  <a:off x="-2173992" y="-2927832"/>
                  <a:ext cx="4480557" cy="1413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366" h="98227" extrusionOk="0">
                      <a:moveTo>
                        <a:pt x="311367" y="0"/>
                      </a:moveTo>
                      <a:cubicBezTo>
                        <a:pt x="309718" y="6502"/>
                        <a:pt x="305436" y="13952"/>
                        <a:pt x="301596" y="20361"/>
                      </a:cubicBezTo>
                      <a:cubicBezTo>
                        <a:pt x="295546" y="30620"/>
                        <a:pt x="287736" y="41045"/>
                        <a:pt x="278536" y="50502"/>
                      </a:cubicBezTo>
                      <a:cubicBezTo>
                        <a:pt x="269355" y="59970"/>
                        <a:pt x="258580" y="68184"/>
                        <a:pt x="247437" y="74483"/>
                      </a:cubicBezTo>
                      <a:cubicBezTo>
                        <a:pt x="231809" y="84033"/>
                        <a:pt x="216927" y="89982"/>
                        <a:pt x="194347" y="94541"/>
                      </a:cubicBezTo>
                      <a:cubicBezTo>
                        <a:pt x="184585" y="96447"/>
                        <a:pt x="174805" y="97865"/>
                        <a:pt x="165283" y="98141"/>
                      </a:cubicBezTo>
                      <a:cubicBezTo>
                        <a:pt x="123990" y="99366"/>
                        <a:pt x="84952" y="87569"/>
                        <a:pt x="49709" y="65514"/>
                      </a:cubicBezTo>
                      <a:cubicBezTo>
                        <a:pt x="46081" y="63267"/>
                        <a:pt x="42287" y="60651"/>
                        <a:pt x="38410" y="57907"/>
                      </a:cubicBezTo>
                      <a:cubicBezTo>
                        <a:pt x="29523" y="51525"/>
                        <a:pt x="19236" y="43237"/>
                        <a:pt x="11943" y="35980"/>
                      </a:cubicBezTo>
                      <a:cubicBezTo>
                        <a:pt x="3885" y="28042"/>
                        <a:pt x="-591" y="20610"/>
                        <a:pt x="63" y="18750"/>
                      </a:cubicBezTo>
                      <a:cubicBezTo>
                        <a:pt x="6657" y="23234"/>
                        <a:pt x="19402" y="36827"/>
                        <a:pt x="33741" y="47593"/>
                      </a:cubicBezTo>
                      <a:cubicBezTo>
                        <a:pt x="45648" y="56765"/>
                        <a:pt x="60834" y="66508"/>
                        <a:pt x="76968" y="74050"/>
                      </a:cubicBezTo>
                      <a:cubicBezTo>
                        <a:pt x="93038" y="81740"/>
                        <a:pt x="110038" y="86915"/>
                        <a:pt x="124247" y="89687"/>
                      </a:cubicBezTo>
                      <a:cubicBezTo>
                        <a:pt x="146054" y="94043"/>
                        <a:pt x="168911" y="94310"/>
                        <a:pt x="190157" y="90958"/>
                      </a:cubicBezTo>
                      <a:cubicBezTo>
                        <a:pt x="211982" y="87551"/>
                        <a:pt x="232482" y="79843"/>
                        <a:pt x="250550" y="68718"/>
                      </a:cubicBezTo>
                      <a:cubicBezTo>
                        <a:pt x="263700" y="60596"/>
                        <a:pt x="275589" y="51175"/>
                        <a:pt x="285600" y="40032"/>
                      </a:cubicBezTo>
                      <a:cubicBezTo>
                        <a:pt x="296282" y="28134"/>
                        <a:pt x="305003" y="14624"/>
                        <a:pt x="3113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25" name="Google Shape;1425;p29"/>
              <p:cNvGrpSpPr/>
              <p:nvPr/>
            </p:nvGrpSpPr>
            <p:grpSpPr>
              <a:xfrm rot="6837065" flipH="1">
                <a:off x="8534682" y="4956444"/>
                <a:ext cx="459137" cy="652139"/>
                <a:chOff x="-4505985" y="-7188563"/>
                <a:chExt cx="1800866" cy="2557875"/>
              </a:xfrm>
            </p:grpSpPr>
            <p:sp>
              <p:nvSpPr>
                <p:cNvPr id="1426" name="Google Shape;1426;p29"/>
                <p:cNvSpPr/>
                <p:nvPr/>
              </p:nvSpPr>
              <p:spPr>
                <a:xfrm>
                  <a:off x="-4441678" y="-7147768"/>
                  <a:ext cx="1727491" cy="2477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48" h="172175" extrusionOk="0">
                      <a:moveTo>
                        <a:pt x="111600" y="16044"/>
                      </a:moveTo>
                      <a:cubicBezTo>
                        <a:pt x="113985" y="14948"/>
                        <a:pt x="116278" y="13677"/>
                        <a:pt x="117973" y="11707"/>
                      </a:cubicBezTo>
                      <a:cubicBezTo>
                        <a:pt x="120358" y="8926"/>
                        <a:pt x="120984" y="4247"/>
                        <a:pt x="118267" y="1807"/>
                      </a:cubicBezTo>
                      <a:cubicBezTo>
                        <a:pt x="116462" y="195"/>
                        <a:pt x="113829" y="20"/>
                        <a:pt x="111416" y="2"/>
                      </a:cubicBezTo>
                      <a:cubicBezTo>
                        <a:pt x="72664" y="-210"/>
                        <a:pt x="34529" y="21496"/>
                        <a:pt x="14932" y="54916"/>
                      </a:cubicBezTo>
                      <a:cubicBezTo>
                        <a:pt x="-4674" y="88344"/>
                        <a:pt x="-4996" y="132217"/>
                        <a:pt x="14104" y="165931"/>
                      </a:cubicBezTo>
                      <a:cubicBezTo>
                        <a:pt x="15328" y="168086"/>
                        <a:pt x="16728" y="170305"/>
                        <a:pt x="18938" y="171447"/>
                      </a:cubicBezTo>
                      <a:cubicBezTo>
                        <a:pt x="23248" y="173657"/>
                        <a:pt x="28727" y="170526"/>
                        <a:pt x="30892" y="166198"/>
                      </a:cubicBezTo>
                      <a:cubicBezTo>
                        <a:pt x="33056" y="161861"/>
                        <a:pt x="32862" y="156786"/>
                        <a:pt x="32844" y="151942"/>
                      </a:cubicBezTo>
                      <a:cubicBezTo>
                        <a:pt x="32789" y="138856"/>
                        <a:pt x="34492" y="125835"/>
                        <a:pt x="37715" y="113181"/>
                      </a:cubicBezTo>
                      <a:cubicBezTo>
                        <a:pt x="41869" y="76483"/>
                        <a:pt x="64403" y="42465"/>
                        <a:pt x="96147" y="23724"/>
                      </a:cubicBezTo>
                      <a:lnTo>
                        <a:pt x="111600" y="1604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7" name="Google Shape;1427;p29"/>
                <p:cNvSpPr/>
                <p:nvPr/>
              </p:nvSpPr>
              <p:spPr>
                <a:xfrm>
                  <a:off x="-4009472" y="-7188563"/>
                  <a:ext cx="1283041" cy="550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62" h="38227" extrusionOk="0">
                      <a:moveTo>
                        <a:pt x="0" y="38228"/>
                      </a:moveTo>
                      <a:cubicBezTo>
                        <a:pt x="479" y="36303"/>
                        <a:pt x="2514" y="35051"/>
                        <a:pt x="3812" y="33540"/>
                      </a:cubicBezTo>
                      <a:cubicBezTo>
                        <a:pt x="8104" y="28899"/>
                        <a:pt x="13077" y="23042"/>
                        <a:pt x="19063" y="19589"/>
                      </a:cubicBezTo>
                      <a:cubicBezTo>
                        <a:pt x="22811" y="16338"/>
                        <a:pt x="26577" y="14367"/>
                        <a:pt x="32084" y="11576"/>
                      </a:cubicBezTo>
                      <a:cubicBezTo>
                        <a:pt x="34423" y="10269"/>
                        <a:pt x="36744" y="8961"/>
                        <a:pt x="39065" y="7838"/>
                      </a:cubicBezTo>
                      <a:cubicBezTo>
                        <a:pt x="49314" y="3537"/>
                        <a:pt x="59693" y="1004"/>
                        <a:pt x="70983" y="139"/>
                      </a:cubicBezTo>
                      <a:cubicBezTo>
                        <a:pt x="72181" y="111"/>
                        <a:pt x="73369" y="74"/>
                        <a:pt x="74685" y="47"/>
                      </a:cubicBezTo>
                      <a:cubicBezTo>
                        <a:pt x="77651" y="-45"/>
                        <a:pt x="81261" y="-27"/>
                        <a:pt x="84033" y="341"/>
                      </a:cubicBezTo>
                      <a:cubicBezTo>
                        <a:pt x="87081" y="894"/>
                        <a:pt x="89171" y="2662"/>
                        <a:pt x="89162" y="4458"/>
                      </a:cubicBezTo>
                      <a:cubicBezTo>
                        <a:pt x="86841" y="6162"/>
                        <a:pt x="82053" y="5342"/>
                        <a:pt x="77338" y="5462"/>
                      </a:cubicBezTo>
                      <a:cubicBezTo>
                        <a:pt x="69418" y="5498"/>
                        <a:pt x="58505" y="7009"/>
                        <a:pt x="51147" y="9081"/>
                      </a:cubicBezTo>
                      <a:cubicBezTo>
                        <a:pt x="45456" y="10499"/>
                        <a:pt x="39958" y="12820"/>
                        <a:pt x="34718" y="14984"/>
                      </a:cubicBezTo>
                      <a:cubicBezTo>
                        <a:pt x="29349" y="17295"/>
                        <a:pt x="24487" y="20251"/>
                        <a:pt x="19680" y="23162"/>
                      </a:cubicBezTo>
                      <a:cubicBezTo>
                        <a:pt x="16235" y="25363"/>
                        <a:pt x="12754" y="27370"/>
                        <a:pt x="9605" y="29829"/>
                      </a:cubicBezTo>
                      <a:cubicBezTo>
                        <a:pt x="6290" y="32490"/>
                        <a:pt x="3122" y="35299"/>
                        <a:pt x="0" y="3822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8" name="Google Shape;1428;p29"/>
                <p:cNvSpPr/>
                <p:nvPr/>
              </p:nvSpPr>
              <p:spPr>
                <a:xfrm>
                  <a:off x="-4017602" y="-7106528"/>
                  <a:ext cx="1312483" cy="23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08" h="163009" extrusionOk="0">
                      <a:moveTo>
                        <a:pt x="169" y="163010"/>
                      </a:moveTo>
                      <a:cubicBezTo>
                        <a:pt x="-421" y="159418"/>
                        <a:pt x="694" y="155007"/>
                        <a:pt x="1062" y="151066"/>
                      </a:cubicBezTo>
                      <a:cubicBezTo>
                        <a:pt x="2222" y="138541"/>
                        <a:pt x="2803" y="123678"/>
                        <a:pt x="6145" y="110555"/>
                      </a:cubicBezTo>
                      <a:cubicBezTo>
                        <a:pt x="7619" y="100977"/>
                        <a:pt x="10013" y="93002"/>
                        <a:pt x="14277" y="81583"/>
                      </a:cubicBezTo>
                      <a:cubicBezTo>
                        <a:pt x="16183" y="76684"/>
                        <a:pt x="17988" y="71757"/>
                        <a:pt x="20309" y="67263"/>
                      </a:cubicBezTo>
                      <a:cubicBezTo>
                        <a:pt x="30375" y="48016"/>
                        <a:pt x="45284" y="31458"/>
                        <a:pt x="65876" y="22332"/>
                      </a:cubicBezTo>
                      <a:cubicBezTo>
                        <a:pt x="67865" y="21374"/>
                        <a:pt x="69964" y="20371"/>
                        <a:pt x="72175" y="19311"/>
                      </a:cubicBezTo>
                      <a:cubicBezTo>
                        <a:pt x="77184" y="16908"/>
                        <a:pt x="82056" y="12911"/>
                        <a:pt x="84552" y="8905"/>
                      </a:cubicBezTo>
                      <a:cubicBezTo>
                        <a:pt x="87480" y="4761"/>
                        <a:pt x="88604" y="856"/>
                        <a:pt x="90326" y="0"/>
                      </a:cubicBezTo>
                      <a:cubicBezTo>
                        <a:pt x="91541" y="1998"/>
                        <a:pt x="91689" y="6336"/>
                        <a:pt x="89571" y="10526"/>
                      </a:cubicBezTo>
                      <a:cubicBezTo>
                        <a:pt x="87591" y="14753"/>
                        <a:pt x="83677" y="18648"/>
                        <a:pt x="79431" y="21420"/>
                      </a:cubicBezTo>
                      <a:cubicBezTo>
                        <a:pt x="72239" y="26200"/>
                        <a:pt x="63159" y="29119"/>
                        <a:pt x="55672" y="34368"/>
                      </a:cubicBezTo>
                      <a:cubicBezTo>
                        <a:pt x="48028" y="39479"/>
                        <a:pt x="41370" y="45926"/>
                        <a:pt x="36618" y="51773"/>
                      </a:cubicBezTo>
                      <a:cubicBezTo>
                        <a:pt x="29205" y="60697"/>
                        <a:pt x="23394" y="71103"/>
                        <a:pt x="18909" y="81472"/>
                      </a:cubicBezTo>
                      <a:cubicBezTo>
                        <a:pt x="14305" y="92128"/>
                        <a:pt x="11284" y="103179"/>
                        <a:pt x="8789" y="114165"/>
                      </a:cubicBezTo>
                      <a:cubicBezTo>
                        <a:pt x="6947" y="122177"/>
                        <a:pt x="5197" y="129995"/>
                        <a:pt x="3935" y="137860"/>
                      </a:cubicBezTo>
                      <a:cubicBezTo>
                        <a:pt x="2738" y="145909"/>
                        <a:pt x="1495" y="154160"/>
                        <a:pt x="169" y="1630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9" name="Google Shape;1429;p29"/>
                <p:cNvSpPr/>
                <p:nvPr/>
              </p:nvSpPr>
              <p:spPr>
                <a:xfrm>
                  <a:off x="-4505985" y="-6615429"/>
                  <a:ext cx="473201" cy="1984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4" h="137925" extrusionOk="0">
                      <a:moveTo>
                        <a:pt x="28022" y="0"/>
                      </a:moveTo>
                      <a:cubicBezTo>
                        <a:pt x="27184" y="2836"/>
                        <a:pt x="24430" y="5175"/>
                        <a:pt x="22846" y="7883"/>
                      </a:cubicBezTo>
                      <a:cubicBezTo>
                        <a:pt x="17487" y="16281"/>
                        <a:pt x="13609" y="27222"/>
                        <a:pt x="9972" y="37002"/>
                      </a:cubicBezTo>
                      <a:cubicBezTo>
                        <a:pt x="8351" y="44342"/>
                        <a:pt x="6371" y="50438"/>
                        <a:pt x="5340" y="59785"/>
                      </a:cubicBezTo>
                      <a:cubicBezTo>
                        <a:pt x="4962" y="63819"/>
                        <a:pt x="4999" y="67834"/>
                        <a:pt x="5045" y="71674"/>
                      </a:cubicBezTo>
                      <a:cubicBezTo>
                        <a:pt x="4898" y="88214"/>
                        <a:pt x="7743" y="104164"/>
                        <a:pt x="14245" y="119110"/>
                      </a:cubicBezTo>
                      <a:cubicBezTo>
                        <a:pt x="14963" y="120584"/>
                        <a:pt x="15801" y="122121"/>
                        <a:pt x="16759" y="123622"/>
                      </a:cubicBezTo>
                      <a:cubicBezTo>
                        <a:pt x="18932" y="127159"/>
                        <a:pt x="22653" y="130272"/>
                        <a:pt x="25894" y="131957"/>
                      </a:cubicBezTo>
                      <a:cubicBezTo>
                        <a:pt x="29302" y="133909"/>
                        <a:pt x="32322" y="135318"/>
                        <a:pt x="32884" y="137114"/>
                      </a:cubicBezTo>
                      <a:cubicBezTo>
                        <a:pt x="31245" y="138136"/>
                        <a:pt x="27976" y="138293"/>
                        <a:pt x="24541" y="137003"/>
                      </a:cubicBezTo>
                      <a:cubicBezTo>
                        <a:pt x="21078" y="135769"/>
                        <a:pt x="17625" y="133209"/>
                        <a:pt x="14890" y="130161"/>
                      </a:cubicBezTo>
                      <a:cubicBezTo>
                        <a:pt x="10193" y="125059"/>
                        <a:pt x="7034" y="117517"/>
                        <a:pt x="4999" y="110232"/>
                      </a:cubicBezTo>
                      <a:cubicBezTo>
                        <a:pt x="2688" y="102920"/>
                        <a:pt x="1518" y="95378"/>
                        <a:pt x="772" y="89199"/>
                      </a:cubicBezTo>
                      <a:cubicBezTo>
                        <a:pt x="-268" y="79695"/>
                        <a:pt x="-305" y="69915"/>
                        <a:pt x="956" y="60725"/>
                      </a:cubicBezTo>
                      <a:cubicBezTo>
                        <a:pt x="2236" y="51304"/>
                        <a:pt x="4327" y="42214"/>
                        <a:pt x="7578" y="33686"/>
                      </a:cubicBezTo>
                      <a:cubicBezTo>
                        <a:pt x="9917" y="27452"/>
                        <a:pt x="13057" y="21807"/>
                        <a:pt x="16271" y="16346"/>
                      </a:cubicBezTo>
                      <a:cubicBezTo>
                        <a:pt x="19595" y="10434"/>
                        <a:pt x="23712" y="5083"/>
                        <a:pt x="280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30" name="Google Shape;1430;p29"/>
              <p:cNvGrpSpPr/>
              <p:nvPr/>
            </p:nvGrpSpPr>
            <p:grpSpPr>
              <a:xfrm rot="6837065" flipH="1">
                <a:off x="8676230" y="5506024"/>
                <a:ext cx="123678" cy="118962"/>
                <a:chOff x="-4904188" y="-6499680"/>
                <a:chExt cx="485099" cy="466605"/>
              </a:xfrm>
            </p:grpSpPr>
            <p:sp>
              <p:nvSpPr>
                <p:cNvPr id="1431" name="Google Shape;1431;p29"/>
                <p:cNvSpPr/>
                <p:nvPr/>
              </p:nvSpPr>
              <p:spPr>
                <a:xfrm>
                  <a:off x="-4838227" y="-6434869"/>
                  <a:ext cx="361966" cy="359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7"/>
                      </a:cubicBezTo>
                      <a:cubicBezTo>
                        <a:pt x="3905" y="23146"/>
                        <a:pt x="10710" y="26231"/>
                        <a:pt x="16420" y="24453"/>
                      </a:cubicBezTo>
                      <a:cubicBezTo>
                        <a:pt x="22139" y="22685"/>
                        <a:pt x="26006" y="16331"/>
                        <a:pt x="24993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2" name="Google Shape;1432;p29"/>
                <p:cNvSpPr/>
                <p:nvPr/>
              </p:nvSpPr>
              <p:spPr>
                <a:xfrm>
                  <a:off x="-4811433" y="-6499680"/>
                  <a:ext cx="392343" cy="412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5" h="28653" extrusionOk="0">
                      <a:moveTo>
                        <a:pt x="20092" y="28654"/>
                      </a:moveTo>
                      <a:cubicBezTo>
                        <a:pt x="20028" y="27392"/>
                        <a:pt x="21198" y="27088"/>
                        <a:pt x="21722" y="26278"/>
                      </a:cubicBezTo>
                      <a:cubicBezTo>
                        <a:pt x="23408" y="23662"/>
                        <a:pt x="23334" y="20099"/>
                        <a:pt x="23813" y="17244"/>
                      </a:cubicBezTo>
                      <a:cubicBezTo>
                        <a:pt x="23159" y="15154"/>
                        <a:pt x="23214" y="13376"/>
                        <a:pt x="21888" y="11111"/>
                      </a:cubicBezTo>
                      <a:cubicBezTo>
                        <a:pt x="21308" y="10144"/>
                        <a:pt x="20295" y="9526"/>
                        <a:pt x="19568" y="8845"/>
                      </a:cubicBezTo>
                      <a:cubicBezTo>
                        <a:pt x="16363" y="5797"/>
                        <a:pt x="12255" y="4765"/>
                        <a:pt x="8397" y="6027"/>
                      </a:cubicBezTo>
                      <a:cubicBezTo>
                        <a:pt x="7946" y="6175"/>
                        <a:pt x="7623" y="6276"/>
                        <a:pt x="7154" y="6423"/>
                      </a:cubicBezTo>
                      <a:cubicBezTo>
                        <a:pt x="6141" y="6764"/>
                        <a:pt x="5210" y="7630"/>
                        <a:pt x="4373" y="8081"/>
                      </a:cubicBezTo>
                      <a:cubicBezTo>
                        <a:pt x="3452" y="8541"/>
                        <a:pt x="1766" y="8247"/>
                        <a:pt x="228" y="7298"/>
                      </a:cubicBezTo>
                      <a:cubicBezTo>
                        <a:pt x="-739" y="5272"/>
                        <a:pt x="1536" y="3228"/>
                        <a:pt x="3829" y="1966"/>
                      </a:cubicBezTo>
                      <a:cubicBezTo>
                        <a:pt x="7596" y="-604"/>
                        <a:pt x="14594" y="-640"/>
                        <a:pt x="18462" y="1772"/>
                      </a:cubicBezTo>
                      <a:cubicBezTo>
                        <a:pt x="21455" y="3347"/>
                        <a:pt x="23979" y="5825"/>
                        <a:pt x="25406" y="8744"/>
                      </a:cubicBezTo>
                      <a:cubicBezTo>
                        <a:pt x="26879" y="11691"/>
                        <a:pt x="27607" y="15061"/>
                        <a:pt x="27110" y="18146"/>
                      </a:cubicBezTo>
                      <a:cubicBezTo>
                        <a:pt x="26741" y="20412"/>
                        <a:pt x="25608" y="22336"/>
                        <a:pt x="24550" y="24077"/>
                      </a:cubicBezTo>
                      <a:cubicBezTo>
                        <a:pt x="23398" y="25956"/>
                        <a:pt x="21861" y="27539"/>
                        <a:pt x="20092" y="2865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3" name="Google Shape;1433;p29"/>
                <p:cNvSpPr/>
                <p:nvPr/>
              </p:nvSpPr>
              <p:spPr>
                <a:xfrm>
                  <a:off x="-4904188" y="-6342978"/>
                  <a:ext cx="319861" cy="30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28" h="21536" extrusionOk="0">
                      <a:moveTo>
                        <a:pt x="974" y="0"/>
                      </a:moveTo>
                      <a:cubicBezTo>
                        <a:pt x="1858" y="672"/>
                        <a:pt x="1158" y="1335"/>
                        <a:pt x="1214" y="2007"/>
                      </a:cubicBezTo>
                      <a:cubicBezTo>
                        <a:pt x="1425" y="4172"/>
                        <a:pt x="3120" y="6151"/>
                        <a:pt x="3507" y="8168"/>
                      </a:cubicBezTo>
                      <a:cubicBezTo>
                        <a:pt x="4704" y="9255"/>
                        <a:pt x="4999" y="10489"/>
                        <a:pt x="6306" y="11815"/>
                      </a:cubicBezTo>
                      <a:cubicBezTo>
                        <a:pt x="6859" y="12386"/>
                        <a:pt x="7752" y="12589"/>
                        <a:pt x="8323" y="13003"/>
                      </a:cubicBezTo>
                      <a:cubicBezTo>
                        <a:pt x="10883" y="14744"/>
                        <a:pt x="13664" y="15710"/>
                        <a:pt x="16639" y="15895"/>
                      </a:cubicBezTo>
                      <a:cubicBezTo>
                        <a:pt x="17026" y="15932"/>
                        <a:pt x="17210" y="15950"/>
                        <a:pt x="17606" y="15996"/>
                      </a:cubicBezTo>
                      <a:cubicBezTo>
                        <a:pt x="18389" y="16116"/>
                        <a:pt x="19300" y="15821"/>
                        <a:pt x="20037" y="15959"/>
                      </a:cubicBezTo>
                      <a:cubicBezTo>
                        <a:pt x="20820" y="16116"/>
                        <a:pt x="21731" y="17469"/>
                        <a:pt x="22229" y="19210"/>
                      </a:cubicBezTo>
                      <a:cubicBezTo>
                        <a:pt x="21952" y="21264"/>
                        <a:pt x="19982" y="21346"/>
                        <a:pt x="18223" y="21475"/>
                      </a:cubicBezTo>
                      <a:cubicBezTo>
                        <a:pt x="15184" y="21825"/>
                        <a:pt x="10994" y="20637"/>
                        <a:pt x="8461" y="19099"/>
                      </a:cubicBezTo>
                      <a:cubicBezTo>
                        <a:pt x="6490" y="18004"/>
                        <a:pt x="4575" y="16539"/>
                        <a:pt x="3267" y="14753"/>
                      </a:cubicBezTo>
                      <a:cubicBezTo>
                        <a:pt x="1923" y="12939"/>
                        <a:pt x="781" y="11032"/>
                        <a:pt x="238" y="8951"/>
                      </a:cubicBezTo>
                      <a:cubicBezTo>
                        <a:pt x="-149" y="7432"/>
                        <a:pt x="44" y="5847"/>
                        <a:pt x="81" y="4420"/>
                      </a:cubicBezTo>
                      <a:cubicBezTo>
                        <a:pt x="109" y="2882"/>
                        <a:pt x="403" y="1381"/>
                        <a:pt x="97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34" name="Google Shape;1434;p29"/>
              <p:cNvGrpSpPr/>
              <p:nvPr/>
            </p:nvGrpSpPr>
            <p:grpSpPr>
              <a:xfrm rot="6837065" flipH="1">
                <a:off x="8284937" y="5092697"/>
                <a:ext cx="111101" cy="113779"/>
                <a:chOff x="-4021703" y="-4402108"/>
                <a:chExt cx="435770" cy="446275"/>
              </a:xfrm>
            </p:grpSpPr>
            <p:sp>
              <p:nvSpPr>
                <p:cNvPr id="1435" name="Google Shape;1435;p29"/>
                <p:cNvSpPr/>
                <p:nvPr/>
              </p:nvSpPr>
              <p:spPr>
                <a:xfrm>
                  <a:off x="-3977138" y="-4362882"/>
                  <a:ext cx="361966" cy="359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7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4"/>
                      </a:cubicBezTo>
                      <a:cubicBezTo>
                        <a:pt x="22129" y="22685"/>
                        <a:pt x="26006" y="16331"/>
                        <a:pt x="24993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6" name="Google Shape;1436;p29"/>
                <p:cNvSpPr/>
                <p:nvPr/>
              </p:nvSpPr>
              <p:spPr>
                <a:xfrm>
                  <a:off x="-3922659" y="-4402108"/>
                  <a:ext cx="336726" cy="295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0" h="20539" extrusionOk="0">
                      <a:moveTo>
                        <a:pt x="20581" y="20540"/>
                      </a:moveTo>
                      <a:cubicBezTo>
                        <a:pt x="19992" y="19573"/>
                        <a:pt x="20876" y="19149"/>
                        <a:pt x="21032" y="18431"/>
                      </a:cubicBezTo>
                      <a:cubicBezTo>
                        <a:pt x="21465" y="16138"/>
                        <a:pt x="20176" y="13771"/>
                        <a:pt x="19973" y="11671"/>
                      </a:cubicBezTo>
                      <a:cubicBezTo>
                        <a:pt x="18877" y="10428"/>
                        <a:pt x="18665" y="9120"/>
                        <a:pt x="17312" y="7794"/>
                      </a:cubicBezTo>
                      <a:cubicBezTo>
                        <a:pt x="16750" y="7214"/>
                        <a:pt x="15829" y="7076"/>
                        <a:pt x="15240" y="6726"/>
                      </a:cubicBezTo>
                      <a:cubicBezTo>
                        <a:pt x="12569" y="5299"/>
                        <a:pt x="9502" y="5124"/>
                        <a:pt x="6731" y="6035"/>
                      </a:cubicBezTo>
                      <a:cubicBezTo>
                        <a:pt x="6372" y="6146"/>
                        <a:pt x="6196" y="6201"/>
                        <a:pt x="5828" y="6312"/>
                      </a:cubicBezTo>
                      <a:cubicBezTo>
                        <a:pt x="5082" y="6505"/>
                        <a:pt x="4428" y="7168"/>
                        <a:pt x="3747" y="7371"/>
                      </a:cubicBezTo>
                      <a:cubicBezTo>
                        <a:pt x="3028" y="7574"/>
                        <a:pt x="1564" y="6892"/>
                        <a:pt x="201" y="5695"/>
                      </a:cubicBezTo>
                      <a:cubicBezTo>
                        <a:pt x="-627" y="3761"/>
                        <a:pt x="1260" y="2509"/>
                        <a:pt x="2973" y="1597"/>
                      </a:cubicBezTo>
                      <a:cubicBezTo>
                        <a:pt x="5883" y="-190"/>
                        <a:pt x="10783" y="-439"/>
                        <a:pt x="13923" y="657"/>
                      </a:cubicBezTo>
                      <a:cubicBezTo>
                        <a:pt x="16336" y="1348"/>
                        <a:pt x="18758" y="2794"/>
                        <a:pt x="20286" y="4774"/>
                      </a:cubicBezTo>
                      <a:cubicBezTo>
                        <a:pt x="21861" y="6763"/>
                        <a:pt x="22994" y="8973"/>
                        <a:pt x="23335" y="11313"/>
                      </a:cubicBezTo>
                      <a:cubicBezTo>
                        <a:pt x="23574" y="13025"/>
                        <a:pt x="23114" y="14701"/>
                        <a:pt x="22764" y="16202"/>
                      </a:cubicBezTo>
                      <a:cubicBezTo>
                        <a:pt x="22395" y="17842"/>
                        <a:pt x="21640" y="19352"/>
                        <a:pt x="20581" y="2054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7" name="Google Shape;1437;p29"/>
                <p:cNvSpPr/>
                <p:nvPr/>
              </p:nvSpPr>
              <p:spPr>
                <a:xfrm>
                  <a:off x="-4021703" y="-4330621"/>
                  <a:ext cx="382501" cy="374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1" h="26045" extrusionOk="0">
                      <a:moveTo>
                        <a:pt x="4405" y="0"/>
                      </a:moveTo>
                      <a:cubicBezTo>
                        <a:pt x="5058" y="1022"/>
                        <a:pt x="4119" y="1741"/>
                        <a:pt x="3926" y="2588"/>
                      </a:cubicBezTo>
                      <a:cubicBezTo>
                        <a:pt x="3272" y="5304"/>
                        <a:pt x="3778" y="8611"/>
                        <a:pt x="3401" y="11318"/>
                      </a:cubicBezTo>
                      <a:cubicBezTo>
                        <a:pt x="4119" y="13243"/>
                        <a:pt x="4082" y="14900"/>
                        <a:pt x="5408" y="16852"/>
                      </a:cubicBezTo>
                      <a:cubicBezTo>
                        <a:pt x="5998" y="17663"/>
                        <a:pt x="6992" y="18077"/>
                        <a:pt x="7711" y="18584"/>
                      </a:cubicBezTo>
                      <a:cubicBezTo>
                        <a:pt x="10962" y="20831"/>
                        <a:pt x="14885" y="21144"/>
                        <a:pt x="18467" y="19735"/>
                      </a:cubicBezTo>
                      <a:cubicBezTo>
                        <a:pt x="18909" y="19569"/>
                        <a:pt x="19204" y="19459"/>
                        <a:pt x="19655" y="19284"/>
                      </a:cubicBezTo>
                      <a:cubicBezTo>
                        <a:pt x="20631" y="18915"/>
                        <a:pt x="21589" y="18077"/>
                        <a:pt x="22501" y="17672"/>
                      </a:cubicBezTo>
                      <a:cubicBezTo>
                        <a:pt x="23495" y="17249"/>
                        <a:pt x="25134" y="17801"/>
                        <a:pt x="26460" y="19017"/>
                      </a:cubicBezTo>
                      <a:cubicBezTo>
                        <a:pt x="27114" y="21089"/>
                        <a:pt x="25005" y="22525"/>
                        <a:pt x="22988" y="23722"/>
                      </a:cubicBezTo>
                      <a:cubicBezTo>
                        <a:pt x="19701" y="26016"/>
                        <a:pt x="13448" y="26817"/>
                        <a:pt x="9553" y="25187"/>
                      </a:cubicBezTo>
                      <a:cubicBezTo>
                        <a:pt x="6596" y="24183"/>
                        <a:pt x="3723" y="22258"/>
                        <a:pt x="2065" y="19450"/>
                      </a:cubicBezTo>
                      <a:cubicBezTo>
                        <a:pt x="380" y="16622"/>
                        <a:pt x="-246" y="13427"/>
                        <a:pt x="86" y="10618"/>
                      </a:cubicBezTo>
                      <a:cubicBezTo>
                        <a:pt x="325" y="8555"/>
                        <a:pt x="1218" y="6787"/>
                        <a:pt x="1863" y="5092"/>
                      </a:cubicBezTo>
                      <a:cubicBezTo>
                        <a:pt x="2544" y="3287"/>
                        <a:pt x="3419" y="1612"/>
                        <a:pt x="44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38" name="Google Shape;1438;p29"/>
              <p:cNvGrpSpPr/>
              <p:nvPr/>
            </p:nvGrpSpPr>
            <p:grpSpPr>
              <a:xfrm rot="6837065" flipH="1">
                <a:off x="8904957" y="3136077"/>
                <a:ext cx="257194" cy="611907"/>
                <a:chOff x="2916156" y="-5144433"/>
                <a:chExt cx="1008788" cy="2400073"/>
              </a:xfrm>
            </p:grpSpPr>
            <p:sp>
              <p:nvSpPr>
                <p:cNvPr id="1439" name="Google Shape;1439;p29"/>
                <p:cNvSpPr/>
                <p:nvPr/>
              </p:nvSpPr>
              <p:spPr>
                <a:xfrm>
                  <a:off x="2948144" y="-5123137"/>
                  <a:ext cx="960806" cy="2322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69" h="161405" extrusionOk="0">
                      <a:moveTo>
                        <a:pt x="66172" y="72306"/>
                      </a:moveTo>
                      <a:cubicBezTo>
                        <a:pt x="68999" y="97667"/>
                        <a:pt x="61706" y="124014"/>
                        <a:pt x="46235" y="144302"/>
                      </a:cubicBezTo>
                      <a:cubicBezTo>
                        <a:pt x="40976" y="151209"/>
                        <a:pt x="34475" y="157637"/>
                        <a:pt x="26214" y="160298"/>
                      </a:cubicBezTo>
                      <a:cubicBezTo>
                        <a:pt x="17954" y="162960"/>
                        <a:pt x="7686" y="160860"/>
                        <a:pt x="2934" y="153603"/>
                      </a:cubicBezTo>
                      <a:cubicBezTo>
                        <a:pt x="-1579" y="146715"/>
                        <a:pt x="-59" y="137635"/>
                        <a:pt x="2022" y="129669"/>
                      </a:cubicBezTo>
                      <a:cubicBezTo>
                        <a:pt x="10513" y="97271"/>
                        <a:pt x="25956" y="64883"/>
                        <a:pt x="20394" y="31859"/>
                      </a:cubicBezTo>
                      <a:cubicBezTo>
                        <a:pt x="19445" y="26260"/>
                        <a:pt x="17898" y="20679"/>
                        <a:pt x="18211" y="15016"/>
                      </a:cubicBezTo>
                      <a:cubicBezTo>
                        <a:pt x="18524" y="9343"/>
                        <a:pt x="21167" y="3348"/>
                        <a:pt x="26352" y="1018"/>
                      </a:cubicBezTo>
                      <a:cubicBezTo>
                        <a:pt x="35368" y="-3043"/>
                        <a:pt x="44807" y="5797"/>
                        <a:pt x="49891" y="14279"/>
                      </a:cubicBezTo>
                      <a:cubicBezTo>
                        <a:pt x="74635" y="55573"/>
                        <a:pt x="71468" y="111822"/>
                        <a:pt x="42238" y="15007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0" name="Google Shape;1440;p29"/>
                <p:cNvSpPr/>
                <p:nvPr/>
              </p:nvSpPr>
              <p:spPr>
                <a:xfrm>
                  <a:off x="3236555" y="-5144433"/>
                  <a:ext cx="688389" cy="1543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38" h="107279" extrusionOk="0">
                      <a:moveTo>
                        <a:pt x="39407" y="107280"/>
                      </a:moveTo>
                      <a:cubicBezTo>
                        <a:pt x="39241" y="104747"/>
                        <a:pt x="40982" y="102260"/>
                        <a:pt x="41589" y="99709"/>
                      </a:cubicBezTo>
                      <a:cubicBezTo>
                        <a:pt x="43809" y="91679"/>
                        <a:pt x="43938" y="81982"/>
                        <a:pt x="44380" y="73316"/>
                      </a:cubicBezTo>
                      <a:cubicBezTo>
                        <a:pt x="43745" y="67082"/>
                        <a:pt x="43689" y="61750"/>
                        <a:pt x="42031" y="54097"/>
                      </a:cubicBezTo>
                      <a:cubicBezTo>
                        <a:pt x="41396" y="50782"/>
                        <a:pt x="40006" y="47706"/>
                        <a:pt x="39048" y="44667"/>
                      </a:cubicBezTo>
                      <a:cubicBezTo>
                        <a:pt x="34664" y="31654"/>
                        <a:pt x="28024" y="19913"/>
                        <a:pt x="18769" y="10124"/>
                      </a:cubicBezTo>
                      <a:cubicBezTo>
                        <a:pt x="17812" y="9193"/>
                        <a:pt x="16762" y="8282"/>
                        <a:pt x="15620" y="7481"/>
                      </a:cubicBezTo>
                      <a:cubicBezTo>
                        <a:pt x="12968" y="5501"/>
                        <a:pt x="9487" y="5049"/>
                        <a:pt x="6880" y="5685"/>
                      </a:cubicBezTo>
                      <a:cubicBezTo>
                        <a:pt x="4145" y="6118"/>
                        <a:pt x="1899" y="7149"/>
                        <a:pt x="29" y="6845"/>
                      </a:cubicBezTo>
                      <a:cubicBezTo>
                        <a:pt x="-247" y="5123"/>
                        <a:pt x="1474" y="2268"/>
                        <a:pt x="4624" y="997"/>
                      </a:cubicBezTo>
                      <a:cubicBezTo>
                        <a:pt x="7673" y="-357"/>
                        <a:pt x="11761" y="-338"/>
                        <a:pt x="15224" y="1090"/>
                      </a:cubicBezTo>
                      <a:cubicBezTo>
                        <a:pt x="21109" y="3392"/>
                        <a:pt x="25538" y="8834"/>
                        <a:pt x="29222" y="13890"/>
                      </a:cubicBezTo>
                      <a:cubicBezTo>
                        <a:pt x="33007" y="19084"/>
                        <a:pt x="36257" y="24610"/>
                        <a:pt x="38403" y="29380"/>
                      </a:cubicBezTo>
                      <a:cubicBezTo>
                        <a:pt x="41838" y="36627"/>
                        <a:pt x="44490" y="44391"/>
                        <a:pt x="45936" y="52044"/>
                      </a:cubicBezTo>
                      <a:cubicBezTo>
                        <a:pt x="47419" y="59880"/>
                        <a:pt x="48174" y="67681"/>
                        <a:pt x="47695" y="75324"/>
                      </a:cubicBezTo>
                      <a:cubicBezTo>
                        <a:pt x="47336" y="80895"/>
                        <a:pt x="46231" y="86200"/>
                        <a:pt x="44960" y="91357"/>
                      </a:cubicBezTo>
                      <a:cubicBezTo>
                        <a:pt x="43763" y="96928"/>
                        <a:pt x="41672" y="102196"/>
                        <a:pt x="39407" y="10728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1" name="Google Shape;1441;p29"/>
                <p:cNvSpPr/>
                <p:nvPr/>
              </p:nvSpPr>
              <p:spPr>
                <a:xfrm>
                  <a:off x="2916156" y="-4539067"/>
                  <a:ext cx="670387" cy="1794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87" h="124719" extrusionOk="0">
                      <a:moveTo>
                        <a:pt x="23777" y="0"/>
                      </a:moveTo>
                      <a:cubicBezTo>
                        <a:pt x="24670" y="2910"/>
                        <a:pt x="23897" y="6603"/>
                        <a:pt x="23722" y="9853"/>
                      </a:cubicBezTo>
                      <a:cubicBezTo>
                        <a:pt x="23280" y="20195"/>
                        <a:pt x="22801" y="32517"/>
                        <a:pt x="19753" y="43273"/>
                      </a:cubicBezTo>
                      <a:cubicBezTo>
                        <a:pt x="18491" y="51184"/>
                        <a:pt x="16373" y="57695"/>
                        <a:pt x="13058" y="67162"/>
                      </a:cubicBezTo>
                      <a:cubicBezTo>
                        <a:pt x="11907" y="70670"/>
                        <a:pt x="10212" y="75809"/>
                        <a:pt x="9098" y="79189"/>
                      </a:cubicBezTo>
                      <a:cubicBezTo>
                        <a:pt x="6252" y="87412"/>
                        <a:pt x="4143" y="95747"/>
                        <a:pt x="5930" y="103547"/>
                      </a:cubicBezTo>
                      <a:cubicBezTo>
                        <a:pt x="7440" y="111328"/>
                        <a:pt x="12929" y="118318"/>
                        <a:pt x="20664" y="119009"/>
                      </a:cubicBezTo>
                      <a:cubicBezTo>
                        <a:pt x="22202" y="119184"/>
                        <a:pt x="23906" y="119184"/>
                        <a:pt x="25683" y="118880"/>
                      </a:cubicBezTo>
                      <a:cubicBezTo>
                        <a:pt x="29818" y="118355"/>
                        <a:pt x="34432" y="115685"/>
                        <a:pt x="37812" y="113400"/>
                      </a:cubicBezTo>
                      <a:cubicBezTo>
                        <a:pt x="41532" y="110905"/>
                        <a:pt x="44903" y="109247"/>
                        <a:pt x="46588" y="110076"/>
                      </a:cubicBezTo>
                      <a:cubicBezTo>
                        <a:pt x="45842" y="113944"/>
                        <a:pt x="39294" y="120206"/>
                        <a:pt x="31163" y="123079"/>
                      </a:cubicBezTo>
                      <a:cubicBezTo>
                        <a:pt x="27801" y="124332"/>
                        <a:pt x="23685" y="125142"/>
                        <a:pt x="19357" y="124488"/>
                      </a:cubicBezTo>
                      <a:cubicBezTo>
                        <a:pt x="15047" y="123926"/>
                        <a:pt x="10700" y="121735"/>
                        <a:pt x="7597" y="118465"/>
                      </a:cubicBezTo>
                      <a:cubicBezTo>
                        <a:pt x="1252" y="111844"/>
                        <a:pt x="-332" y="102810"/>
                        <a:pt x="55" y="95940"/>
                      </a:cubicBezTo>
                      <a:cubicBezTo>
                        <a:pt x="708" y="85276"/>
                        <a:pt x="5175" y="75791"/>
                        <a:pt x="8591" y="67116"/>
                      </a:cubicBezTo>
                      <a:cubicBezTo>
                        <a:pt x="12146" y="58164"/>
                        <a:pt x="14816" y="49131"/>
                        <a:pt x="17063" y="40133"/>
                      </a:cubicBezTo>
                      <a:cubicBezTo>
                        <a:pt x="18721" y="33585"/>
                        <a:pt x="20407" y="27213"/>
                        <a:pt x="21401" y="20748"/>
                      </a:cubicBezTo>
                      <a:cubicBezTo>
                        <a:pt x="22469" y="13850"/>
                        <a:pt x="23252" y="6953"/>
                        <a:pt x="237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42" name="Google Shape;1442;p29"/>
              <p:cNvGrpSpPr/>
              <p:nvPr/>
            </p:nvGrpSpPr>
            <p:grpSpPr>
              <a:xfrm rot="6837065" flipH="1">
                <a:off x="8547778" y="3079368"/>
                <a:ext cx="229413" cy="250587"/>
                <a:chOff x="3230655" y="-2727760"/>
                <a:chExt cx="899822" cy="982874"/>
              </a:xfrm>
            </p:grpSpPr>
            <p:sp>
              <p:nvSpPr>
                <p:cNvPr id="1443" name="Google Shape;1443;p29"/>
                <p:cNvSpPr/>
                <p:nvPr/>
              </p:nvSpPr>
              <p:spPr>
                <a:xfrm>
                  <a:off x="3232310" y="-2705615"/>
                  <a:ext cx="893633" cy="905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1" h="62900" extrusionOk="0">
                      <a:moveTo>
                        <a:pt x="45688" y="378"/>
                      </a:moveTo>
                      <a:cubicBezTo>
                        <a:pt x="30152" y="4043"/>
                        <a:pt x="16053" y="13455"/>
                        <a:pt x="6706" y="26384"/>
                      </a:cubicBezTo>
                      <a:cubicBezTo>
                        <a:pt x="1862" y="33089"/>
                        <a:pt x="-1804" y="41717"/>
                        <a:pt x="941" y="49527"/>
                      </a:cubicBezTo>
                      <a:cubicBezTo>
                        <a:pt x="3842" y="57769"/>
                        <a:pt x="13079" y="62254"/>
                        <a:pt x="21799" y="62825"/>
                      </a:cubicBezTo>
                      <a:cubicBezTo>
                        <a:pt x="33808" y="63607"/>
                        <a:pt x="46047" y="58266"/>
                        <a:pt x="53644" y="48928"/>
                      </a:cubicBezTo>
                      <a:cubicBezTo>
                        <a:pt x="61242" y="39599"/>
                        <a:pt x="63986" y="26522"/>
                        <a:pt x="60791" y="14928"/>
                      </a:cubicBezTo>
                      <a:cubicBezTo>
                        <a:pt x="58903" y="8068"/>
                        <a:pt x="54142" y="1152"/>
                        <a:pt x="47097" y="129"/>
                      </a:cubicBezTo>
                      <a:cubicBezTo>
                        <a:pt x="42483" y="-534"/>
                        <a:pt x="37934" y="1456"/>
                        <a:pt x="33854" y="3711"/>
                      </a:cubicBezTo>
                      <a:cubicBezTo>
                        <a:pt x="24000" y="9164"/>
                        <a:pt x="15151" y="16439"/>
                        <a:pt x="7903" y="25058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4" name="Google Shape;1444;p29"/>
                <p:cNvSpPr/>
                <p:nvPr/>
              </p:nvSpPr>
              <p:spPr>
                <a:xfrm>
                  <a:off x="3730464" y="-2727760"/>
                  <a:ext cx="400013" cy="587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98" h="40807" extrusionOk="0">
                      <a:moveTo>
                        <a:pt x="23391" y="40808"/>
                      </a:moveTo>
                      <a:cubicBezTo>
                        <a:pt x="22746" y="39620"/>
                        <a:pt x="23704" y="38607"/>
                        <a:pt x="23907" y="37520"/>
                      </a:cubicBezTo>
                      <a:cubicBezTo>
                        <a:pt x="24561" y="34048"/>
                        <a:pt x="23925" y="29922"/>
                        <a:pt x="24367" y="26349"/>
                      </a:cubicBezTo>
                      <a:cubicBezTo>
                        <a:pt x="23677" y="23780"/>
                        <a:pt x="23833" y="21588"/>
                        <a:pt x="22829" y="18540"/>
                      </a:cubicBezTo>
                      <a:cubicBezTo>
                        <a:pt x="22387" y="17232"/>
                        <a:pt x="21475" y="16137"/>
                        <a:pt x="20867" y="15041"/>
                      </a:cubicBezTo>
                      <a:cubicBezTo>
                        <a:pt x="18225" y="10233"/>
                        <a:pt x="14246" y="6835"/>
                        <a:pt x="9282" y="5859"/>
                      </a:cubicBezTo>
                      <a:cubicBezTo>
                        <a:pt x="8730" y="5748"/>
                        <a:pt x="8279" y="5666"/>
                        <a:pt x="7680" y="5555"/>
                      </a:cubicBezTo>
                      <a:cubicBezTo>
                        <a:pt x="6382" y="5325"/>
                        <a:pt x="4862" y="5657"/>
                        <a:pt x="3693" y="5694"/>
                      </a:cubicBezTo>
                      <a:cubicBezTo>
                        <a:pt x="2440" y="5694"/>
                        <a:pt x="930" y="4717"/>
                        <a:pt x="0" y="3152"/>
                      </a:cubicBezTo>
                      <a:cubicBezTo>
                        <a:pt x="276" y="831"/>
                        <a:pt x="3684" y="2"/>
                        <a:pt x="6695" y="30"/>
                      </a:cubicBezTo>
                      <a:cubicBezTo>
                        <a:pt x="11925" y="-366"/>
                        <a:pt x="18740" y="3262"/>
                        <a:pt x="21687" y="7213"/>
                      </a:cubicBezTo>
                      <a:cubicBezTo>
                        <a:pt x="24119" y="10068"/>
                        <a:pt x="25877" y="13466"/>
                        <a:pt x="26734" y="16883"/>
                      </a:cubicBezTo>
                      <a:cubicBezTo>
                        <a:pt x="27618" y="20373"/>
                        <a:pt x="28014" y="23891"/>
                        <a:pt x="27683" y="27224"/>
                      </a:cubicBezTo>
                      <a:cubicBezTo>
                        <a:pt x="27434" y="29674"/>
                        <a:pt x="26596" y="31912"/>
                        <a:pt x="25969" y="34085"/>
                      </a:cubicBezTo>
                      <a:cubicBezTo>
                        <a:pt x="25316" y="36442"/>
                        <a:pt x="24441" y="38671"/>
                        <a:pt x="23391" y="408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5" name="Google Shape;1445;p29"/>
                <p:cNvSpPr/>
                <p:nvPr/>
              </p:nvSpPr>
              <p:spPr>
                <a:xfrm>
                  <a:off x="3230655" y="-2538509"/>
                  <a:ext cx="767404" cy="79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29" h="55151" extrusionOk="0">
                      <a:moveTo>
                        <a:pt x="22219" y="0"/>
                      </a:moveTo>
                      <a:cubicBezTo>
                        <a:pt x="21509" y="1962"/>
                        <a:pt x="19309" y="3113"/>
                        <a:pt x="17844" y="4632"/>
                      </a:cubicBezTo>
                      <a:cubicBezTo>
                        <a:pt x="13130" y="9458"/>
                        <a:pt x="8912" y="16116"/>
                        <a:pt x="5882" y="22341"/>
                      </a:cubicBezTo>
                      <a:cubicBezTo>
                        <a:pt x="4684" y="27130"/>
                        <a:pt x="3257" y="31329"/>
                        <a:pt x="4574" y="37278"/>
                      </a:cubicBezTo>
                      <a:cubicBezTo>
                        <a:pt x="5200" y="39829"/>
                        <a:pt x="6692" y="41984"/>
                        <a:pt x="8101" y="43845"/>
                      </a:cubicBezTo>
                      <a:cubicBezTo>
                        <a:pt x="11186" y="48016"/>
                        <a:pt x="15929" y="49849"/>
                        <a:pt x="20976" y="49775"/>
                      </a:cubicBezTo>
                      <a:cubicBezTo>
                        <a:pt x="25994" y="49711"/>
                        <a:pt x="31299" y="48283"/>
                        <a:pt x="36290" y="46184"/>
                      </a:cubicBezTo>
                      <a:cubicBezTo>
                        <a:pt x="37331" y="45714"/>
                        <a:pt x="38371" y="45245"/>
                        <a:pt x="39522" y="44738"/>
                      </a:cubicBezTo>
                      <a:cubicBezTo>
                        <a:pt x="42101" y="43513"/>
                        <a:pt x="44799" y="41459"/>
                        <a:pt x="46890" y="39912"/>
                      </a:cubicBezTo>
                      <a:cubicBezTo>
                        <a:pt x="49210" y="38273"/>
                        <a:pt x="51725" y="37545"/>
                        <a:pt x="53327" y="38457"/>
                      </a:cubicBezTo>
                      <a:cubicBezTo>
                        <a:pt x="53456" y="41469"/>
                        <a:pt x="49128" y="45456"/>
                        <a:pt x="44542" y="48201"/>
                      </a:cubicBezTo>
                      <a:cubicBezTo>
                        <a:pt x="36916" y="52952"/>
                        <a:pt x="24622" y="56866"/>
                        <a:pt x="15109" y="54380"/>
                      </a:cubicBezTo>
                      <a:cubicBezTo>
                        <a:pt x="7751" y="52667"/>
                        <a:pt x="2170" y="45972"/>
                        <a:pt x="725" y="39268"/>
                      </a:cubicBezTo>
                      <a:cubicBezTo>
                        <a:pt x="-997" y="32241"/>
                        <a:pt x="513" y="25168"/>
                        <a:pt x="3533" y="19496"/>
                      </a:cubicBezTo>
                      <a:cubicBezTo>
                        <a:pt x="5753" y="15297"/>
                        <a:pt x="8893" y="12027"/>
                        <a:pt x="11914" y="8942"/>
                      </a:cubicBezTo>
                      <a:cubicBezTo>
                        <a:pt x="15137" y="5618"/>
                        <a:pt x="18655" y="2763"/>
                        <a:pt x="222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46" name="Google Shape;1446;p29"/>
              <p:cNvGrpSpPr/>
              <p:nvPr/>
            </p:nvGrpSpPr>
            <p:grpSpPr>
              <a:xfrm rot="6837065" flipH="1">
                <a:off x="8686624" y="2934717"/>
                <a:ext cx="101353" cy="109645"/>
                <a:chOff x="4372038" y="-2377002"/>
                <a:chExt cx="397537" cy="430059"/>
              </a:xfrm>
            </p:grpSpPr>
            <p:sp>
              <p:nvSpPr>
                <p:cNvPr id="1447" name="Google Shape;1447;p29"/>
                <p:cNvSpPr/>
                <p:nvPr/>
              </p:nvSpPr>
              <p:spPr>
                <a:xfrm>
                  <a:off x="4407609" y="-2346942"/>
                  <a:ext cx="361966" cy="359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7" extrusionOk="0">
                      <a:moveTo>
                        <a:pt x="6640" y="2131"/>
                      </a:moveTo>
                      <a:cubicBezTo>
                        <a:pt x="1437" y="5068"/>
                        <a:pt x="-911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4"/>
                      </a:cubicBezTo>
                      <a:cubicBezTo>
                        <a:pt x="22139" y="22686"/>
                        <a:pt x="26007" y="16331"/>
                        <a:pt x="24994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8" name="Google Shape;1448;p29"/>
                <p:cNvSpPr/>
                <p:nvPr/>
              </p:nvSpPr>
              <p:spPr>
                <a:xfrm>
                  <a:off x="4551146" y="-2377002"/>
                  <a:ext cx="195574" cy="286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1" h="19884" extrusionOk="0">
                      <a:moveTo>
                        <a:pt x="11316" y="19884"/>
                      </a:moveTo>
                      <a:cubicBezTo>
                        <a:pt x="10496" y="19221"/>
                        <a:pt x="11252" y="18880"/>
                        <a:pt x="11316" y="18401"/>
                      </a:cubicBezTo>
                      <a:cubicBezTo>
                        <a:pt x="11390" y="16808"/>
                        <a:pt x="10073" y="15233"/>
                        <a:pt x="10239" y="13751"/>
                      </a:cubicBezTo>
                      <a:cubicBezTo>
                        <a:pt x="9373" y="12858"/>
                        <a:pt x="9447" y="11937"/>
                        <a:pt x="8728" y="10813"/>
                      </a:cubicBezTo>
                      <a:cubicBezTo>
                        <a:pt x="8452" y="10316"/>
                        <a:pt x="7706" y="10095"/>
                        <a:pt x="7402" y="9689"/>
                      </a:cubicBezTo>
                      <a:cubicBezTo>
                        <a:pt x="5892" y="8023"/>
                        <a:pt x="4290" y="6743"/>
                        <a:pt x="2457" y="5886"/>
                      </a:cubicBezTo>
                      <a:cubicBezTo>
                        <a:pt x="2264" y="5813"/>
                        <a:pt x="2070" y="5702"/>
                        <a:pt x="1877" y="5582"/>
                      </a:cubicBezTo>
                      <a:cubicBezTo>
                        <a:pt x="1435" y="5269"/>
                        <a:pt x="754" y="5315"/>
                        <a:pt x="376" y="4947"/>
                      </a:cubicBezTo>
                      <a:cubicBezTo>
                        <a:pt x="-39" y="4606"/>
                        <a:pt x="-112" y="2985"/>
                        <a:pt x="164" y="1217"/>
                      </a:cubicBezTo>
                      <a:cubicBezTo>
                        <a:pt x="1067" y="-569"/>
                        <a:pt x="2439" y="29"/>
                        <a:pt x="3710" y="416"/>
                      </a:cubicBezTo>
                      <a:cubicBezTo>
                        <a:pt x="5947" y="1015"/>
                        <a:pt x="8461" y="3041"/>
                        <a:pt x="9815" y="4708"/>
                      </a:cubicBezTo>
                      <a:cubicBezTo>
                        <a:pt x="10929" y="5933"/>
                        <a:pt x="11887" y="7350"/>
                        <a:pt x="12467" y="8852"/>
                      </a:cubicBezTo>
                      <a:cubicBezTo>
                        <a:pt x="13038" y="10399"/>
                        <a:pt x="13554" y="11937"/>
                        <a:pt x="13591" y="13530"/>
                      </a:cubicBezTo>
                      <a:cubicBezTo>
                        <a:pt x="13591" y="14709"/>
                        <a:pt x="13075" y="15832"/>
                        <a:pt x="12808" y="16863"/>
                      </a:cubicBezTo>
                      <a:cubicBezTo>
                        <a:pt x="12504" y="17969"/>
                        <a:pt x="11998" y="19000"/>
                        <a:pt x="11326" y="1988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9" name="Google Shape;1449;p29"/>
                <p:cNvSpPr/>
                <p:nvPr/>
              </p:nvSpPr>
              <p:spPr>
                <a:xfrm>
                  <a:off x="4372038" y="-2357763"/>
                  <a:ext cx="297686" cy="410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7" h="28549" extrusionOk="0">
                      <a:moveTo>
                        <a:pt x="6606" y="0"/>
                      </a:moveTo>
                      <a:cubicBezTo>
                        <a:pt x="6809" y="1161"/>
                        <a:pt x="5759" y="1354"/>
                        <a:pt x="5336" y="2035"/>
                      </a:cubicBezTo>
                      <a:cubicBezTo>
                        <a:pt x="4010" y="4255"/>
                        <a:pt x="4230" y="7248"/>
                        <a:pt x="3586" y="9568"/>
                      </a:cubicBezTo>
                      <a:cubicBezTo>
                        <a:pt x="4101" y="11355"/>
                        <a:pt x="3798" y="12828"/>
                        <a:pt x="4553" y="14873"/>
                      </a:cubicBezTo>
                      <a:cubicBezTo>
                        <a:pt x="4857" y="15757"/>
                        <a:pt x="5676" y="16383"/>
                        <a:pt x="6118" y="17064"/>
                      </a:cubicBezTo>
                      <a:cubicBezTo>
                        <a:pt x="8144" y="20002"/>
                        <a:pt x="11137" y="21936"/>
                        <a:pt x="14498" y="22710"/>
                      </a:cubicBezTo>
                      <a:cubicBezTo>
                        <a:pt x="14913" y="22811"/>
                        <a:pt x="15162" y="22875"/>
                        <a:pt x="15585" y="22977"/>
                      </a:cubicBezTo>
                      <a:cubicBezTo>
                        <a:pt x="16469" y="23225"/>
                        <a:pt x="17547" y="23023"/>
                        <a:pt x="18366" y="23207"/>
                      </a:cubicBezTo>
                      <a:cubicBezTo>
                        <a:pt x="19250" y="23419"/>
                        <a:pt x="20208" y="24772"/>
                        <a:pt x="20687" y="26522"/>
                      </a:cubicBezTo>
                      <a:cubicBezTo>
                        <a:pt x="20227" y="28603"/>
                        <a:pt x="17814" y="28640"/>
                        <a:pt x="15686" y="28502"/>
                      </a:cubicBezTo>
                      <a:cubicBezTo>
                        <a:pt x="11984" y="28474"/>
                        <a:pt x="7242" y="26080"/>
                        <a:pt x="4801" y="23437"/>
                      </a:cubicBezTo>
                      <a:cubicBezTo>
                        <a:pt x="2849" y="21540"/>
                        <a:pt x="1237" y="19017"/>
                        <a:pt x="611" y="16401"/>
                      </a:cubicBezTo>
                      <a:cubicBezTo>
                        <a:pt x="-52" y="13740"/>
                        <a:pt x="-236" y="11051"/>
                        <a:pt x="363" y="8546"/>
                      </a:cubicBezTo>
                      <a:cubicBezTo>
                        <a:pt x="814" y="6713"/>
                        <a:pt x="1891" y="5176"/>
                        <a:pt x="2822" y="3748"/>
                      </a:cubicBezTo>
                      <a:cubicBezTo>
                        <a:pt x="3807" y="2229"/>
                        <a:pt x="5105" y="912"/>
                        <a:pt x="66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50" name="Google Shape;1450;p29"/>
              <p:cNvGrpSpPr/>
              <p:nvPr/>
            </p:nvGrpSpPr>
            <p:grpSpPr>
              <a:xfrm rot="6837065" flipH="1">
                <a:off x="8349996" y="3354529"/>
                <a:ext cx="240050" cy="238276"/>
                <a:chOff x="1939074" y="-2442056"/>
                <a:chExt cx="941546" cy="934586"/>
              </a:xfrm>
            </p:grpSpPr>
            <p:sp>
              <p:nvSpPr>
                <p:cNvPr id="1451" name="Google Shape;1451;p29"/>
                <p:cNvSpPr/>
                <p:nvPr/>
              </p:nvSpPr>
              <p:spPr>
                <a:xfrm>
                  <a:off x="1979652" y="-2432905"/>
                  <a:ext cx="893633" cy="905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1" h="62898" extrusionOk="0">
                      <a:moveTo>
                        <a:pt x="45688" y="378"/>
                      </a:moveTo>
                      <a:cubicBezTo>
                        <a:pt x="30152" y="4043"/>
                        <a:pt x="16053" y="13455"/>
                        <a:pt x="6705" y="26384"/>
                      </a:cubicBezTo>
                      <a:cubicBezTo>
                        <a:pt x="1862" y="33089"/>
                        <a:pt x="-1804" y="41727"/>
                        <a:pt x="941" y="49527"/>
                      </a:cubicBezTo>
                      <a:cubicBezTo>
                        <a:pt x="3833" y="57769"/>
                        <a:pt x="13078" y="62254"/>
                        <a:pt x="21799" y="62825"/>
                      </a:cubicBezTo>
                      <a:cubicBezTo>
                        <a:pt x="33808" y="63598"/>
                        <a:pt x="46047" y="58266"/>
                        <a:pt x="53644" y="48928"/>
                      </a:cubicBezTo>
                      <a:cubicBezTo>
                        <a:pt x="61242" y="39599"/>
                        <a:pt x="63986" y="26522"/>
                        <a:pt x="60790" y="14928"/>
                      </a:cubicBezTo>
                      <a:cubicBezTo>
                        <a:pt x="58903" y="8058"/>
                        <a:pt x="54142" y="1152"/>
                        <a:pt x="47097" y="129"/>
                      </a:cubicBezTo>
                      <a:cubicBezTo>
                        <a:pt x="42492" y="-534"/>
                        <a:pt x="37934" y="1456"/>
                        <a:pt x="33854" y="3711"/>
                      </a:cubicBezTo>
                      <a:cubicBezTo>
                        <a:pt x="24000" y="9163"/>
                        <a:pt x="15150" y="16439"/>
                        <a:pt x="7903" y="25058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2" name="Google Shape;1452;p29"/>
                <p:cNvSpPr/>
                <p:nvPr/>
              </p:nvSpPr>
              <p:spPr>
                <a:xfrm>
                  <a:off x="2685174" y="-2442056"/>
                  <a:ext cx="195445" cy="85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82" h="59418" extrusionOk="0">
                      <a:moveTo>
                        <a:pt x="0" y="59419"/>
                      </a:moveTo>
                      <a:cubicBezTo>
                        <a:pt x="0" y="57945"/>
                        <a:pt x="1381" y="57236"/>
                        <a:pt x="2090" y="56149"/>
                      </a:cubicBezTo>
                      <a:cubicBezTo>
                        <a:pt x="4310" y="52687"/>
                        <a:pt x="5360" y="48000"/>
                        <a:pt x="7146" y="44196"/>
                      </a:cubicBezTo>
                      <a:cubicBezTo>
                        <a:pt x="7496" y="41129"/>
                        <a:pt x="8500" y="38754"/>
                        <a:pt x="8850" y="34987"/>
                      </a:cubicBezTo>
                      <a:cubicBezTo>
                        <a:pt x="9016" y="33366"/>
                        <a:pt x="8638" y="31727"/>
                        <a:pt x="8611" y="30217"/>
                      </a:cubicBezTo>
                      <a:cubicBezTo>
                        <a:pt x="8399" y="23613"/>
                        <a:pt x="7008" y="17481"/>
                        <a:pt x="4328" y="11504"/>
                      </a:cubicBezTo>
                      <a:cubicBezTo>
                        <a:pt x="4034" y="10841"/>
                        <a:pt x="3776" y="10260"/>
                        <a:pt x="3463" y="9552"/>
                      </a:cubicBezTo>
                      <a:cubicBezTo>
                        <a:pt x="2791" y="7958"/>
                        <a:pt x="1557" y="6282"/>
                        <a:pt x="884" y="4809"/>
                      </a:cubicBezTo>
                      <a:cubicBezTo>
                        <a:pt x="157" y="3197"/>
                        <a:pt x="571" y="1227"/>
                        <a:pt x="1916" y="2"/>
                      </a:cubicBezTo>
                      <a:cubicBezTo>
                        <a:pt x="4273" y="-81"/>
                        <a:pt x="6014" y="2875"/>
                        <a:pt x="7607" y="5647"/>
                      </a:cubicBezTo>
                      <a:cubicBezTo>
                        <a:pt x="10471" y="10279"/>
                        <a:pt x="12662" y="17646"/>
                        <a:pt x="13188" y="22895"/>
                      </a:cubicBezTo>
                      <a:cubicBezTo>
                        <a:pt x="13694" y="26901"/>
                        <a:pt x="13759" y="31064"/>
                        <a:pt x="13114" y="34950"/>
                      </a:cubicBezTo>
                      <a:cubicBezTo>
                        <a:pt x="12469" y="38919"/>
                        <a:pt x="11530" y="42750"/>
                        <a:pt x="9946" y="46268"/>
                      </a:cubicBezTo>
                      <a:cubicBezTo>
                        <a:pt x="8777" y="48828"/>
                        <a:pt x="7091" y="51010"/>
                        <a:pt x="5581" y="53175"/>
                      </a:cubicBezTo>
                      <a:cubicBezTo>
                        <a:pt x="3951" y="55486"/>
                        <a:pt x="2090" y="57595"/>
                        <a:pt x="0" y="5941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3" name="Google Shape;1453;p29"/>
                <p:cNvSpPr/>
                <p:nvPr/>
              </p:nvSpPr>
              <p:spPr>
                <a:xfrm>
                  <a:off x="1939074" y="-2413939"/>
                  <a:ext cx="650572" cy="90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10" h="62993" extrusionOk="0">
                      <a:moveTo>
                        <a:pt x="39676" y="0"/>
                      </a:moveTo>
                      <a:cubicBezTo>
                        <a:pt x="38608" y="1906"/>
                        <a:pt x="36112" y="2726"/>
                        <a:pt x="34261" y="3941"/>
                      </a:cubicBezTo>
                      <a:cubicBezTo>
                        <a:pt x="28358" y="7828"/>
                        <a:pt x="21792" y="12920"/>
                        <a:pt x="15935" y="17424"/>
                      </a:cubicBezTo>
                      <a:cubicBezTo>
                        <a:pt x="12444" y="21411"/>
                        <a:pt x="9001" y="24496"/>
                        <a:pt x="6376" y="30473"/>
                      </a:cubicBezTo>
                      <a:cubicBezTo>
                        <a:pt x="5326" y="33061"/>
                        <a:pt x="5133" y="35832"/>
                        <a:pt x="5022" y="38374"/>
                      </a:cubicBezTo>
                      <a:cubicBezTo>
                        <a:pt x="4746" y="43927"/>
                        <a:pt x="6634" y="49250"/>
                        <a:pt x="10529" y="52510"/>
                      </a:cubicBezTo>
                      <a:cubicBezTo>
                        <a:pt x="14378" y="55853"/>
                        <a:pt x="19830" y="57400"/>
                        <a:pt x="25337" y="57391"/>
                      </a:cubicBezTo>
                      <a:cubicBezTo>
                        <a:pt x="26479" y="57391"/>
                        <a:pt x="27732" y="57354"/>
                        <a:pt x="29021" y="57262"/>
                      </a:cubicBezTo>
                      <a:cubicBezTo>
                        <a:pt x="32014" y="57078"/>
                        <a:pt x="35578" y="56111"/>
                        <a:pt x="38479" y="55604"/>
                      </a:cubicBezTo>
                      <a:cubicBezTo>
                        <a:pt x="41656" y="55061"/>
                        <a:pt x="44474" y="55862"/>
                        <a:pt x="45210" y="57510"/>
                      </a:cubicBezTo>
                      <a:cubicBezTo>
                        <a:pt x="43498" y="59969"/>
                        <a:pt x="38055" y="61332"/>
                        <a:pt x="32530" y="62327"/>
                      </a:cubicBezTo>
                      <a:cubicBezTo>
                        <a:pt x="27953" y="63174"/>
                        <a:pt x="21958" y="63459"/>
                        <a:pt x="16267" y="61682"/>
                      </a:cubicBezTo>
                      <a:cubicBezTo>
                        <a:pt x="10603" y="60052"/>
                        <a:pt x="5381" y="56111"/>
                        <a:pt x="2950" y="51571"/>
                      </a:cubicBezTo>
                      <a:cubicBezTo>
                        <a:pt x="-955" y="44719"/>
                        <a:pt x="-706" y="36403"/>
                        <a:pt x="2075" y="29819"/>
                      </a:cubicBezTo>
                      <a:cubicBezTo>
                        <a:pt x="4967" y="23032"/>
                        <a:pt x="9820" y="17764"/>
                        <a:pt x="15097" y="13777"/>
                      </a:cubicBezTo>
                      <a:cubicBezTo>
                        <a:pt x="18992" y="10857"/>
                        <a:pt x="23182" y="8887"/>
                        <a:pt x="27124" y="6741"/>
                      </a:cubicBezTo>
                      <a:cubicBezTo>
                        <a:pt x="31351" y="4448"/>
                        <a:pt x="35569" y="2339"/>
                        <a:pt x="396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54" name="Google Shape;1454;p29"/>
              <p:cNvGrpSpPr/>
              <p:nvPr/>
            </p:nvGrpSpPr>
            <p:grpSpPr>
              <a:xfrm rot="6837065" flipH="1">
                <a:off x="9406856" y="4324330"/>
                <a:ext cx="475969" cy="308320"/>
                <a:chOff x="-254794" y="-8390575"/>
                <a:chExt cx="1866886" cy="1209320"/>
              </a:xfrm>
            </p:grpSpPr>
            <p:sp>
              <p:nvSpPr>
                <p:cNvPr id="1455" name="Google Shape;1455;p29"/>
                <p:cNvSpPr/>
                <p:nvPr/>
              </p:nvSpPr>
              <p:spPr>
                <a:xfrm>
                  <a:off x="-229238" y="-8329031"/>
                  <a:ext cx="1841330" cy="1137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59" h="79080" extrusionOk="0">
                      <a:moveTo>
                        <a:pt x="84918" y="3301"/>
                      </a:moveTo>
                      <a:cubicBezTo>
                        <a:pt x="69649" y="-1911"/>
                        <a:pt x="52446" y="-834"/>
                        <a:pt x="37730" y="5705"/>
                      </a:cubicBezTo>
                      <a:cubicBezTo>
                        <a:pt x="29691" y="8062"/>
                        <a:pt x="21983" y="11553"/>
                        <a:pt x="14956" y="16139"/>
                      </a:cubicBezTo>
                      <a:cubicBezTo>
                        <a:pt x="9854" y="19463"/>
                        <a:pt x="4964" y="23487"/>
                        <a:pt x="2156" y="28893"/>
                      </a:cubicBezTo>
                      <a:cubicBezTo>
                        <a:pt x="-653" y="34299"/>
                        <a:pt x="-966" y="41353"/>
                        <a:pt x="2708" y="46206"/>
                      </a:cubicBezTo>
                      <a:cubicBezTo>
                        <a:pt x="8565" y="53960"/>
                        <a:pt x="20251" y="52634"/>
                        <a:pt x="29949" y="51971"/>
                      </a:cubicBezTo>
                      <a:cubicBezTo>
                        <a:pt x="52060" y="50461"/>
                        <a:pt x="74640" y="56787"/>
                        <a:pt x="92736" y="69588"/>
                      </a:cubicBezTo>
                      <a:cubicBezTo>
                        <a:pt x="99698" y="74515"/>
                        <a:pt x="107443" y="80712"/>
                        <a:pt x="115722" y="78687"/>
                      </a:cubicBezTo>
                      <a:cubicBezTo>
                        <a:pt x="121082" y="77379"/>
                        <a:pt x="125152" y="72654"/>
                        <a:pt x="126828" y="67396"/>
                      </a:cubicBezTo>
                      <a:cubicBezTo>
                        <a:pt x="128504" y="62138"/>
                        <a:pt x="128108" y="56428"/>
                        <a:pt x="126994" y="51023"/>
                      </a:cubicBezTo>
                      <a:cubicBezTo>
                        <a:pt x="122509" y="29298"/>
                        <a:pt x="105924" y="10484"/>
                        <a:pt x="84918" y="33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6" name="Google Shape;1456;p29"/>
                <p:cNvSpPr/>
                <p:nvPr/>
              </p:nvSpPr>
              <p:spPr>
                <a:xfrm>
                  <a:off x="404869" y="-8390575"/>
                  <a:ext cx="1043836" cy="443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39" h="30813" extrusionOk="0">
                      <a:moveTo>
                        <a:pt x="72540" y="30813"/>
                      </a:moveTo>
                      <a:cubicBezTo>
                        <a:pt x="70974" y="30021"/>
                        <a:pt x="70551" y="28087"/>
                        <a:pt x="69547" y="26742"/>
                      </a:cubicBezTo>
                      <a:cubicBezTo>
                        <a:pt x="66314" y="22460"/>
                        <a:pt x="61222" y="18878"/>
                        <a:pt x="57115" y="15213"/>
                      </a:cubicBezTo>
                      <a:cubicBezTo>
                        <a:pt x="53560" y="13362"/>
                        <a:pt x="50926" y="11216"/>
                        <a:pt x="46349" y="9282"/>
                      </a:cubicBezTo>
                      <a:cubicBezTo>
                        <a:pt x="44387" y="8426"/>
                        <a:pt x="42242" y="8149"/>
                        <a:pt x="40326" y="7579"/>
                      </a:cubicBezTo>
                      <a:cubicBezTo>
                        <a:pt x="31946" y="5276"/>
                        <a:pt x="23612" y="4853"/>
                        <a:pt x="15093" y="6317"/>
                      </a:cubicBezTo>
                      <a:cubicBezTo>
                        <a:pt x="14182" y="6482"/>
                        <a:pt x="13307" y="6630"/>
                        <a:pt x="12312" y="6814"/>
                      </a:cubicBezTo>
                      <a:cubicBezTo>
                        <a:pt x="10065" y="7191"/>
                        <a:pt x="7514" y="8196"/>
                        <a:pt x="5442" y="8693"/>
                      </a:cubicBezTo>
                      <a:cubicBezTo>
                        <a:pt x="3177" y="9218"/>
                        <a:pt x="948" y="8573"/>
                        <a:pt x="0" y="7007"/>
                      </a:cubicBezTo>
                      <a:cubicBezTo>
                        <a:pt x="810" y="4512"/>
                        <a:pt x="5000" y="3103"/>
                        <a:pt x="8997" y="1979"/>
                      </a:cubicBezTo>
                      <a:cubicBezTo>
                        <a:pt x="15738" y="-157"/>
                        <a:pt x="25702" y="-516"/>
                        <a:pt x="32434" y="672"/>
                      </a:cubicBezTo>
                      <a:cubicBezTo>
                        <a:pt x="37610" y="1427"/>
                        <a:pt x="42813" y="2891"/>
                        <a:pt x="47399" y="5119"/>
                      </a:cubicBezTo>
                      <a:cubicBezTo>
                        <a:pt x="52096" y="7385"/>
                        <a:pt x="56451" y="10065"/>
                        <a:pt x="60181" y="13380"/>
                      </a:cubicBezTo>
                      <a:cubicBezTo>
                        <a:pt x="62898" y="15811"/>
                        <a:pt x="64997" y="18666"/>
                        <a:pt x="67060" y="21411"/>
                      </a:cubicBezTo>
                      <a:cubicBezTo>
                        <a:pt x="69270" y="24348"/>
                        <a:pt x="71122" y="27507"/>
                        <a:pt x="72540" y="3081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7" name="Google Shape;1457;p29"/>
                <p:cNvSpPr/>
                <p:nvPr/>
              </p:nvSpPr>
              <p:spPr>
                <a:xfrm>
                  <a:off x="-206142" y="-8260998"/>
                  <a:ext cx="482324" cy="45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18" h="31633" extrusionOk="0">
                      <a:moveTo>
                        <a:pt x="154" y="31634"/>
                      </a:moveTo>
                      <a:cubicBezTo>
                        <a:pt x="-389" y="30528"/>
                        <a:pt x="652" y="29810"/>
                        <a:pt x="974" y="28954"/>
                      </a:cubicBezTo>
                      <a:cubicBezTo>
                        <a:pt x="2070" y="26265"/>
                        <a:pt x="2797" y="22554"/>
                        <a:pt x="5100" y="20224"/>
                      </a:cubicBezTo>
                      <a:cubicBezTo>
                        <a:pt x="5965" y="17995"/>
                        <a:pt x="7448" y="16623"/>
                        <a:pt x="9354" y="14431"/>
                      </a:cubicBezTo>
                      <a:cubicBezTo>
                        <a:pt x="10137" y="13446"/>
                        <a:pt x="10782" y="12304"/>
                        <a:pt x="11592" y="11392"/>
                      </a:cubicBezTo>
                      <a:cubicBezTo>
                        <a:pt x="15285" y="7635"/>
                        <a:pt x="19411" y="4660"/>
                        <a:pt x="24227" y="2210"/>
                      </a:cubicBezTo>
                      <a:cubicBezTo>
                        <a:pt x="24816" y="1962"/>
                        <a:pt x="25240" y="1787"/>
                        <a:pt x="25857" y="1529"/>
                      </a:cubicBezTo>
                      <a:cubicBezTo>
                        <a:pt x="27165" y="995"/>
                        <a:pt x="28721" y="240"/>
                        <a:pt x="30056" y="19"/>
                      </a:cubicBezTo>
                      <a:cubicBezTo>
                        <a:pt x="31548" y="-166"/>
                        <a:pt x="32985" y="1022"/>
                        <a:pt x="33519" y="2726"/>
                      </a:cubicBezTo>
                      <a:cubicBezTo>
                        <a:pt x="33077" y="4872"/>
                        <a:pt x="30922" y="5203"/>
                        <a:pt x="28988" y="6124"/>
                      </a:cubicBezTo>
                      <a:cubicBezTo>
                        <a:pt x="25737" y="7607"/>
                        <a:pt x="21418" y="10001"/>
                        <a:pt x="18646" y="12046"/>
                      </a:cubicBezTo>
                      <a:cubicBezTo>
                        <a:pt x="16482" y="13547"/>
                        <a:pt x="14567" y="15435"/>
                        <a:pt x="12633" y="17102"/>
                      </a:cubicBezTo>
                      <a:cubicBezTo>
                        <a:pt x="10662" y="18852"/>
                        <a:pt x="9078" y="20868"/>
                        <a:pt x="7356" y="22738"/>
                      </a:cubicBezTo>
                      <a:cubicBezTo>
                        <a:pt x="6140" y="24128"/>
                        <a:pt x="4676" y="25344"/>
                        <a:pt x="3580" y="26808"/>
                      </a:cubicBezTo>
                      <a:cubicBezTo>
                        <a:pt x="2668" y="28097"/>
                        <a:pt x="1554" y="29663"/>
                        <a:pt x="154" y="3163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8" name="Google Shape;1458;p29"/>
                <p:cNvSpPr/>
                <p:nvPr/>
              </p:nvSpPr>
              <p:spPr>
                <a:xfrm>
                  <a:off x="831708" y="-7518672"/>
                  <a:ext cx="777535" cy="337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33" h="23448" extrusionOk="0">
                      <a:moveTo>
                        <a:pt x="52094" y="665"/>
                      </a:moveTo>
                      <a:cubicBezTo>
                        <a:pt x="53531" y="1457"/>
                        <a:pt x="53439" y="3400"/>
                        <a:pt x="53678" y="4818"/>
                      </a:cubicBezTo>
                      <a:cubicBezTo>
                        <a:pt x="54092" y="7139"/>
                        <a:pt x="54249" y="9819"/>
                        <a:pt x="53568" y="12508"/>
                      </a:cubicBezTo>
                      <a:cubicBezTo>
                        <a:pt x="52923" y="15179"/>
                        <a:pt x="51284" y="17766"/>
                        <a:pt x="49027" y="19277"/>
                      </a:cubicBezTo>
                      <a:cubicBezTo>
                        <a:pt x="46357" y="22150"/>
                        <a:pt x="42821" y="23476"/>
                        <a:pt x="37829" y="23448"/>
                      </a:cubicBezTo>
                      <a:cubicBezTo>
                        <a:pt x="35684" y="23412"/>
                        <a:pt x="33464" y="23301"/>
                        <a:pt x="31512" y="22647"/>
                      </a:cubicBezTo>
                      <a:cubicBezTo>
                        <a:pt x="27285" y="21201"/>
                        <a:pt x="23767" y="18936"/>
                        <a:pt x="20360" y="16910"/>
                      </a:cubicBezTo>
                      <a:cubicBezTo>
                        <a:pt x="16860" y="14792"/>
                        <a:pt x="13453" y="12720"/>
                        <a:pt x="9944" y="10593"/>
                      </a:cubicBezTo>
                      <a:cubicBezTo>
                        <a:pt x="9189" y="10105"/>
                        <a:pt x="8489" y="9644"/>
                        <a:pt x="7660" y="9119"/>
                      </a:cubicBezTo>
                      <a:cubicBezTo>
                        <a:pt x="5855" y="7894"/>
                        <a:pt x="3516" y="6679"/>
                        <a:pt x="1905" y="5390"/>
                      </a:cubicBezTo>
                      <a:cubicBezTo>
                        <a:pt x="137" y="3971"/>
                        <a:pt x="-453" y="1761"/>
                        <a:pt x="357" y="159"/>
                      </a:cubicBezTo>
                      <a:cubicBezTo>
                        <a:pt x="2743" y="-624"/>
                        <a:pt x="5782" y="1651"/>
                        <a:pt x="8940" y="3483"/>
                      </a:cubicBezTo>
                      <a:cubicBezTo>
                        <a:pt x="14245" y="6550"/>
                        <a:pt x="21419" y="11219"/>
                        <a:pt x="26364" y="14396"/>
                      </a:cubicBezTo>
                      <a:cubicBezTo>
                        <a:pt x="30112" y="16790"/>
                        <a:pt x="33925" y="18706"/>
                        <a:pt x="37507" y="19222"/>
                      </a:cubicBezTo>
                      <a:cubicBezTo>
                        <a:pt x="41135" y="19783"/>
                        <a:pt x="44856" y="18383"/>
                        <a:pt x="47628" y="16091"/>
                      </a:cubicBezTo>
                      <a:cubicBezTo>
                        <a:pt x="49672" y="14461"/>
                        <a:pt x="51449" y="12333"/>
                        <a:pt x="52223" y="9644"/>
                      </a:cubicBezTo>
                      <a:cubicBezTo>
                        <a:pt x="53033" y="6780"/>
                        <a:pt x="53042" y="3658"/>
                        <a:pt x="52094" y="6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9" name="Google Shape;1459;p29"/>
                <p:cNvSpPr/>
                <p:nvPr/>
              </p:nvSpPr>
              <p:spPr>
                <a:xfrm>
                  <a:off x="-254794" y="-7733723"/>
                  <a:ext cx="1068242" cy="257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35" h="17899" extrusionOk="0">
                      <a:moveTo>
                        <a:pt x="0" y="0"/>
                      </a:moveTo>
                      <a:cubicBezTo>
                        <a:pt x="1658" y="322"/>
                        <a:pt x="2505" y="1961"/>
                        <a:pt x="3822" y="2864"/>
                      </a:cubicBezTo>
                      <a:cubicBezTo>
                        <a:pt x="8058" y="5710"/>
                        <a:pt x="13841" y="6621"/>
                        <a:pt x="18796" y="8040"/>
                      </a:cubicBezTo>
                      <a:cubicBezTo>
                        <a:pt x="22572" y="8132"/>
                        <a:pt x="25656" y="8841"/>
                        <a:pt x="30372" y="8905"/>
                      </a:cubicBezTo>
                      <a:cubicBezTo>
                        <a:pt x="32398" y="8942"/>
                        <a:pt x="34414" y="8491"/>
                        <a:pt x="36348" y="8426"/>
                      </a:cubicBezTo>
                      <a:cubicBezTo>
                        <a:pt x="44765" y="8113"/>
                        <a:pt x="52925" y="7662"/>
                        <a:pt x="61811" y="9209"/>
                      </a:cubicBezTo>
                      <a:cubicBezTo>
                        <a:pt x="62723" y="9402"/>
                        <a:pt x="63699" y="9587"/>
                        <a:pt x="64685" y="9900"/>
                      </a:cubicBezTo>
                      <a:cubicBezTo>
                        <a:pt x="66978" y="10508"/>
                        <a:pt x="69805" y="11327"/>
                        <a:pt x="71785" y="12488"/>
                      </a:cubicBezTo>
                      <a:cubicBezTo>
                        <a:pt x="73986" y="13768"/>
                        <a:pt x="74723" y="16153"/>
                        <a:pt x="73921" y="17709"/>
                      </a:cubicBezTo>
                      <a:cubicBezTo>
                        <a:pt x="71545" y="18510"/>
                        <a:pt x="68589" y="16576"/>
                        <a:pt x="65127" y="15692"/>
                      </a:cubicBezTo>
                      <a:cubicBezTo>
                        <a:pt x="59435" y="14044"/>
                        <a:pt x="50963" y="13445"/>
                        <a:pt x="44941" y="13390"/>
                      </a:cubicBezTo>
                      <a:cubicBezTo>
                        <a:pt x="40336" y="13298"/>
                        <a:pt x="35556" y="13519"/>
                        <a:pt x="30897" y="13141"/>
                      </a:cubicBezTo>
                      <a:cubicBezTo>
                        <a:pt x="26145" y="12782"/>
                        <a:pt x="21430" y="12331"/>
                        <a:pt x="16908" y="11023"/>
                      </a:cubicBezTo>
                      <a:cubicBezTo>
                        <a:pt x="13611" y="10056"/>
                        <a:pt x="10618" y="8445"/>
                        <a:pt x="7800" y="6787"/>
                      </a:cubicBezTo>
                      <a:cubicBezTo>
                        <a:pt x="4770" y="5028"/>
                        <a:pt x="2063" y="2735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60" name="Google Shape;1460;p29"/>
              <p:cNvGrpSpPr/>
              <p:nvPr/>
            </p:nvGrpSpPr>
            <p:grpSpPr>
              <a:xfrm rot="6837065" flipH="1">
                <a:off x="9403158" y="4780356"/>
                <a:ext cx="112055" cy="112579"/>
                <a:chOff x="-1120544" y="-7911491"/>
                <a:chExt cx="439512" cy="441568"/>
              </a:xfrm>
            </p:grpSpPr>
            <p:sp>
              <p:nvSpPr>
                <p:cNvPr id="1461" name="Google Shape;1461;p29"/>
                <p:cNvSpPr/>
                <p:nvPr/>
              </p:nvSpPr>
              <p:spPr>
                <a:xfrm>
                  <a:off x="-1042998" y="-7860308"/>
                  <a:ext cx="361966" cy="359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0"/>
                      </a:moveTo>
                      <a:cubicBezTo>
                        <a:pt x="1427" y="5068"/>
                        <a:pt x="-911" y="12196"/>
                        <a:pt x="1492" y="17666"/>
                      </a:cubicBezTo>
                      <a:cubicBezTo>
                        <a:pt x="3905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3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2" name="Google Shape;1462;p29"/>
                <p:cNvSpPr/>
                <p:nvPr/>
              </p:nvSpPr>
              <p:spPr>
                <a:xfrm>
                  <a:off x="-1120544" y="-7804750"/>
                  <a:ext cx="369823" cy="334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0" h="23268" extrusionOk="0">
                      <a:moveTo>
                        <a:pt x="7194" y="0"/>
                      </a:moveTo>
                      <a:cubicBezTo>
                        <a:pt x="7019" y="1179"/>
                        <a:pt x="5950" y="1123"/>
                        <a:pt x="5361" y="1768"/>
                      </a:cubicBezTo>
                      <a:cubicBezTo>
                        <a:pt x="3528" y="3868"/>
                        <a:pt x="3740" y="7008"/>
                        <a:pt x="3399" y="9375"/>
                      </a:cubicBezTo>
                      <a:cubicBezTo>
                        <a:pt x="4145" y="11078"/>
                        <a:pt x="4229" y="12533"/>
                        <a:pt x="5628" y="14265"/>
                      </a:cubicBezTo>
                      <a:cubicBezTo>
                        <a:pt x="6236" y="14983"/>
                        <a:pt x="7212" y="15324"/>
                        <a:pt x="7912" y="15784"/>
                      </a:cubicBezTo>
                      <a:cubicBezTo>
                        <a:pt x="11025" y="17856"/>
                        <a:pt x="14552" y="18261"/>
                        <a:pt x="18070" y="17276"/>
                      </a:cubicBezTo>
                      <a:cubicBezTo>
                        <a:pt x="18503" y="17165"/>
                        <a:pt x="18779" y="17092"/>
                        <a:pt x="19230" y="16981"/>
                      </a:cubicBezTo>
                      <a:cubicBezTo>
                        <a:pt x="20179" y="16742"/>
                        <a:pt x="21145" y="16051"/>
                        <a:pt x="22039" y="15802"/>
                      </a:cubicBezTo>
                      <a:cubicBezTo>
                        <a:pt x="23015" y="15545"/>
                        <a:pt x="24516" y="16355"/>
                        <a:pt x="25649" y="17746"/>
                      </a:cubicBezTo>
                      <a:cubicBezTo>
                        <a:pt x="26063" y="19855"/>
                        <a:pt x="23926" y="20895"/>
                        <a:pt x="21947" y="21788"/>
                      </a:cubicBezTo>
                      <a:cubicBezTo>
                        <a:pt x="18641" y="23511"/>
                        <a:pt x="12996" y="23815"/>
                        <a:pt x="9395" y="22249"/>
                      </a:cubicBezTo>
                      <a:cubicBezTo>
                        <a:pt x="6669" y="21227"/>
                        <a:pt x="4109" y="19477"/>
                        <a:pt x="2460" y="17055"/>
                      </a:cubicBezTo>
                      <a:cubicBezTo>
                        <a:pt x="784" y="14651"/>
                        <a:pt x="-303" y="11594"/>
                        <a:pt x="75" y="8702"/>
                      </a:cubicBezTo>
                      <a:cubicBezTo>
                        <a:pt x="342" y="6603"/>
                        <a:pt x="1447" y="4844"/>
                        <a:pt x="2534" y="3352"/>
                      </a:cubicBezTo>
                      <a:cubicBezTo>
                        <a:pt x="3703" y="1722"/>
                        <a:pt x="5389" y="497"/>
                        <a:pt x="7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3" name="Google Shape;1463;p29"/>
                <p:cNvSpPr/>
                <p:nvPr/>
              </p:nvSpPr>
              <p:spPr>
                <a:xfrm>
                  <a:off x="-950631" y="-7911491"/>
                  <a:ext cx="267453" cy="239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6" h="16673" extrusionOk="0">
                      <a:moveTo>
                        <a:pt x="18078" y="16674"/>
                      </a:moveTo>
                      <a:cubicBezTo>
                        <a:pt x="17147" y="16195"/>
                        <a:pt x="17792" y="15642"/>
                        <a:pt x="17663" y="15108"/>
                      </a:cubicBezTo>
                      <a:cubicBezTo>
                        <a:pt x="17239" y="13423"/>
                        <a:pt x="15352" y="12345"/>
                        <a:pt x="14910" y="10780"/>
                      </a:cubicBezTo>
                      <a:cubicBezTo>
                        <a:pt x="13731" y="10154"/>
                        <a:pt x="13418" y="9159"/>
                        <a:pt x="12331" y="8174"/>
                      </a:cubicBezTo>
                      <a:cubicBezTo>
                        <a:pt x="11862" y="7750"/>
                        <a:pt x="11097" y="7649"/>
                        <a:pt x="10637" y="7345"/>
                      </a:cubicBezTo>
                      <a:cubicBezTo>
                        <a:pt x="8601" y="5991"/>
                        <a:pt x="6704" y="5365"/>
                        <a:pt x="4890" y="5632"/>
                      </a:cubicBezTo>
                      <a:cubicBezTo>
                        <a:pt x="4706" y="5660"/>
                        <a:pt x="4522" y="5669"/>
                        <a:pt x="4319" y="5678"/>
                      </a:cubicBezTo>
                      <a:cubicBezTo>
                        <a:pt x="3840" y="5697"/>
                        <a:pt x="3463" y="6083"/>
                        <a:pt x="3067" y="6056"/>
                      </a:cubicBezTo>
                      <a:cubicBezTo>
                        <a:pt x="2661" y="5991"/>
                        <a:pt x="1446" y="4996"/>
                        <a:pt x="203" y="3707"/>
                      </a:cubicBezTo>
                      <a:cubicBezTo>
                        <a:pt x="-617" y="1801"/>
                        <a:pt x="1216" y="908"/>
                        <a:pt x="2735" y="447"/>
                      </a:cubicBezTo>
                      <a:cubicBezTo>
                        <a:pt x="5369" y="-602"/>
                        <a:pt x="9320" y="346"/>
                        <a:pt x="11337" y="1736"/>
                      </a:cubicBezTo>
                      <a:cubicBezTo>
                        <a:pt x="12957" y="2713"/>
                        <a:pt x="14385" y="3901"/>
                        <a:pt x="15370" y="5245"/>
                      </a:cubicBezTo>
                      <a:cubicBezTo>
                        <a:pt x="16374" y="6636"/>
                        <a:pt x="17341" y="7861"/>
                        <a:pt x="17967" y="9417"/>
                      </a:cubicBezTo>
                      <a:cubicBezTo>
                        <a:pt x="18409" y="10550"/>
                        <a:pt x="18400" y="11857"/>
                        <a:pt x="18529" y="13017"/>
                      </a:cubicBezTo>
                      <a:cubicBezTo>
                        <a:pt x="18676" y="14242"/>
                        <a:pt x="18547" y="15541"/>
                        <a:pt x="18078" y="1667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464" name="Google Shape;1464;p29"/>
          <p:cNvGrpSpPr/>
          <p:nvPr/>
        </p:nvGrpSpPr>
        <p:grpSpPr>
          <a:xfrm>
            <a:off x="-449513" y="1182359"/>
            <a:ext cx="9955358" cy="5973523"/>
            <a:chOff x="-449513" y="886769"/>
            <a:chExt cx="9955358" cy="4480142"/>
          </a:xfrm>
        </p:grpSpPr>
        <p:grpSp>
          <p:nvGrpSpPr>
            <p:cNvPr id="1465" name="Google Shape;1465;p29"/>
            <p:cNvGrpSpPr/>
            <p:nvPr/>
          </p:nvGrpSpPr>
          <p:grpSpPr>
            <a:xfrm>
              <a:off x="-449513" y="886769"/>
              <a:ext cx="1336688" cy="2194352"/>
              <a:chOff x="-449513" y="886769"/>
              <a:chExt cx="1336688" cy="2194352"/>
            </a:xfrm>
          </p:grpSpPr>
          <p:grpSp>
            <p:nvGrpSpPr>
              <p:cNvPr id="1466" name="Google Shape;1466;p29"/>
              <p:cNvGrpSpPr/>
              <p:nvPr/>
            </p:nvGrpSpPr>
            <p:grpSpPr>
              <a:xfrm flipH="1">
                <a:off x="-436976" y="899201"/>
                <a:ext cx="1323595" cy="2164665"/>
                <a:chOff x="-2731503" y="-10054160"/>
                <a:chExt cx="4733888" cy="7742007"/>
              </a:xfrm>
            </p:grpSpPr>
            <p:sp>
              <p:nvSpPr>
                <p:cNvPr id="1467" name="Google Shape;1467;p29"/>
                <p:cNvSpPr/>
                <p:nvPr/>
              </p:nvSpPr>
              <p:spPr>
                <a:xfrm>
                  <a:off x="-2731503" y="-4059336"/>
                  <a:ext cx="2062116" cy="1133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02" h="78799" extrusionOk="0">
                      <a:moveTo>
                        <a:pt x="12754" y="78800"/>
                      </a:moveTo>
                      <a:lnTo>
                        <a:pt x="0" y="58844"/>
                      </a:lnTo>
                      <a:cubicBezTo>
                        <a:pt x="103418" y="-7231"/>
                        <a:pt x="134673" y="-2443"/>
                        <a:pt x="143302" y="2705"/>
                      </a:cubicBezTo>
                      <a:lnTo>
                        <a:pt x="131201" y="23066"/>
                      </a:lnTo>
                      <a:cubicBezTo>
                        <a:pt x="132261" y="23692"/>
                        <a:pt x="132924" y="23868"/>
                        <a:pt x="132924" y="23868"/>
                      </a:cubicBezTo>
                      <a:cubicBezTo>
                        <a:pt x="132675" y="23775"/>
                        <a:pt x="107185" y="18471"/>
                        <a:pt x="12754" y="78800"/>
                      </a:cubicBezTo>
                      <a:close/>
                    </a:path>
                  </a:pathLst>
                </a:custGeom>
                <a:solidFill>
                  <a:srgbClr val="BE613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8" name="Google Shape;1468;p29"/>
                <p:cNvSpPr/>
                <p:nvPr/>
              </p:nvSpPr>
              <p:spPr>
                <a:xfrm>
                  <a:off x="-2050400" y="-10054160"/>
                  <a:ext cx="4052785" cy="7742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639" h="538013" extrusionOk="0">
                      <a:moveTo>
                        <a:pt x="73435" y="268066"/>
                      </a:moveTo>
                      <a:cubicBezTo>
                        <a:pt x="73435" y="268066"/>
                        <a:pt x="54814" y="250873"/>
                        <a:pt x="53203" y="230861"/>
                      </a:cubicBezTo>
                      <a:cubicBezTo>
                        <a:pt x="53203" y="230861"/>
                        <a:pt x="13254" y="219792"/>
                        <a:pt x="3814" y="179226"/>
                      </a:cubicBezTo>
                      <a:cubicBezTo>
                        <a:pt x="-5616" y="138669"/>
                        <a:pt x="3317" y="91178"/>
                        <a:pt x="20971" y="63965"/>
                      </a:cubicBezTo>
                      <a:cubicBezTo>
                        <a:pt x="38625" y="36743"/>
                        <a:pt x="73195" y="5119"/>
                        <a:pt x="96006" y="1067"/>
                      </a:cubicBezTo>
                      <a:cubicBezTo>
                        <a:pt x="118808" y="-2975"/>
                        <a:pt x="147503" y="4382"/>
                        <a:pt x="172147" y="24606"/>
                      </a:cubicBezTo>
                      <a:cubicBezTo>
                        <a:pt x="196791" y="44838"/>
                        <a:pt x="201598" y="49083"/>
                        <a:pt x="209048" y="62658"/>
                      </a:cubicBezTo>
                      <a:cubicBezTo>
                        <a:pt x="209048" y="62658"/>
                        <a:pt x="267728" y="105139"/>
                        <a:pt x="278678" y="140170"/>
                      </a:cubicBezTo>
                      <a:cubicBezTo>
                        <a:pt x="289627" y="175202"/>
                        <a:pt x="266853" y="211550"/>
                        <a:pt x="264662" y="226441"/>
                      </a:cubicBezTo>
                      <a:cubicBezTo>
                        <a:pt x="262470" y="241332"/>
                        <a:pt x="281238" y="292304"/>
                        <a:pt x="267185" y="353637"/>
                      </a:cubicBezTo>
                      <a:cubicBezTo>
                        <a:pt x="253132" y="414969"/>
                        <a:pt x="226434" y="484111"/>
                        <a:pt x="196892" y="507861"/>
                      </a:cubicBezTo>
                      <a:cubicBezTo>
                        <a:pt x="167340" y="531612"/>
                        <a:pt x="142153" y="533656"/>
                        <a:pt x="92424" y="525515"/>
                      </a:cubicBezTo>
                      <a:cubicBezTo>
                        <a:pt x="92424" y="525515"/>
                        <a:pt x="74927" y="537689"/>
                        <a:pt x="62099" y="538003"/>
                      </a:cubicBezTo>
                      <a:cubicBezTo>
                        <a:pt x="49270" y="538316"/>
                        <a:pt x="26377" y="531897"/>
                        <a:pt x="27288" y="521822"/>
                      </a:cubicBezTo>
                      <a:cubicBezTo>
                        <a:pt x="28209" y="511747"/>
                        <a:pt x="31561" y="505034"/>
                        <a:pt x="38588" y="500752"/>
                      </a:cubicBezTo>
                      <a:cubicBezTo>
                        <a:pt x="38588" y="500752"/>
                        <a:pt x="31257" y="494646"/>
                        <a:pt x="23328" y="484268"/>
                      </a:cubicBezTo>
                      <a:cubicBezTo>
                        <a:pt x="23328" y="484268"/>
                        <a:pt x="6697" y="440294"/>
                        <a:pt x="59566" y="413588"/>
                      </a:cubicBezTo>
                      <a:cubicBezTo>
                        <a:pt x="59566" y="413588"/>
                        <a:pt x="37639" y="395943"/>
                        <a:pt x="50818" y="357385"/>
                      </a:cubicBezTo>
                      <a:cubicBezTo>
                        <a:pt x="63996" y="318827"/>
                        <a:pt x="85959" y="308089"/>
                        <a:pt x="85959" y="308089"/>
                      </a:cubicBezTo>
                      <a:cubicBezTo>
                        <a:pt x="85959" y="308089"/>
                        <a:pt x="81769" y="302508"/>
                        <a:pt x="89063" y="296881"/>
                      </a:cubicBezTo>
                      <a:cubicBezTo>
                        <a:pt x="89063" y="296881"/>
                        <a:pt x="48635" y="313762"/>
                        <a:pt x="46554" y="297093"/>
                      </a:cubicBezTo>
                      <a:cubicBezTo>
                        <a:pt x="44445" y="280416"/>
                        <a:pt x="63876" y="271344"/>
                        <a:pt x="73435" y="268066"/>
                      </a:cubicBezTo>
                      <a:close/>
                    </a:path>
                  </a:pathLst>
                </a:custGeom>
                <a:solidFill>
                  <a:srgbClr val="BE613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69" name="Google Shape;1469;p29"/>
              <p:cNvGrpSpPr/>
              <p:nvPr/>
            </p:nvGrpSpPr>
            <p:grpSpPr>
              <a:xfrm flipH="1">
                <a:off x="50770" y="909574"/>
                <a:ext cx="813436" cy="2105651"/>
                <a:chOff x="-2651338" y="-10017063"/>
                <a:chExt cx="2909285" cy="7530939"/>
              </a:xfrm>
            </p:grpSpPr>
            <p:sp>
              <p:nvSpPr>
                <p:cNvPr id="1470" name="Google Shape;1470;p29"/>
                <p:cNvSpPr/>
                <p:nvPr/>
              </p:nvSpPr>
              <p:spPr>
                <a:xfrm>
                  <a:off x="-2007864" y="-10017063"/>
                  <a:ext cx="1514173" cy="1861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24" h="129369" extrusionOk="0">
                      <a:moveTo>
                        <a:pt x="105224" y="0"/>
                      </a:moveTo>
                      <a:cubicBezTo>
                        <a:pt x="102959" y="2671"/>
                        <a:pt x="98934" y="3149"/>
                        <a:pt x="95748" y="4586"/>
                      </a:cubicBezTo>
                      <a:cubicBezTo>
                        <a:pt x="85784" y="9550"/>
                        <a:pt x="75939" y="17958"/>
                        <a:pt x="66306" y="24431"/>
                      </a:cubicBezTo>
                      <a:cubicBezTo>
                        <a:pt x="63387" y="27480"/>
                        <a:pt x="60404" y="29902"/>
                        <a:pt x="57457" y="32784"/>
                      </a:cubicBezTo>
                      <a:cubicBezTo>
                        <a:pt x="54372" y="35510"/>
                        <a:pt x="51195" y="38531"/>
                        <a:pt x="47741" y="42444"/>
                      </a:cubicBezTo>
                      <a:cubicBezTo>
                        <a:pt x="44610" y="45686"/>
                        <a:pt x="42566" y="49793"/>
                        <a:pt x="39858" y="53063"/>
                      </a:cubicBezTo>
                      <a:cubicBezTo>
                        <a:pt x="28927" y="67944"/>
                        <a:pt x="20574" y="83342"/>
                        <a:pt x="14588" y="100775"/>
                      </a:cubicBezTo>
                      <a:cubicBezTo>
                        <a:pt x="13990" y="102589"/>
                        <a:pt x="13364" y="104486"/>
                        <a:pt x="12710" y="106494"/>
                      </a:cubicBezTo>
                      <a:cubicBezTo>
                        <a:pt x="11015" y="111043"/>
                        <a:pt x="10205" y="116854"/>
                        <a:pt x="8814" y="121182"/>
                      </a:cubicBezTo>
                      <a:cubicBezTo>
                        <a:pt x="7562" y="125980"/>
                        <a:pt x="4330" y="129323"/>
                        <a:pt x="1281" y="129369"/>
                      </a:cubicBezTo>
                      <a:cubicBezTo>
                        <a:pt x="-1343" y="125326"/>
                        <a:pt x="554" y="116532"/>
                        <a:pt x="2607" y="108225"/>
                      </a:cubicBezTo>
                      <a:cubicBezTo>
                        <a:pt x="5775" y="94089"/>
                        <a:pt x="14331" y="75726"/>
                        <a:pt x="21965" y="64049"/>
                      </a:cubicBezTo>
                      <a:cubicBezTo>
                        <a:pt x="27527" y="54895"/>
                        <a:pt x="34333" y="46340"/>
                        <a:pt x="41442" y="38789"/>
                      </a:cubicBezTo>
                      <a:cubicBezTo>
                        <a:pt x="48846" y="31136"/>
                        <a:pt x="56655" y="24229"/>
                        <a:pt x="65017" y="18344"/>
                      </a:cubicBezTo>
                      <a:cubicBezTo>
                        <a:pt x="68148" y="16319"/>
                        <a:pt x="71362" y="14523"/>
                        <a:pt x="74512" y="12745"/>
                      </a:cubicBezTo>
                      <a:cubicBezTo>
                        <a:pt x="77873" y="11088"/>
                        <a:pt x="81207" y="9439"/>
                        <a:pt x="84163" y="7975"/>
                      </a:cubicBezTo>
                      <a:cubicBezTo>
                        <a:pt x="87598" y="6364"/>
                        <a:pt x="91107" y="4945"/>
                        <a:pt x="94560" y="3481"/>
                      </a:cubicBezTo>
                      <a:cubicBezTo>
                        <a:pt x="98106" y="2238"/>
                        <a:pt x="101679" y="1114"/>
                        <a:pt x="105224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1" name="Google Shape;1471;p29"/>
                <p:cNvSpPr/>
                <p:nvPr/>
              </p:nvSpPr>
              <p:spPr>
                <a:xfrm>
                  <a:off x="-2044284" y="-8338989"/>
                  <a:ext cx="724738" cy="1556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64" h="108196" extrusionOk="0">
                      <a:moveTo>
                        <a:pt x="50364" y="108194"/>
                      </a:moveTo>
                      <a:cubicBezTo>
                        <a:pt x="47648" y="108286"/>
                        <a:pt x="45953" y="105707"/>
                        <a:pt x="43937" y="104262"/>
                      </a:cubicBezTo>
                      <a:cubicBezTo>
                        <a:pt x="37564" y="99685"/>
                        <a:pt x="29230" y="94518"/>
                        <a:pt x="24579" y="87124"/>
                      </a:cubicBezTo>
                      <a:cubicBezTo>
                        <a:pt x="19965" y="82869"/>
                        <a:pt x="17368" y="78154"/>
                        <a:pt x="13547" y="71376"/>
                      </a:cubicBezTo>
                      <a:cubicBezTo>
                        <a:pt x="11861" y="68466"/>
                        <a:pt x="9826" y="65703"/>
                        <a:pt x="8454" y="62738"/>
                      </a:cubicBezTo>
                      <a:cubicBezTo>
                        <a:pt x="2744" y="49845"/>
                        <a:pt x="28" y="36427"/>
                        <a:pt x="0" y="22061"/>
                      </a:cubicBezTo>
                      <a:cubicBezTo>
                        <a:pt x="37" y="20588"/>
                        <a:pt x="55" y="19004"/>
                        <a:pt x="239" y="17365"/>
                      </a:cubicBezTo>
                      <a:cubicBezTo>
                        <a:pt x="534" y="13608"/>
                        <a:pt x="764" y="9021"/>
                        <a:pt x="1759" y="5577"/>
                      </a:cubicBezTo>
                      <a:cubicBezTo>
                        <a:pt x="2846" y="1774"/>
                        <a:pt x="6152" y="-399"/>
                        <a:pt x="9080" y="61"/>
                      </a:cubicBezTo>
                      <a:cubicBezTo>
                        <a:pt x="11613" y="3358"/>
                        <a:pt x="9891" y="9049"/>
                        <a:pt x="9614" y="14869"/>
                      </a:cubicBezTo>
                      <a:cubicBezTo>
                        <a:pt x="8905" y="24566"/>
                        <a:pt x="9854" y="38058"/>
                        <a:pt x="12193" y="47110"/>
                      </a:cubicBezTo>
                      <a:cubicBezTo>
                        <a:pt x="13823" y="54100"/>
                        <a:pt x="16503" y="60850"/>
                        <a:pt x="19358" y="67167"/>
                      </a:cubicBezTo>
                      <a:cubicBezTo>
                        <a:pt x="22277" y="73687"/>
                        <a:pt x="26172" y="79489"/>
                        <a:pt x="30105" y="85153"/>
                      </a:cubicBezTo>
                      <a:cubicBezTo>
                        <a:pt x="32987" y="89260"/>
                        <a:pt x="35630" y="93505"/>
                        <a:pt x="38982" y="97143"/>
                      </a:cubicBezTo>
                      <a:cubicBezTo>
                        <a:pt x="42565" y="101011"/>
                        <a:pt x="46349" y="104685"/>
                        <a:pt x="50364" y="108194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2" name="Google Shape;1472;p29"/>
                <p:cNvSpPr/>
                <p:nvPr/>
              </p:nvSpPr>
              <p:spPr>
                <a:xfrm>
                  <a:off x="-1259087" y="-7097261"/>
                  <a:ext cx="431024" cy="89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3" h="62270" extrusionOk="0">
                      <a:moveTo>
                        <a:pt x="9316" y="0"/>
                      </a:moveTo>
                      <a:cubicBezTo>
                        <a:pt x="10071" y="1888"/>
                        <a:pt x="8368" y="2772"/>
                        <a:pt x="7861" y="4144"/>
                      </a:cubicBezTo>
                      <a:cubicBezTo>
                        <a:pt x="6250" y="8546"/>
                        <a:pt x="7041" y="14016"/>
                        <a:pt x="6019" y="18520"/>
                      </a:cubicBezTo>
                      <a:cubicBezTo>
                        <a:pt x="6940" y="21890"/>
                        <a:pt x="6424" y="24690"/>
                        <a:pt x="7465" y="28723"/>
                      </a:cubicBezTo>
                      <a:cubicBezTo>
                        <a:pt x="7889" y="30464"/>
                        <a:pt x="9150" y="31928"/>
                        <a:pt x="9777" y="33429"/>
                      </a:cubicBezTo>
                      <a:cubicBezTo>
                        <a:pt x="12650" y="39921"/>
                        <a:pt x="16776" y="45309"/>
                        <a:pt x="22209" y="49628"/>
                      </a:cubicBezTo>
                      <a:cubicBezTo>
                        <a:pt x="22789" y="50107"/>
                        <a:pt x="23323" y="50549"/>
                        <a:pt x="23950" y="51065"/>
                      </a:cubicBezTo>
                      <a:cubicBezTo>
                        <a:pt x="25322" y="52280"/>
                        <a:pt x="27394" y="53081"/>
                        <a:pt x="28692" y="54223"/>
                      </a:cubicBezTo>
                      <a:cubicBezTo>
                        <a:pt x="30083" y="55466"/>
                        <a:pt x="30359" y="58358"/>
                        <a:pt x="29346" y="61222"/>
                      </a:cubicBezTo>
                      <a:cubicBezTo>
                        <a:pt x="26629" y="63607"/>
                        <a:pt x="23167" y="61443"/>
                        <a:pt x="19980" y="59500"/>
                      </a:cubicBezTo>
                      <a:cubicBezTo>
                        <a:pt x="14381" y="56369"/>
                        <a:pt x="8368" y="49545"/>
                        <a:pt x="5485" y="44038"/>
                      </a:cubicBezTo>
                      <a:cubicBezTo>
                        <a:pt x="3146" y="39921"/>
                        <a:pt x="1286" y="35298"/>
                        <a:pt x="632" y="30703"/>
                      </a:cubicBezTo>
                      <a:cubicBezTo>
                        <a:pt x="-49" y="26016"/>
                        <a:pt x="-316" y="21374"/>
                        <a:pt x="531" y="16936"/>
                      </a:cubicBezTo>
                      <a:cubicBezTo>
                        <a:pt x="1166" y="13694"/>
                        <a:pt x="2750" y="10812"/>
                        <a:pt x="4021" y="8049"/>
                      </a:cubicBezTo>
                      <a:cubicBezTo>
                        <a:pt x="5375" y="5074"/>
                        <a:pt x="7152" y="2339"/>
                        <a:pt x="9316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3" name="Google Shape;1473;p29"/>
                <p:cNvSpPr/>
                <p:nvPr/>
              </p:nvSpPr>
              <p:spPr>
                <a:xfrm>
                  <a:off x="-1367067" y="-6207026"/>
                  <a:ext cx="403050" cy="466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09" h="32388" extrusionOk="0">
                      <a:moveTo>
                        <a:pt x="724" y="32388"/>
                      </a:moveTo>
                      <a:cubicBezTo>
                        <a:pt x="-759" y="31458"/>
                        <a:pt x="484" y="30620"/>
                        <a:pt x="558" y="29800"/>
                      </a:cubicBezTo>
                      <a:cubicBezTo>
                        <a:pt x="769" y="27194"/>
                        <a:pt x="-188" y="23262"/>
                        <a:pt x="1921" y="20821"/>
                      </a:cubicBezTo>
                      <a:cubicBezTo>
                        <a:pt x="1948" y="18363"/>
                        <a:pt x="3376" y="16954"/>
                        <a:pt x="4849" y="14587"/>
                      </a:cubicBezTo>
                      <a:cubicBezTo>
                        <a:pt x="5476" y="13556"/>
                        <a:pt x="5706" y="12119"/>
                        <a:pt x="6433" y="11143"/>
                      </a:cubicBezTo>
                      <a:cubicBezTo>
                        <a:pt x="9620" y="6980"/>
                        <a:pt x="13736" y="3868"/>
                        <a:pt x="18672" y="1639"/>
                      </a:cubicBezTo>
                      <a:cubicBezTo>
                        <a:pt x="19179" y="1418"/>
                        <a:pt x="19750" y="1215"/>
                        <a:pt x="20357" y="1077"/>
                      </a:cubicBezTo>
                      <a:cubicBezTo>
                        <a:pt x="21720" y="709"/>
                        <a:pt x="23313" y="-92"/>
                        <a:pt x="24713" y="9"/>
                      </a:cubicBezTo>
                      <a:cubicBezTo>
                        <a:pt x="26269" y="119"/>
                        <a:pt x="27632" y="2597"/>
                        <a:pt x="28010" y="5553"/>
                      </a:cubicBezTo>
                      <a:cubicBezTo>
                        <a:pt x="27504" y="8905"/>
                        <a:pt x="25689" y="8730"/>
                        <a:pt x="24013" y="9513"/>
                      </a:cubicBezTo>
                      <a:cubicBezTo>
                        <a:pt x="21232" y="10728"/>
                        <a:pt x="17549" y="12561"/>
                        <a:pt x="15302" y="14320"/>
                      </a:cubicBezTo>
                      <a:cubicBezTo>
                        <a:pt x="13543" y="15628"/>
                        <a:pt x="12106" y="17285"/>
                        <a:pt x="10586" y="18759"/>
                      </a:cubicBezTo>
                      <a:cubicBezTo>
                        <a:pt x="9012" y="20287"/>
                        <a:pt x="7962" y="22157"/>
                        <a:pt x="6636" y="23870"/>
                      </a:cubicBezTo>
                      <a:cubicBezTo>
                        <a:pt x="5678" y="25122"/>
                        <a:pt x="4214" y="26218"/>
                        <a:pt x="3385" y="27636"/>
                      </a:cubicBezTo>
                      <a:cubicBezTo>
                        <a:pt x="2676" y="28898"/>
                        <a:pt x="1819" y="30427"/>
                        <a:pt x="724" y="3238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4" name="Google Shape;1474;p29"/>
                <p:cNvSpPr/>
                <p:nvPr/>
              </p:nvSpPr>
              <p:spPr>
                <a:xfrm>
                  <a:off x="-760084" y="-6074053"/>
                  <a:ext cx="201129" cy="309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77" h="21526" extrusionOk="0">
                      <a:moveTo>
                        <a:pt x="10839" y="20772"/>
                      </a:moveTo>
                      <a:cubicBezTo>
                        <a:pt x="10194" y="22291"/>
                        <a:pt x="9706" y="21057"/>
                        <a:pt x="9237" y="20993"/>
                      </a:cubicBezTo>
                      <a:cubicBezTo>
                        <a:pt x="7745" y="20864"/>
                        <a:pt x="4310" y="21020"/>
                        <a:pt x="3637" y="18626"/>
                      </a:cubicBezTo>
                      <a:cubicBezTo>
                        <a:pt x="1851" y="17899"/>
                        <a:pt x="1612" y="16315"/>
                        <a:pt x="1041" y="14288"/>
                      </a:cubicBezTo>
                      <a:cubicBezTo>
                        <a:pt x="764" y="13404"/>
                        <a:pt x="9" y="12392"/>
                        <a:pt x="0" y="11332"/>
                      </a:cubicBezTo>
                      <a:cubicBezTo>
                        <a:pt x="129" y="6756"/>
                        <a:pt x="3076" y="2943"/>
                        <a:pt x="7211" y="982"/>
                      </a:cubicBezTo>
                      <a:cubicBezTo>
                        <a:pt x="7653" y="797"/>
                        <a:pt x="8132" y="613"/>
                        <a:pt x="8675" y="530"/>
                      </a:cubicBezTo>
                      <a:cubicBezTo>
                        <a:pt x="9853" y="272"/>
                        <a:pt x="11410" y="-271"/>
                        <a:pt x="12635" y="162"/>
                      </a:cubicBezTo>
                      <a:cubicBezTo>
                        <a:pt x="14053" y="641"/>
                        <a:pt x="14348" y="3459"/>
                        <a:pt x="13519" y="6314"/>
                      </a:cubicBezTo>
                      <a:cubicBezTo>
                        <a:pt x="12211" y="9371"/>
                        <a:pt x="11935" y="8920"/>
                        <a:pt x="11226" y="9307"/>
                      </a:cubicBezTo>
                      <a:cubicBezTo>
                        <a:pt x="10231" y="9914"/>
                        <a:pt x="8905" y="10881"/>
                        <a:pt x="8491" y="11692"/>
                      </a:cubicBezTo>
                      <a:cubicBezTo>
                        <a:pt x="8122" y="12327"/>
                        <a:pt x="8242" y="12778"/>
                        <a:pt x="8049" y="13377"/>
                      </a:cubicBezTo>
                      <a:cubicBezTo>
                        <a:pt x="7855" y="14049"/>
                        <a:pt x="8242" y="14767"/>
                        <a:pt x="8389" y="15698"/>
                      </a:cubicBezTo>
                      <a:cubicBezTo>
                        <a:pt x="8491" y="16360"/>
                        <a:pt x="8334" y="17567"/>
                        <a:pt x="8804" y="18331"/>
                      </a:cubicBezTo>
                      <a:cubicBezTo>
                        <a:pt x="9283" y="19114"/>
                        <a:pt x="9890" y="19952"/>
                        <a:pt x="10839" y="20772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5" name="Google Shape;1475;p29"/>
                <p:cNvSpPr/>
                <p:nvPr/>
              </p:nvSpPr>
              <p:spPr>
                <a:xfrm>
                  <a:off x="-770963" y="-5812768"/>
                  <a:ext cx="166032" cy="26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38" h="18459" extrusionOk="0">
                      <a:moveTo>
                        <a:pt x="9045" y="17118"/>
                      </a:moveTo>
                      <a:cubicBezTo>
                        <a:pt x="9294" y="18721"/>
                        <a:pt x="8391" y="17800"/>
                        <a:pt x="8096" y="17874"/>
                      </a:cubicBezTo>
                      <a:cubicBezTo>
                        <a:pt x="7120" y="18343"/>
                        <a:pt x="3925" y="19236"/>
                        <a:pt x="3197" y="17063"/>
                      </a:cubicBezTo>
                      <a:cubicBezTo>
                        <a:pt x="1438" y="16575"/>
                        <a:pt x="1318" y="14945"/>
                        <a:pt x="932" y="13296"/>
                      </a:cubicBezTo>
                      <a:cubicBezTo>
                        <a:pt x="747" y="12550"/>
                        <a:pt x="11" y="11685"/>
                        <a:pt x="2" y="10865"/>
                      </a:cubicBezTo>
                      <a:cubicBezTo>
                        <a:pt x="-63" y="7375"/>
                        <a:pt x="1742" y="4290"/>
                        <a:pt x="3612" y="2062"/>
                      </a:cubicBezTo>
                      <a:cubicBezTo>
                        <a:pt x="3805" y="1822"/>
                        <a:pt x="4044" y="1619"/>
                        <a:pt x="4311" y="1426"/>
                      </a:cubicBezTo>
                      <a:cubicBezTo>
                        <a:pt x="4919" y="993"/>
                        <a:pt x="5324" y="118"/>
                        <a:pt x="6042" y="8"/>
                      </a:cubicBezTo>
                      <a:cubicBezTo>
                        <a:pt x="6835" y="-130"/>
                        <a:pt x="8796" y="1629"/>
                        <a:pt x="10675" y="3958"/>
                      </a:cubicBezTo>
                      <a:cubicBezTo>
                        <a:pt x="12314" y="6832"/>
                        <a:pt x="11209" y="7154"/>
                        <a:pt x="10693" y="7983"/>
                      </a:cubicBezTo>
                      <a:cubicBezTo>
                        <a:pt x="9800" y="9364"/>
                        <a:pt x="8677" y="10653"/>
                        <a:pt x="8409" y="11381"/>
                      </a:cubicBezTo>
                      <a:cubicBezTo>
                        <a:pt x="8124" y="12007"/>
                        <a:pt x="8207" y="12597"/>
                        <a:pt x="7995" y="12919"/>
                      </a:cubicBezTo>
                      <a:cubicBezTo>
                        <a:pt x="7811" y="13398"/>
                        <a:pt x="7884" y="13315"/>
                        <a:pt x="7654" y="13702"/>
                      </a:cubicBezTo>
                      <a:cubicBezTo>
                        <a:pt x="7498" y="14006"/>
                        <a:pt x="7203" y="15037"/>
                        <a:pt x="7479" y="15553"/>
                      </a:cubicBezTo>
                      <a:cubicBezTo>
                        <a:pt x="7756" y="16059"/>
                        <a:pt x="8124" y="16686"/>
                        <a:pt x="9045" y="1711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6" name="Google Shape;1476;p29"/>
                <p:cNvSpPr/>
                <p:nvPr/>
              </p:nvSpPr>
              <p:spPr>
                <a:xfrm>
                  <a:off x="-682424" y="-5551886"/>
                  <a:ext cx="237996" cy="2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39" h="17156" extrusionOk="0">
                      <a:moveTo>
                        <a:pt x="16539" y="15592"/>
                      </a:moveTo>
                      <a:cubicBezTo>
                        <a:pt x="16282" y="17203"/>
                        <a:pt x="15655" y="16108"/>
                        <a:pt x="15250" y="16181"/>
                      </a:cubicBezTo>
                      <a:cubicBezTo>
                        <a:pt x="13970" y="16439"/>
                        <a:pt x="11429" y="18041"/>
                        <a:pt x="10084" y="16485"/>
                      </a:cubicBezTo>
                      <a:cubicBezTo>
                        <a:pt x="8426" y="16863"/>
                        <a:pt x="7680" y="15794"/>
                        <a:pt x="6290" y="14855"/>
                      </a:cubicBezTo>
                      <a:cubicBezTo>
                        <a:pt x="5673" y="14459"/>
                        <a:pt x="4568" y="14376"/>
                        <a:pt x="3979" y="13833"/>
                      </a:cubicBezTo>
                      <a:cubicBezTo>
                        <a:pt x="1483" y="11448"/>
                        <a:pt x="156" y="8178"/>
                        <a:pt x="0" y="4559"/>
                      </a:cubicBezTo>
                      <a:cubicBezTo>
                        <a:pt x="0" y="4182"/>
                        <a:pt x="28" y="3785"/>
                        <a:pt x="129" y="3380"/>
                      </a:cubicBezTo>
                      <a:cubicBezTo>
                        <a:pt x="313" y="2459"/>
                        <a:pt x="212" y="1207"/>
                        <a:pt x="847" y="443"/>
                      </a:cubicBezTo>
                      <a:cubicBezTo>
                        <a:pt x="1556" y="-432"/>
                        <a:pt x="4236" y="47"/>
                        <a:pt x="6907" y="1373"/>
                      </a:cubicBezTo>
                      <a:cubicBezTo>
                        <a:pt x="9670" y="3196"/>
                        <a:pt x="9080" y="3528"/>
                        <a:pt x="9228" y="4311"/>
                      </a:cubicBezTo>
                      <a:cubicBezTo>
                        <a:pt x="9476" y="5508"/>
                        <a:pt x="9642" y="7000"/>
                        <a:pt x="10066" y="7921"/>
                      </a:cubicBezTo>
                      <a:cubicBezTo>
                        <a:pt x="10370" y="8657"/>
                        <a:pt x="10913" y="9099"/>
                        <a:pt x="11226" y="9781"/>
                      </a:cubicBezTo>
                      <a:cubicBezTo>
                        <a:pt x="11585" y="10508"/>
                        <a:pt x="12294" y="10868"/>
                        <a:pt x="12828" y="11613"/>
                      </a:cubicBezTo>
                      <a:cubicBezTo>
                        <a:pt x="13215" y="12147"/>
                        <a:pt x="13528" y="13280"/>
                        <a:pt x="14173" y="13805"/>
                      </a:cubicBezTo>
                      <a:cubicBezTo>
                        <a:pt x="14827" y="14357"/>
                        <a:pt x="15582" y="14956"/>
                        <a:pt x="16539" y="15592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7" name="Google Shape;1477;p29"/>
                <p:cNvSpPr/>
                <p:nvPr/>
              </p:nvSpPr>
              <p:spPr>
                <a:xfrm>
                  <a:off x="-1344029" y="-5599847"/>
                  <a:ext cx="525393" cy="1545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1" h="107368" extrusionOk="0">
                      <a:moveTo>
                        <a:pt x="36512" y="0"/>
                      </a:moveTo>
                      <a:cubicBezTo>
                        <a:pt x="35931" y="2569"/>
                        <a:pt x="33224" y="3472"/>
                        <a:pt x="31575" y="5194"/>
                      </a:cubicBezTo>
                      <a:cubicBezTo>
                        <a:pt x="26345" y="10710"/>
                        <a:pt x="22661" y="18759"/>
                        <a:pt x="18149" y="25123"/>
                      </a:cubicBezTo>
                      <a:cubicBezTo>
                        <a:pt x="16344" y="30537"/>
                        <a:pt x="13728" y="34543"/>
                        <a:pt x="11739" y="41275"/>
                      </a:cubicBezTo>
                      <a:cubicBezTo>
                        <a:pt x="10855" y="44167"/>
                        <a:pt x="10883" y="47252"/>
                        <a:pt x="10367" y="50033"/>
                      </a:cubicBezTo>
                      <a:cubicBezTo>
                        <a:pt x="8341" y="62152"/>
                        <a:pt x="8599" y="73848"/>
                        <a:pt x="11269" y="85755"/>
                      </a:cubicBezTo>
                      <a:cubicBezTo>
                        <a:pt x="11545" y="87007"/>
                        <a:pt x="11822" y="88269"/>
                        <a:pt x="12135" y="89650"/>
                      </a:cubicBezTo>
                      <a:cubicBezTo>
                        <a:pt x="12780" y="92809"/>
                        <a:pt x="14382" y="96327"/>
                        <a:pt x="15100" y="99265"/>
                      </a:cubicBezTo>
                      <a:cubicBezTo>
                        <a:pt x="15874" y="102469"/>
                        <a:pt x="14631" y="105794"/>
                        <a:pt x="12015" y="107369"/>
                      </a:cubicBezTo>
                      <a:cubicBezTo>
                        <a:pt x="8000" y="106494"/>
                        <a:pt x="5947" y="100563"/>
                        <a:pt x="4086" y="94964"/>
                      </a:cubicBezTo>
                      <a:cubicBezTo>
                        <a:pt x="660" y="85534"/>
                        <a:pt x="-638" y="71472"/>
                        <a:pt x="292" y="61811"/>
                      </a:cubicBezTo>
                      <a:cubicBezTo>
                        <a:pt x="808" y="54407"/>
                        <a:pt x="2171" y="46865"/>
                        <a:pt x="4666" y="40078"/>
                      </a:cubicBezTo>
                      <a:cubicBezTo>
                        <a:pt x="7199" y="33134"/>
                        <a:pt x="10219" y="26531"/>
                        <a:pt x="14253" y="20693"/>
                      </a:cubicBezTo>
                      <a:cubicBezTo>
                        <a:pt x="17218" y="16448"/>
                        <a:pt x="20930" y="13013"/>
                        <a:pt x="24392" y="9578"/>
                      </a:cubicBezTo>
                      <a:cubicBezTo>
                        <a:pt x="28103" y="5913"/>
                        <a:pt x="32156" y="2689"/>
                        <a:pt x="36512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8" name="Google Shape;1478;p29"/>
                <p:cNvSpPr/>
                <p:nvPr/>
              </p:nvSpPr>
              <p:spPr>
                <a:xfrm>
                  <a:off x="-2651338" y="-4043507"/>
                  <a:ext cx="2067008" cy="868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42" h="60334" extrusionOk="0">
                      <a:moveTo>
                        <a:pt x="143643" y="1228"/>
                      </a:moveTo>
                      <a:cubicBezTo>
                        <a:pt x="140770" y="2683"/>
                        <a:pt x="137252" y="1495"/>
                        <a:pt x="134075" y="1642"/>
                      </a:cubicBezTo>
                      <a:cubicBezTo>
                        <a:pt x="123954" y="2167"/>
                        <a:pt x="112756" y="5878"/>
                        <a:pt x="102377" y="7803"/>
                      </a:cubicBezTo>
                      <a:cubicBezTo>
                        <a:pt x="95323" y="10778"/>
                        <a:pt x="89015" y="12159"/>
                        <a:pt x="80266" y="15953"/>
                      </a:cubicBezTo>
                      <a:cubicBezTo>
                        <a:pt x="76490" y="17565"/>
                        <a:pt x="73111" y="19950"/>
                        <a:pt x="69639" y="21709"/>
                      </a:cubicBezTo>
                      <a:cubicBezTo>
                        <a:pt x="54610" y="29454"/>
                        <a:pt x="41109" y="37972"/>
                        <a:pt x="26955" y="47633"/>
                      </a:cubicBezTo>
                      <a:cubicBezTo>
                        <a:pt x="25472" y="48608"/>
                        <a:pt x="23916" y="49631"/>
                        <a:pt x="22267" y="50717"/>
                      </a:cubicBezTo>
                      <a:cubicBezTo>
                        <a:pt x="18464" y="53140"/>
                        <a:pt x="14191" y="56547"/>
                        <a:pt x="10480" y="58656"/>
                      </a:cubicBezTo>
                      <a:cubicBezTo>
                        <a:pt x="6400" y="60967"/>
                        <a:pt x="2035" y="60838"/>
                        <a:pt x="0" y="58600"/>
                      </a:cubicBezTo>
                      <a:cubicBezTo>
                        <a:pt x="847" y="54061"/>
                        <a:pt x="7588" y="49926"/>
                        <a:pt x="13740" y="45432"/>
                      </a:cubicBezTo>
                      <a:cubicBezTo>
                        <a:pt x="24054" y="37825"/>
                        <a:pt x="39212" y="28247"/>
                        <a:pt x="50254" y="22298"/>
                      </a:cubicBezTo>
                      <a:cubicBezTo>
                        <a:pt x="58671" y="17666"/>
                        <a:pt x="67438" y="13227"/>
                        <a:pt x="76251" y="9930"/>
                      </a:cubicBezTo>
                      <a:cubicBezTo>
                        <a:pt x="85267" y="6542"/>
                        <a:pt x="94227" y="3539"/>
                        <a:pt x="103372" y="1790"/>
                      </a:cubicBezTo>
                      <a:cubicBezTo>
                        <a:pt x="110048" y="528"/>
                        <a:pt x="116670" y="381"/>
                        <a:pt x="123125" y="95"/>
                      </a:cubicBezTo>
                      <a:cubicBezTo>
                        <a:pt x="130032" y="-190"/>
                        <a:pt x="136911" y="160"/>
                        <a:pt x="143643" y="122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9" name="Google Shape;1479;p29"/>
                <p:cNvSpPr/>
                <p:nvPr/>
              </p:nvSpPr>
              <p:spPr>
                <a:xfrm>
                  <a:off x="-1648599" y="-3515729"/>
                  <a:ext cx="1906545" cy="1029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91" h="71550" extrusionOk="0">
                      <a:moveTo>
                        <a:pt x="132492" y="1358"/>
                      </a:moveTo>
                      <a:cubicBezTo>
                        <a:pt x="129545" y="2684"/>
                        <a:pt x="126101" y="1321"/>
                        <a:pt x="122905" y="1561"/>
                      </a:cubicBezTo>
                      <a:cubicBezTo>
                        <a:pt x="112720" y="2086"/>
                        <a:pt x="101927" y="6875"/>
                        <a:pt x="92405" y="10964"/>
                      </a:cubicBezTo>
                      <a:cubicBezTo>
                        <a:pt x="86262" y="15384"/>
                        <a:pt x="80829" y="18450"/>
                        <a:pt x="74235" y="25293"/>
                      </a:cubicBezTo>
                      <a:cubicBezTo>
                        <a:pt x="71371" y="28231"/>
                        <a:pt x="69014" y="31739"/>
                        <a:pt x="65892" y="34520"/>
                      </a:cubicBezTo>
                      <a:cubicBezTo>
                        <a:pt x="62558" y="37522"/>
                        <a:pt x="58700" y="40248"/>
                        <a:pt x="54233" y="41998"/>
                      </a:cubicBezTo>
                      <a:cubicBezTo>
                        <a:pt x="49739" y="43757"/>
                        <a:pt x="45208" y="44273"/>
                        <a:pt x="41064" y="44770"/>
                      </a:cubicBezTo>
                      <a:cubicBezTo>
                        <a:pt x="36902" y="45258"/>
                        <a:pt x="33062" y="45682"/>
                        <a:pt x="29672" y="46861"/>
                      </a:cubicBezTo>
                      <a:cubicBezTo>
                        <a:pt x="26210" y="48030"/>
                        <a:pt x="22913" y="49826"/>
                        <a:pt x="19929" y="52147"/>
                      </a:cubicBezTo>
                      <a:cubicBezTo>
                        <a:pt x="18714" y="53095"/>
                        <a:pt x="17434" y="54172"/>
                        <a:pt x="16181" y="55370"/>
                      </a:cubicBezTo>
                      <a:cubicBezTo>
                        <a:pt x="13216" y="58086"/>
                        <a:pt x="10914" y="62332"/>
                        <a:pt x="9099" y="65536"/>
                      </a:cubicBezTo>
                      <a:cubicBezTo>
                        <a:pt x="7073" y="68981"/>
                        <a:pt x="4117" y="71578"/>
                        <a:pt x="1023" y="71550"/>
                      </a:cubicBezTo>
                      <a:cubicBezTo>
                        <a:pt x="-1749" y="67618"/>
                        <a:pt x="1438" y="58823"/>
                        <a:pt x="6668" y="52294"/>
                      </a:cubicBezTo>
                      <a:cubicBezTo>
                        <a:pt x="10886" y="46658"/>
                        <a:pt x="17728" y="41105"/>
                        <a:pt x="25888" y="38342"/>
                      </a:cubicBezTo>
                      <a:cubicBezTo>
                        <a:pt x="34286" y="35469"/>
                        <a:pt x="42178" y="36077"/>
                        <a:pt x="47391" y="34870"/>
                      </a:cubicBezTo>
                      <a:cubicBezTo>
                        <a:pt x="55329" y="33627"/>
                        <a:pt x="61499" y="27512"/>
                        <a:pt x="68268" y="21223"/>
                      </a:cubicBezTo>
                      <a:cubicBezTo>
                        <a:pt x="75110" y="14610"/>
                        <a:pt x="83343" y="8404"/>
                        <a:pt x="92165" y="4885"/>
                      </a:cubicBezTo>
                      <a:cubicBezTo>
                        <a:pt x="98639" y="2224"/>
                        <a:pt x="105353" y="1174"/>
                        <a:pt x="111854" y="447"/>
                      </a:cubicBezTo>
                      <a:cubicBezTo>
                        <a:pt x="118807" y="-400"/>
                        <a:pt x="125815" y="-14"/>
                        <a:pt x="132492" y="135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0" name="Google Shape;1480;p29"/>
                <p:cNvSpPr/>
                <p:nvPr/>
              </p:nvSpPr>
              <p:spPr>
                <a:xfrm>
                  <a:off x="-1936420" y="-9973334"/>
                  <a:ext cx="1454656" cy="2836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88" h="197120" extrusionOk="0">
                      <a:moveTo>
                        <a:pt x="101088" y="0"/>
                      </a:moveTo>
                      <a:cubicBezTo>
                        <a:pt x="97662" y="2984"/>
                        <a:pt x="92257" y="4024"/>
                        <a:pt x="87937" y="6207"/>
                      </a:cubicBezTo>
                      <a:cubicBezTo>
                        <a:pt x="74234" y="13197"/>
                        <a:pt x="60835" y="25040"/>
                        <a:pt x="49084" y="35925"/>
                      </a:cubicBezTo>
                      <a:cubicBezTo>
                        <a:pt x="41837" y="44894"/>
                        <a:pt x="34976" y="51985"/>
                        <a:pt x="27728" y="64464"/>
                      </a:cubicBezTo>
                      <a:cubicBezTo>
                        <a:pt x="24533" y="69805"/>
                        <a:pt x="22571" y="75671"/>
                        <a:pt x="20269" y="81049"/>
                      </a:cubicBezTo>
                      <a:cubicBezTo>
                        <a:pt x="10747" y="104615"/>
                        <a:pt x="7487" y="129019"/>
                        <a:pt x="10333" y="154280"/>
                      </a:cubicBezTo>
                      <a:cubicBezTo>
                        <a:pt x="10719" y="156858"/>
                        <a:pt x="10903" y="159658"/>
                        <a:pt x="11419" y="162513"/>
                      </a:cubicBezTo>
                      <a:cubicBezTo>
                        <a:pt x="12285" y="169153"/>
                        <a:pt x="14707" y="176833"/>
                        <a:pt x="16236" y="182911"/>
                      </a:cubicBezTo>
                      <a:cubicBezTo>
                        <a:pt x="17893" y="189569"/>
                        <a:pt x="17672" y="195306"/>
                        <a:pt x="15075" y="197121"/>
                      </a:cubicBezTo>
                      <a:cubicBezTo>
                        <a:pt x="10121" y="193768"/>
                        <a:pt x="6133" y="181926"/>
                        <a:pt x="3564" y="170368"/>
                      </a:cubicBezTo>
                      <a:cubicBezTo>
                        <a:pt x="1298" y="160653"/>
                        <a:pt x="-184" y="148727"/>
                        <a:pt x="18" y="136856"/>
                      </a:cubicBezTo>
                      <a:cubicBezTo>
                        <a:pt x="138" y="124986"/>
                        <a:pt x="1805" y="113253"/>
                        <a:pt x="4043" y="103832"/>
                      </a:cubicBezTo>
                      <a:cubicBezTo>
                        <a:pt x="7330" y="89365"/>
                        <a:pt x="12948" y="75091"/>
                        <a:pt x="20472" y="62788"/>
                      </a:cubicBezTo>
                      <a:cubicBezTo>
                        <a:pt x="28134" y="50144"/>
                        <a:pt x="37260" y="38817"/>
                        <a:pt x="47786" y="29349"/>
                      </a:cubicBezTo>
                      <a:cubicBezTo>
                        <a:pt x="55512" y="22480"/>
                        <a:pt x="64012" y="17147"/>
                        <a:pt x="72503" y="12257"/>
                      </a:cubicBezTo>
                      <a:cubicBezTo>
                        <a:pt x="81593" y="7008"/>
                        <a:pt x="91188" y="2873"/>
                        <a:pt x="101088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81" name="Google Shape;1481;p29"/>
              <p:cNvGrpSpPr/>
              <p:nvPr/>
            </p:nvGrpSpPr>
            <p:grpSpPr>
              <a:xfrm flipH="1">
                <a:off x="-436305" y="920179"/>
                <a:ext cx="1262012" cy="2145948"/>
                <a:chOff x="-2513644" y="-9979133"/>
                <a:chExt cx="4513633" cy="7675063"/>
              </a:xfrm>
            </p:grpSpPr>
            <p:sp>
              <p:nvSpPr>
                <p:cNvPr id="1482" name="Google Shape;1482;p29"/>
                <p:cNvSpPr/>
                <p:nvPr/>
              </p:nvSpPr>
              <p:spPr>
                <a:xfrm>
                  <a:off x="834211" y="-9167263"/>
                  <a:ext cx="1165777" cy="2402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13" h="166985" extrusionOk="0">
                      <a:moveTo>
                        <a:pt x="0" y="0"/>
                      </a:moveTo>
                      <a:cubicBezTo>
                        <a:pt x="3812" y="811"/>
                        <a:pt x="6833" y="4421"/>
                        <a:pt x="10065" y="6806"/>
                      </a:cubicBezTo>
                      <a:cubicBezTo>
                        <a:pt x="20334" y="14311"/>
                        <a:pt x="33199" y="22572"/>
                        <a:pt x="41984" y="33291"/>
                      </a:cubicBezTo>
                      <a:cubicBezTo>
                        <a:pt x="49416" y="39857"/>
                        <a:pt x="54481" y="46746"/>
                        <a:pt x="61314" y="57143"/>
                      </a:cubicBezTo>
                      <a:cubicBezTo>
                        <a:pt x="64242" y="61637"/>
                        <a:pt x="67465" y="65983"/>
                        <a:pt x="69777" y="70643"/>
                      </a:cubicBezTo>
                      <a:cubicBezTo>
                        <a:pt x="79714" y="90673"/>
                        <a:pt x="83922" y="113207"/>
                        <a:pt x="78866" y="136083"/>
                      </a:cubicBezTo>
                      <a:cubicBezTo>
                        <a:pt x="78360" y="138422"/>
                        <a:pt x="77623" y="140899"/>
                        <a:pt x="76785" y="143431"/>
                      </a:cubicBezTo>
                      <a:cubicBezTo>
                        <a:pt x="74824" y="149233"/>
                        <a:pt x="71969" y="156186"/>
                        <a:pt x="68506" y="160920"/>
                      </a:cubicBezTo>
                      <a:cubicBezTo>
                        <a:pt x="64740" y="166187"/>
                        <a:pt x="59491" y="168038"/>
                        <a:pt x="57004" y="166417"/>
                      </a:cubicBezTo>
                      <a:cubicBezTo>
                        <a:pt x="57299" y="161260"/>
                        <a:pt x="63248" y="153994"/>
                        <a:pt x="66361" y="145246"/>
                      </a:cubicBezTo>
                      <a:cubicBezTo>
                        <a:pt x="69087" y="138044"/>
                        <a:pt x="71177" y="128982"/>
                        <a:pt x="71628" y="119838"/>
                      </a:cubicBezTo>
                      <a:cubicBezTo>
                        <a:pt x="72208" y="110693"/>
                        <a:pt x="71021" y="101604"/>
                        <a:pt x="69298" y="94292"/>
                      </a:cubicBezTo>
                      <a:cubicBezTo>
                        <a:pt x="66692" y="83048"/>
                        <a:pt x="61765" y="72245"/>
                        <a:pt x="56212" y="62410"/>
                      </a:cubicBezTo>
                      <a:cubicBezTo>
                        <a:pt x="50502" y="52289"/>
                        <a:pt x="43310" y="43393"/>
                        <a:pt x="35851" y="34912"/>
                      </a:cubicBezTo>
                      <a:cubicBezTo>
                        <a:pt x="30399" y="28733"/>
                        <a:pt x="25150" y="22572"/>
                        <a:pt x="19265" y="17083"/>
                      </a:cubicBezTo>
                      <a:cubicBezTo>
                        <a:pt x="12966" y="11217"/>
                        <a:pt x="6520" y="5599"/>
                        <a:pt x="0" y="0"/>
                      </a:cubicBezTo>
                      <a:close/>
                    </a:path>
                  </a:pathLst>
                </a:custGeom>
                <a:solidFill>
                  <a:srgbClr val="924A2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483" name="Google Shape;1483;p29"/>
                <p:cNvGrpSpPr/>
                <p:nvPr/>
              </p:nvGrpSpPr>
              <p:grpSpPr>
                <a:xfrm>
                  <a:off x="-2513644" y="-9979133"/>
                  <a:ext cx="4403909" cy="7675063"/>
                  <a:chOff x="-2513644" y="-9979133"/>
                  <a:chExt cx="4403909" cy="7675063"/>
                </a:xfrm>
              </p:grpSpPr>
              <p:sp>
                <p:nvSpPr>
                  <p:cNvPr id="1484" name="Google Shape;1484;p29"/>
                  <p:cNvSpPr/>
                  <p:nvPr/>
                </p:nvSpPr>
                <p:spPr>
                  <a:xfrm>
                    <a:off x="-808980" y="-6984217"/>
                    <a:ext cx="935566" cy="793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015" h="55109" extrusionOk="0">
                        <a:moveTo>
                          <a:pt x="64951" y="0"/>
                        </a:moveTo>
                        <a:cubicBezTo>
                          <a:pt x="65403" y="2155"/>
                          <a:pt x="63368" y="3149"/>
                          <a:pt x="62465" y="4623"/>
                        </a:cubicBezTo>
                        <a:cubicBezTo>
                          <a:pt x="59601" y="9292"/>
                          <a:pt x="57621" y="15830"/>
                          <a:pt x="53339" y="20020"/>
                        </a:cubicBezTo>
                        <a:cubicBezTo>
                          <a:pt x="51571" y="24036"/>
                          <a:pt x="48863" y="26531"/>
                          <a:pt x="45373" y="30620"/>
                        </a:cubicBezTo>
                        <a:cubicBezTo>
                          <a:pt x="43881" y="32397"/>
                          <a:pt x="42757" y="34571"/>
                          <a:pt x="41201" y="36210"/>
                        </a:cubicBezTo>
                        <a:cubicBezTo>
                          <a:pt x="34378" y="43236"/>
                          <a:pt x="26559" y="48817"/>
                          <a:pt x="16917" y="52529"/>
                        </a:cubicBezTo>
                        <a:cubicBezTo>
                          <a:pt x="15913" y="52869"/>
                          <a:pt x="14845" y="53265"/>
                          <a:pt x="13676" y="53505"/>
                        </a:cubicBezTo>
                        <a:cubicBezTo>
                          <a:pt x="11060" y="54196"/>
                          <a:pt x="7846" y="55171"/>
                          <a:pt x="5230" y="55107"/>
                        </a:cubicBezTo>
                        <a:cubicBezTo>
                          <a:pt x="2321" y="55043"/>
                          <a:pt x="165" y="52391"/>
                          <a:pt x="0" y="49434"/>
                        </a:cubicBezTo>
                        <a:cubicBezTo>
                          <a:pt x="1731" y="46147"/>
                          <a:pt x="5553" y="46377"/>
                          <a:pt x="9255" y="45207"/>
                        </a:cubicBezTo>
                        <a:cubicBezTo>
                          <a:pt x="15416" y="43467"/>
                          <a:pt x="23538" y="39479"/>
                          <a:pt x="28659" y="35722"/>
                        </a:cubicBezTo>
                        <a:cubicBezTo>
                          <a:pt x="32646" y="32941"/>
                          <a:pt x="36210" y="29515"/>
                          <a:pt x="39746" y="26255"/>
                        </a:cubicBezTo>
                        <a:cubicBezTo>
                          <a:pt x="43375" y="22912"/>
                          <a:pt x="46432" y="19109"/>
                          <a:pt x="49738" y="15563"/>
                        </a:cubicBezTo>
                        <a:cubicBezTo>
                          <a:pt x="52151" y="12966"/>
                          <a:pt x="54969" y="10747"/>
                          <a:pt x="57280" y="8150"/>
                        </a:cubicBezTo>
                        <a:cubicBezTo>
                          <a:pt x="59757" y="5378"/>
                          <a:pt x="62281" y="2643"/>
                          <a:pt x="64951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5" name="Google Shape;1485;p29"/>
                  <p:cNvSpPr/>
                  <p:nvPr/>
                </p:nvSpPr>
                <p:spPr>
                  <a:xfrm>
                    <a:off x="-2414" y="-7573640"/>
                    <a:ext cx="659206" cy="897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10" h="62404" extrusionOk="0">
                        <a:moveTo>
                          <a:pt x="41528" y="0"/>
                        </a:moveTo>
                        <a:cubicBezTo>
                          <a:pt x="43425" y="1123"/>
                          <a:pt x="42762" y="3306"/>
                          <a:pt x="43130" y="4982"/>
                        </a:cubicBezTo>
                        <a:cubicBezTo>
                          <a:pt x="44355" y="10241"/>
                          <a:pt x="46869" y="16862"/>
                          <a:pt x="45322" y="22885"/>
                        </a:cubicBezTo>
                        <a:cubicBezTo>
                          <a:pt x="45828" y="27342"/>
                          <a:pt x="44539" y="31016"/>
                          <a:pt x="42697" y="36238"/>
                        </a:cubicBezTo>
                        <a:cubicBezTo>
                          <a:pt x="41887" y="38485"/>
                          <a:pt x="41472" y="40999"/>
                          <a:pt x="40340" y="43089"/>
                        </a:cubicBezTo>
                        <a:cubicBezTo>
                          <a:pt x="35542" y="52059"/>
                          <a:pt x="27088" y="59261"/>
                          <a:pt x="16313" y="61701"/>
                        </a:cubicBezTo>
                        <a:cubicBezTo>
                          <a:pt x="15217" y="61958"/>
                          <a:pt x="14002" y="62115"/>
                          <a:pt x="12749" y="62207"/>
                        </a:cubicBezTo>
                        <a:cubicBezTo>
                          <a:pt x="9876" y="62419"/>
                          <a:pt x="6266" y="62659"/>
                          <a:pt x="3586" y="61765"/>
                        </a:cubicBezTo>
                        <a:cubicBezTo>
                          <a:pt x="575" y="60807"/>
                          <a:pt x="-632" y="57492"/>
                          <a:pt x="317" y="54674"/>
                        </a:cubicBezTo>
                        <a:cubicBezTo>
                          <a:pt x="3061" y="52252"/>
                          <a:pt x="6294" y="53597"/>
                          <a:pt x="9977" y="53201"/>
                        </a:cubicBezTo>
                        <a:cubicBezTo>
                          <a:pt x="16065" y="52869"/>
                          <a:pt x="23957" y="49452"/>
                          <a:pt x="28073" y="45189"/>
                        </a:cubicBezTo>
                        <a:cubicBezTo>
                          <a:pt x="31379" y="42085"/>
                          <a:pt x="33838" y="38080"/>
                          <a:pt x="35901" y="34092"/>
                        </a:cubicBezTo>
                        <a:cubicBezTo>
                          <a:pt x="38037" y="29966"/>
                          <a:pt x="39032" y="25490"/>
                          <a:pt x="39925" y="20978"/>
                        </a:cubicBezTo>
                        <a:cubicBezTo>
                          <a:pt x="40561" y="17700"/>
                          <a:pt x="41537" y="14375"/>
                          <a:pt x="41647" y="10977"/>
                        </a:cubicBezTo>
                        <a:cubicBezTo>
                          <a:pt x="41767" y="7376"/>
                          <a:pt x="41693" y="3721"/>
                          <a:pt x="41528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6" name="Google Shape;1486;p29"/>
                  <p:cNvSpPr/>
                  <p:nvPr/>
                </p:nvSpPr>
                <p:spPr>
                  <a:xfrm>
                    <a:off x="-308841" y="-6686988"/>
                    <a:ext cx="279382" cy="380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15" h="26474" extrusionOk="0">
                        <a:moveTo>
                          <a:pt x="18859" y="0"/>
                        </a:moveTo>
                        <a:cubicBezTo>
                          <a:pt x="20139" y="1068"/>
                          <a:pt x="18831" y="1299"/>
                          <a:pt x="18693" y="1879"/>
                        </a:cubicBezTo>
                        <a:cubicBezTo>
                          <a:pt x="18214" y="3702"/>
                          <a:pt x="19071" y="6760"/>
                          <a:pt x="17330" y="8224"/>
                        </a:cubicBezTo>
                        <a:cubicBezTo>
                          <a:pt x="17505" y="10103"/>
                          <a:pt x="16363" y="10950"/>
                          <a:pt x="15516" y="12681"/>
                        </a:cubicBezTo>
                        <a:cubicBezTo>
                          <a:pt x="15166" y="13445"/>
                          <a:pt x="15277" y="14578"/>
                          <a:pt x="14917" y="15324"/>
                        </a:cubicBezTo>
                        <a:cubicBezTo>
                          <a:pt x="13269" y="18501"/>
                          <a:pt x="11197" y="21218"/>
                          <a:pt x="8664" y="23870"/>
                        </a:cubicBezTo>
                        <a:cubicBezTo>
                          <a:pt x="8397" y="24137"/>
                          <a:pt x="8084" y="24386"/>
                          <a:pt x="7744" y="24625"/>
                        </a:cubicBezTo>
                        <a:cubicBezTo>
                          <a:pt x="6970" y="25178"/>
                          <a:pt x="6279" y="26200"/>
                          <a:pt x="5349" y="26449"/>
                        </a:cubicBezTo>
                        <a:cubicBezTo>
                          <a:pt x="4299" y="26706"/>
                          <a:pt x="2264" y="24985"/>
                          <a:pt x="551" y="22526"/>
                        </a:cubicBezTo>
                        <a:cubicBezTo>
                          <a:pt x="-766" y="19459"/>
                          <a:pt x="579" y="19045"/>
                          <a:pt x="1454" y="17976"/>
                        </a:cubicBezTo>
                        <a:cubicBezTo>
                          <a:pt x="2909" y="16218"/>
                          <a:pt x="5128" y="14136"/>
                          <a:pt x="6537" y="12515"/>
                        </a:cubicBezTo>
                        <a:cubicBezTo>
                          <a:pt x="7642" y="11300"/>
                          <a:pt x="8499" y="9872"/>
                          <a:pt x="9641" y="8740"/>
                        </a:cubicBezTo>
                        <a:cubicBezTo>
                          <a:pt x="10801" y="7561"/>
                          <a:pt x="11565" y="6161"/>
                          <a:pt x="12753" y="5019"/>
                        </a:cubicBezTo>
                        <a:cubicBezTo>
                          <a:pt x="13600" y="4181"/>
                          <a:pt x="14982" y="3629"/>
                          <a:pt x="15847" y="2754"/>
                        </a:cubicBezTo>
                        <a:cubicBezTo>
                          <a:pt x="16741" y="1833"/>
                          <a:pt x="17726" y="921"/>
                          <a:pt x="18859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7" name="Google Shape;1487;p29"/>
                  <p:cNvSpPr/>
                  <p:nvPr/>
                </p:nvSpPr>
                <p:spPr>
                  <a:xfrm>
                    <a:off x="-59368" y="-7521838"/>
                    <a:ext cx="770369" cy="9843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535" h="68407" extrusionOk="0">
                        <a:moveTo>
                          <a:pt x="48359" y="0"/>
                        </a:moveTo>
                        <a:cubicBezTo>
                          <a:pt x="50348" y="1299"/>
                          <a:pt x="49823" y="3804"/>
                          <a:pt x="50293" y="5737"/>
                        </a:cubicBezTo>
                        <a:cubicBezTo>
                          <a:pt x="51840" y="11797"/>
                          <a:pt x="54630" y="19385"/>
                          <a:pt x="53083" y="26384"/>
                        </a:cubicBezTo>
                        <a:cubicBezTo>
                          <a:pt x="53571" y="31495"/>
                          <a:pt x="52208" y="35787"/>
                          <a:pt x="49971" y="41773"/>
                        </a:cubicBezTo>
                        <a:cubicBezTo>
                          <a:pt x="48994" y="44361"/>
                          <a:pt x="48341" y="47178"/>
                          <a:pt x="46950" y="49545"/>
                        </a:cubicBezTo>
                        <a:cubicBezTo>
                          <a:pt x="41111" y="59684"/>
                          <a:pt x="30447" y="67448"/>
                          <a:pt x="17665" y="68341"/>
                        </a:cubicBezTo>
                        <a:cubicBezTo>
                          <a:pt x="16367" y="68451"/>
                          <a:pt x="14958" y="68414"/>
                          <a:pt x="13503" y="68304"/>
                        </a:cubicBezTo>
                        <a:cubicBezTo>
                          <a:pt x="10187" y="68046"/>
                          <a:pt x="6034" y="67493"/>
                          <a:pt x="3161" y="65900"/>
                        </a:cubicBezTo>
                        <a:cubicBezTo>
                          <a:pt x="-72" y="64160"/>
                          <a:pt x="-762" y="60403"/>
                          <a:pt x="803" y="57898"/>
                        </a:cubicBezTo>
                        <a:cubicBezTo>
                          <a:pt x="4238" y="56351"/>
                          <a:pt x="7590" y="58607"/>
                          <a:pt x="11873" y="58929"/>
                        </a:cubicBezTo>
                        <a:cubicBezTo>
                          <a:pt x="15335" y="59252"/>
                          <a:pt x="19571" y="58957"/>
                          <a:pt x="23522" y="57732"/>
                        </a:cubicBezTo>
                        <a:cubicBezTo>
                          <a:pt x="27491" y="56590"/>
                          <a:pt x="30990" y="54435"/>
                          <a:pt x="33625" y="52243"/>
                        </a:cubicBezTo>
                        <a:cubicBezTo>
                          <a:pt x="37667" y="48891"/>
                          <a:pt x="40725" y="44305"/>
                          <a:pt x="43147" y="39673"/>
                        </a:cubicBezTo>
                        <a:cubicBezTo>
                          <a:pt x="45661" y="34884"/>
                          <a:pt x="46793" y="29672"/>
                          <a:pt x="47668" y="24386"/>
                        </a:cubicBezTo>
                        <a:cubicBezTo>
                          <a:pt x="48285" y="20537"/>
                          <a:pt x="49160" y="16641"/>
                          <a:pt x="49123" y="12709"/>
                        </a:cubicBezTo>
                        <a:cubicBezTo>
                          <a:pt x="49077" y="8509"/>
                          <a:pt x="48792" y="4292"/>
                          <a:pt x="48359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8" name="Google Shape;1488;p29"/>
                  <p:cNvSpPr/>
                  <p:nvPr/>
                </p:nvSpPr>
                <p:spPr>
                  <a:xfrm>
                    <a:off x="-214834" y="-6562691"/>
                    <a:ext cx="571038" cy="303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83" h="21123" extrusionOk="0">
                        <a:moveTo>
                          <a:pt x="39345" y="0"/>
                        </a:moveTo>
                        <a:cubicBezTo>
                          <a:pt x="40349" y="1464"/>
                          <a:pt x="38839" y="1851"/>
                          <a:pt x="38415" y="2634"/>
                        </a:cubicBezTo>
                        <a:cubicBezTo>
                          <a:pt x="37116" y="5139"/>
                          <a:pt x="36260" y="9356"/>
                          <a:pt x="33129" y="10867"/>
                        </a:cubicBezTo>
                        <a:cubicBezTo>
                          <a:pt x="31950" y="13206"/>
                          <a:pt x="29934" y="13998"/>
                          <a:pt x="27383" y="15600"/>
                        </a:cubicBezTo>
                        <a:cubicBezTo>
                          <a:pt x="26278" y="16309"/>
                          <a:pt x="25357" y="17534"/>
                          <a:pt x="24178" y="18133"/>
                        </a:cubicBezTo>
                        <a:cubicBezTo>
                          <a:pt x="19067" y="20600"/>
                          <a:pt x="13514" y="21494"/>
                          <a:pt x="7657" y="20988"/>
                        </a:cubicBezTo>
                        <a:cubicBezTo>
                          <a:pt x="7058" y="20914"/>
                          <a:pt x="6414" y="20822"/>
                          <a:pt x="5769" y="20637"/>
                        </a:cubicBezTo>
                        <a:cubicBezTo>
                          <a:pt x="4277" y="20269"/>
                          <a:pt x="2352" y="20131"/>
                          <a:pt x="1091" y="19302"/>
                        </a:cubicBezTo>
                        <a:cubicBezTo>
                          <a:pt x="-327" y="18381"/>
                          <a:pt x="-318" y="15508"/>
                          <a:pt x="861" y="12773"/>
                        </a:cubicBezTo>
                        <a:cubicBezTo>
                          <a:pt x="3061" y="10176"/>
                          <a:pt x="4654" y="11290"/>
                          <a:pt x="6644" y="11474"/>
                        </a:cubicBezTo>
                        <a:cubicBezTo>
                          <a:pt x="9885" y="11852"/>
                          <a:pt x="14315" y="11999"/>
                          <a:pt x="17335" y="11419"/>
                        </a:cubicBezTo>
                        <a:cubicBezTo>
                          <a:pt x="19665" y="11032"/>
                          <a:pt x="21830" y="10139"/>
                          <a:pt x="23976" y="9393"/>
                        </a:cubicBezTo>
                        <a:cubicBezTo>
                          <a:pt x="26204" y="8629"/>
                          <a:pt x="28073" y="7275"/>
                          <a:pt x="30108" y="6142"/>
                        </a:cubicBezTo>
                        <a:cubicBezTo>
                          <a:pt x="31582" y="5314"/>
                          <a:pt x="33451" y="4807"/>
                          <a:pt x="34851" y="3721"/>
                        </a:cubicBezTo>
                        <a:cubicBezTo>
                          <a:pt x="36334" y="2569"/>
                          <a:pt x="37817" y="1344"/>
                          <a:pt x="39345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9" name="Google Shape;1489;p29"/>
                  <p:cNvSpPr/>
                  <p:nvPr/>
                </p:nvSpPr>
                <p:spPr>
                  <a:xfrm>
                    <a:off x="288529" y="-6574088"/>
                    <a:ext cx="500902" cy="261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09" h="18187" extrusionOk="0">
                        <a:moveTo>
                          <a:pt x="34440" y="0"/>
                        </a:moveTo>
                        <a:cubicBezTo>
                          <a:pt x="35481" y="1381"/>
                          <a:pt x="34026" y="1621"/>
                          <a:pt x="33676" y="2302"/>
                        </a:cubicBezTo>
                        <a:cubicBezTo>
                          <a:pt x="32562" y="4448"/>
                          <a:pt x="31926" y="8307"/>
                          <a:pt x="29099" y="9495"/>
                        </a:cubicBezTo>
                        <a:cubicBezTo>
                          <a:pt x="28105" y="11631"/>
                          <a:pt x="26281" y="12211"/>
                          <a:pt x="24025" y="13593"/>
                        </a:cubicBezTo>
                        <a:cubicBezTo>
                          <a:pt x="23049" y="14201"/>
                          <a:pt x="22238" y="15342"/>
                          <a:pt x="21189" y="15849"/>
                        </a:cubicBezTo>
                        <a:cubicBezTo>
                          <a:pt x="16630" y="17949"/>
                          <a:pt x="11676" y="18594"/>
                          <a:pt x="6509" y="17949"/>
                        </a:cubicBezTo>
                        <a:cubicBezTo>
                          <a:pt x="5984" y="17866"/>
                          <a:pt x="5413" y="17755"/>
                          <a:pt x="4852" y="17562"/>
                        </a:cubicBezTo>
                        <a:cubicBezTo>
                          <a:pt x="3553" y="17166"/>
                          <a:pt x="1831" y="17009"/>
                          <a:pt x="763" y="16181"/>
                        </a:cubicBezTo>
                        <a:cubicBezTo>
                          <a:pt x="-434" y="15260"/>
                          <a:pt x="-167" y="12460"/>
                          <a:pt x="1178" y="9790"/>
                        </a:cubicBezTo>
                        <a:cubicBezTo>
                          <a:pt x="3397" y="7248"/>
                          <a:pt x="4640" y="8307"/>
                          <a:pt x="6316" y="8491"/>
                        </a:cubicBezTo>
                        <a:cubicBezTo>
                          <a:pt x="9042" y="8859"/>
                          <a:pt x="12735" y="9136"/>
                          <a:pt x="15276" y="8740"/>
                        </a:cubicBezTo>
                        <a:cubicBezTo>
                          <a:pt x="17238" y="8491"/>
                          <a:pt x="19052" y="7773"/>
                          <a:pt x="20875" y="7248"/>
                        </a:cubicBezTo>
                        <a:cubicBezTo>
                          <a:pt x="22773" y="6704"/>
                          <a:pt x="24357" y="5590"/>
                          <a:pt x="26125" y="4743"/>
                        </a:cubicBezTo>
                        <a:cubicBezTo>
                          <a:pt x="27405" y="4117"/>
                          <a:pt x="29099" y="3831"/>
                          <a:pt x="30352" y="2975"/>
                        </a:cubicBezTo>
                        <a:cubicBezTo>
                          <a:pt x="31669" y="2063"/>
                          <a:pt x="33022" y="1096"/>
                          <a:pt x="34440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0" name="Google Shape;1490;p29"/>
                  <p:cNvSpPr/>
                  <p:nvPr/>
                </p:nvSpPr>
                <p:spPr>
                  <a:xfrm>
                    <a:off x="63504" y="-6333567"/>
                    <a:ext cx="189545" cy="193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72" h="13440" extrusionOk="0">
                        <a:moveTo>
                          <a:pt x="12561" y="0"/>
                        </a:moveTo>
                        <a:cubicBezTo>
                          <a:pt x="13868" y="930"/>
                          <a:pt x="12680" y="792"/>
                          <a:pt x="12625" y="1105"/>
                        </a:cubicBezTo>
                        <a:cubicBezTo>
                          <a:pt x="12423" y="2063"/>
                          <a:pt x="13307" y="4494"/>
                          <a:pt x="11851" y="4926"/>
                        </a:cubicBezTo>
                        <a:cubicBezTo>
                          <a:pt x="12017" y="6354"/>
                          <a:pt x="11069" y="6548"/>
                          <a:pt x="10341" y="7477"/>
                        </a:cubicBezTo>
                        <a:cubicBezTo>
                          <a:pt x="10037" y="7901"/>
                          <a:pt x="10037" y="8831"/>
                          <a:pt x="9687" y="9264"/>
                        </a:cubicBezTo>
                        <a:cubicBezTo>
                          <a:pt x="8140" y="11014"/>
                          <a:pt x="6170" y="12229"/>
                          <a:pt x="3812" y="13049"/>
                        </a:cubicBezTo>
                        <a:cubicBezTo>
                          <a:pt x="3563" y="13132"/>
                          <a:pt x="3296" y="13160"/>
                          <a:pt x="3011" y="13169"/>
                        </a:cubicBezTo>
                        <a:cubicBezTo>
                          <a:pt x="2375" y="13196"/>
                          <a:pt x="1592" y="13648"/>
                          <a:pt x="957" y="13325"/>
                        </a:cubicBezTo>
                        <a:cubicBezTo>
                          <a:pt x="239" y="12939"/>
                          <a:pt x="-120" y="10342"/>
                          <a:pt x="36" y="7358"/>
                        </a:cubicBezTo>
                        <a:cubicBezTo>
                          <a:pt x="524" y="4089"/>
                          <a:pt x="994" y="4521"/>
                          <a:pt x="1547" y="4163"/>
                        </a:cubicBezTo>
                        <a:cubicBezTo>
                          <a:pt x="2403" y="3582"/>
                          <a:pt x="3554" y="3242"/>
                          <a:pt x="4337" y="2845"/>
                        </a:cubicBezTo>
                        <a:cubicBezTo>
                          <a:pt x="4954" y="2560"/>
                          <a:pt x="5405" y="2017"/>
                          <a:pt x="6077" y="1851"/>
                        </a:cubicBezTo>
                        <a:cubicBezTo>
                          <a:pt x="6768" y="1648"/>
                          <a:pt x="7173" y="1133"/>
                          <a:pt x="7947" y="948"/>
                        </a:cubicBezTo>
                        <a:cubicBezTo>
                          <a:pt x="8490" y="810"/>
                          <a:pt x="9568" y="1031"/>
                          <a:pt x="10203" y="792"/>
                        </a:cubicBezTo>
                        <a:cubicBezTo>
                          <a:pt x="10793" y="580"/>
                          <a:pt x="11557" y="331"/>
                          <a:pt x="12561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1" name="Google Shape;1491;p29"/>
                  <p:cNvSpPr/>
                  <p:nvPr/>
                </p:nvSpPr>
                <p:spPr>
                  <a:xfrm>
                    <a:off x="197025" y="-6536589"/>
                    <a:ext cx="645967" cy="3574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90" h="24842" extrusionOk="0">
                        <a:moveTo>
                          <a:pt x="44437" y="0"/>
                        </a:moveTo>
                        <a:cubicBezTo>
                          <a:pt x="45634" y="1409"/>
                          <a:pt x="44124" y="2210"/>
                          <a:pt x="43774" y="3205"/>
                        </a:cubicBezTo>
                        <a:cubicBezTo>
                          <a:pt x="42669" y="6327"/>
                          <a:pt x="41913" y="11189"/>
                          <a:pt x="38460" y="13372"/>
                        </a:cubicBezTo>
                        <a:cubicBezTo>
                          <a:pt x="37162" y="16088"/>
                          <a:pt x="34896" y="17258"/>
                          <a:pt x="31912" y="19201"/>
                        </a:cubicBezTo>
                        <a:cubicBezTo>
                          <a:pt x="30632" y="20067"/>
                          <a:pt x="29500" y="21393"/>
                          <a:pt x="28091" y="22074"/>
                        </a:cubicBezTo>
                        <a:cubicBezTo>
                          <a:pt x="21994" y="24892"/>
                          <a:pt x="15272" y="25518"/>
                          <a:pt x="8466" y="24137"/>
                        </a:cubicBezTo>
                        <a:cubicBezTo>
                          <a:pt x="7776" y="23971"/>
                          <a:pt x="7030" y="23787"/>
                          <a:pt x="6293" y="23483"/>
                        </a:cubicBezTo>
                        <a:cubicBezTo>
                          <a:pt x="4580" y="22866"/>
                          <a:pt x="2370" y="22323"/>
                          <a:pt x="1007" y="21190"/>
                        </a:cubicBezTo>
                        <a:cubicBezTo>
                          <a:pt x="-531" y="19938"/>
                          <a:pt x="-227" y="16954"/>
                          <a:pt x="1375" y="14458"/>
                        </a:cubicBezTo>
                        <a:cubicBezTo>
                          <a:pt x="4110" y="12359"/>
                          <a:pt x="5777" y="13869"/>
                          <a:pt x="8043" y="14412"/>
                        </a:cubicBezTo>
                        <a:cubicBezTo>
                          <a:pt x="11717" y="15425"/>
                          <a:pt x="16939" y="16015"/>
                          <a:pt x="20493" y="15453"/>
                        </a:cubicBezTo>
                        <a:cubicBezTo>
                          <a:pt x="23238" y="15112"/>
                          <a:pt x="25779" y="14109"/>
                          <a:pt x="28247" y="13132"/>
                        </a:cubicBezTo>
                        <a:cubicBezTo>
                          <a:pt x="30808" y="12119"/>
                          <a:pt x="32926" y="10416"/>
                          <a:pt x="35127" y="8832"/>
                        </a:cubicBezTo>
                        <a:cubicBezTo>
                          <a:pt x="36729" y="7671"/>
                          <a:pt x="38709" y="6741"/>
                          <a:pt x="40127" y="5231"/>
                        </a:cubicBezTo>
                        <a:cubicBezTo>
                          <a:pt x="41628" y="3638"/>
                          <a:pt x="43056" y="1916"/>
                          <a:pt x="44437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2" name="Google Shape;1492;p29"/>
                  <p:cNvSpPr/>
                  <p:nvPr/>
                </p:nvSpPr>
                <p:spPr>
                  <a:xfrm>
                    <a:off x="-562242" y="-6316660"/>
                    <a:ext cx="244860" cy="2039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16" h="14176" extrusionOk="0">
                        <a:moveTo>
                          <a:pt x="16982" y="1376"/>
                        </a:moveTo>
                        <a:cubicBezTo>
                          <a:pt x="17185" y="2988"/>
                          <a:pt x="16448" y="2057"/>
                          <a:pt x="16126" y="2269"/>
                        </a:cubicBezTo>
                        <a:cubicBezTo>
                          <a:pt x="15113" y="2941"/>
                          <a:pt x="14735" y="5418"/>
                          <a:pt x="13363" y="5207"/>
                        </a:cubicBezTo>
                        <a:cubicBezTo>
                          <a:pt x="13059" y="6579"/>
                          <a:pt x="12203" y="6404"/>
                          <a:pt x="11429" y="7196"/>
                        </a:cubicBezTo>
                        <a:cubicBezTo>
                          <a:pt x="11088" y="7527"/>
                          <a:pt x="11098" y="8458"/>
                          <a:pt x="10812" y="8808"/>
                        </a:cubicBezTo>
                        <a:cubicBezTo>
                          <a:pt x="9587" y="10318"/>
                          <a:pt x="8399" y="11561"/>
                          <a:pt x="7202" y="12924"/>
                        </a:cubicBezTo>
                        <a:cubicBezTo>
                          <a:pt x="7083" y="13071"/>
                          <a:pt x="6917" y="13182"/>
                          <a:pt x="6742" y="13274"/>
                        </a:cubicBezTo>
                        <a:cubicBezTo>
                          <a:pt x="6318" y="13495"/>
                          <a:pt x="6152" y="14176"/>
                          <a:pt x="5591" y="14176"/>
                        </a:cubicBezTo>
                        <a:cubicBezTo>
                          <a:pt x="4992" y="14176"/>
                          <a:pt x="3030" y="12445"/>
                          <a:pt x="1041" y="10207"/>
                        </a:cubicBezTo>
                        <a:cubicBezTo>
                          <a:pt x="-791" y="7472"/>
                          <a:pt x="240" y="7141"/>
                          <a:pt x="793" y="6330"/>
                        </a:cubicBezTo>
                        <a:cubicBezTo>
                          <a:pt x="1732" y="4940"/>
                          <a:pt x="3574" y="3650"/>
                          <a:pt x="4872" y="2803"/>
                        </a:cubicBezTo>
                        <a:cubicBezTo>
                          <a:pt x="5867" y="2149"/>
                          <a:pt x="6824" y="1376"/>
                          <a:pt x="7957" y="1026"/>
                        </a:cubicBezTo>
                        <a:cubicBezTo>
                          <a:pt x="9108" y="685"/>
                          <a:pt x="10103" y="77"/>
                          <a:pt x="11318" y="4"/>
                        </a:cubicBezTo>
                        <a:cubicBezTo>
                          <a:pt x="12203" y="-52"/>
                          <a:pt x="13299" y="547"/>
                          <a:pt x="14155" y="630"/>
                        </a:cubicBezTo>
                        <a:cubicBezTo>
                          <a:pt x="15076" y="713"/>
                          <a:pt x="16015" y="943"/>
                          <a:pt x="16982" y="1376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3" name="Google Shape;1493;p29"/>
                  <p:cNvSpPr/>
                  <p:nvPr/>
                </p:nvSpPr>
                <p:spPr>
                  <a:xfrm>
                    <a:off x="-327691" y="-5509610"/>
                    <a:ext cx="424016" cy="2505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66" h="17412" extrusionOk="0">
                        <a:moveTo>
                          <a:pt x="28908" y="0"/>
                        </a:moveTo>
                        <a:cubicBezTo>
                          <a:pt x="30207" y="1087"/>
                          <a:pt x="28862" y="1465"/>
                          <a:pt x="28668" y="2100"/>
                        </a:cubicBezTo>
                        <a:cubicBezTo>
                          <a:pt x="28079" y="4080"/>
                          <a:pt x="28153" y="7736"/>
                          <a:pt x="25666" y="8988"/>
                        </a:cubicBezTo>
                        <a:cubicBezTo>
                          <a:pt x="25058" y="11060"/>
                          <a:pt x="23419" y="11696"/>
                          <a:pt x="21485" y="13059"/>
                        </a:cubicBezTo>
                        <a:cubicBezTo>
                          <a:pt x="20647" y="13667"/>
                          <a:pt x="19984" y="14799"/>
                          <a:pt x="19036" y="15297"/>
                        </a:cubicBezTo>
                        <a:cubicBezTo>
                          <a:pt x="14928" y="17387"/>
                          <a:pt x="10297" y="17893"/>
                          <a:pt x="5590" y="16972"/>
                        </a:cubicBezTo>
                        <a:cubicBezTo>
                          <a:pt x="5112" y="16862"/>
                          <a:pt x="4596" y="16724"/>
                          <a:pt x="4099" y="16494"/>
                        </a:cubicBezTo>
                        <a:cubicBezTo>
                          <a:pt x="2938" y="16024"/>
                          <a:pt x="1355" y="15739"/>
                          <a:pt x="461" y="14836"/>
                        </a:cubicBezTo>
                        <a:cubicBezTo>
                          <a:pt x="-543" y="13832"/>
                          <a:pt x="167" y="11134"/>
                          <a:pt x="1870" y="8684"/>
                        </a:cubicBezTo>
                        <a:cubicBezTo>
                          <a:pt x="4320" y="6400"/>
                          <a:pt x="5121" y="7404"/>
                          <a:pt x="6493" y="7644"/>
                        </a:cubicBezTo>
                        <a:cubicBezTo>
                          <a:pt x="8675" y="8067"/>
                          <a:pt x="11641" y="8436"/>
                          <a:pt x="13667" y="8123"/>
                        </a:cubicBezTo>
                        <a:cubicBezTo>
                          <a:pt x="15242" y="7938"/>
                          <a:pt x="16614" y="7303"/>
                          <a:pt x="18050" y="6870"/>
                        </a:cubicBezTo>
                        <a:cubicBezTo>
                          <a:pt x="19561" y="6400"/>
                          <a:pt x="20749" y="5406"/>
                          <a:pt x="22158" y="4632"/>
                        </a:cubicBezTo>
                        <a:cubicBezTo>
                          <a:pt x="23180" y="4070"/>
                          <a:pt x="24672" y="3776"/>
                          <a:pt x="25666" y="2947"/>
                        </a:cubicBezTo>
                        <a:cubicBezTo>
                          <a:pt x="26707" y="2063"/>
                          <a:pt x="27775" y="1114"/>
                          <a:pt x="28908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4" name="Google Shape;1494;p29"/>
                  <p:cNvSpPr/>
                  <p:nvPr/>
                </p:nvSpPr>
                <p:spPr>
                  <a:xfrm>
                    <a:off x="111206" y="-5534705"/>
                    <a:ext cx="788745" cy="156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12" h="10845" extrusionOk="0">
                        <a:moveTo>
                          <a:pt x="54812" y="10318"/>
                        </a:moveTo>
                        <a:cubicBezTo>
                          <a:pt x="53440" y="11589"/>
                          <a:pt x="52529" y="10189"/>
                          <a:pt x="51423" y="9995"/>
                        </a:cubicBezTo>
                        <a:cubicBezTo>
                          <a:pt x="47915" y="9388"/>
                          <a:pt x="43476" y="10585"/>
                          <a:pt x="39986" y="9139"/>
                        </a:cubicBezTo>
                        <a:cubicBezTo>
                          <a:pt x="37159" y="9747"/>
                          <a:pt x="35031" y="8826"/>
                          <a:pt x="31679" y="8679"/>
                        </a:cubicBezTo>
                        <a:cubicBezTo>
                          <a:pt x="30242" y="8596"/>
                          <a:pt x="28723" y="9240"/>
                          <a:pt x="27351" y="9222"/>
                        </a:cubicBezTo>
                        <a:cubicBezTo>
                          <a:pt x="21402" y="9222"/>
                          <a:pt x="15858" y="9222"/>
                          <a:pt x="9946" y="9443"/>
                        </a:cubicBezTo>
                        <a:cubicBezTo>
                          <a:pt x="9338" y="9471"/>
                          <a:pt x="8693" y="9443"/>
                          <a:pt x="8012" y="9406"/>
                        </a:cubicBezTo>
                        <a:cubicBezTo>
                          <a:pt x="6455" y="9296"/>
                          <a:pt x="4595" y="9747"/>
                          <a:pt x="3131" y="9406"/>
                        </a:cubicBezTo>
                        <a:cubicBezTo>
                          <a:pt x="1529" y="9056"/>
                          <a:pt x="249" y="6505"/>
                          <a:pt x="0" y="3512"/>
                        </a:cubicBezTo>
                        <a:cubicBezTo>
                          <a:pt x="1059" y="206"/>
                          <a:pt x="3923" y="566"/>
                          <a:pt x="6640" y="271"/>
                        </a:cubicBezTo>
                        <a:cubicBezTo>
                          <a:pt x="11226" y="-245"/>
                          <a:pt x="17626" y="68"/>
                          <a:pt x="22055" y="446"/>
                        </a:cubicBezTo>
                        <a:cubicBezTo>
                          <a:pt x="25454" y="704"/>
                          <a:pt x="28916" y="925"/>
                          <a:pt x="32167" y="1616"/>
                        </a:cubicBezTo>
                        <a:cubicBezTo>
                          <a:pt x="35492" y="2324"/>
                          <a:pt x="38770" y="2794"/>
                          <a:pt x="41883" y="3826"/>
                        </a:cubicBezTo>
                        <a:cubicBezTo>
                          <a:pt x="44148" y="4599"/>
                          <a:pt x="46174" y="6026"/>
                          <a:pt x="48283" y="6929"/>
                        </a:cubicBezTo>
                        <a:cubicBezTo>
                          <a:pt x="50539" y="7877"/>
                          <a:pt x="52713" y="9001"/>
                          <a:pt x="54812" y="10318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5" name="Google Shape;1495;p29"/>
                  <p:cNvSpPr/>
                  <p:nvPr/>
                </p:nvSpPr>
                <p:spPr>
                  <a:xfrm>
                    <a:off x="-373925" y="-5357369"/>
                    <a:ext cx="564995" cy="275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63" h="19161" extrusionOk="0">
                        <a:moveTo>
                          <a:pt x="0" y="4717"/>
                        </a:moveTo>
                        <a:cubicBezTo>
                          <a:pt x="1676" y="4136"/>
                          <a:pt x="1639" y="5646"/>
                          <a:pt x="2367" y="6199"/>
                        </a:cubicBezTo>
                        <a:cubicBezTo>
                          <a:pt x="4715" y="7995"/>
                          <a:pt x="8546" y="8428"/>
                          <a:pt x="10581" y="10490"/>
                        </a:cubicBezTo>
                        <a:cubicBezTo>
                          <a:pt x="12902" y="10509"/>
                          <a:pt x="14191" y="11697"/>
                          <a:pt x="16622" y="11798"/>
                        </a:cubicBezTo>
                        <a:cubicBezTo>
                          <a:pt x="17672" y="11844"/>
                          <a:pt x="18648" y="11043"/>
                          <a:pt x="19477" y="10822"/>
                        </a:cubicBezTo>
                        <a:cubicBezTo>
                          <a:pt x="23179" y="9763"/>
                          <a:pt x="26163" y="7451"/>
                          <a:pt x="28760" y="4201"/>
                        </a:cubicBezTo>
                        <a:cubicBezTo>
                          <a:pt x="29027" y="3860"/>
                          <a:pt x="29340" y="3529"/>
                          <a:pt x="29690" y="3178"/>
                        </a:cubicBezTo>
                        <a:cubicBezTo>
                          <a:pt x="30491" y="2377"/>
                          <a:pt x="30997" y="1023"/>
                          <a:pt x="31918" y="324"/>
                        </a:cubicBezTo>
                        <a:cubicBezTo>
                          <a:pt x="32931" y="-432"/>
                          <a:pt x="35611" y="176"/>
                          <a:pt x="38190" y="1714"/>
                        </a:cubicBezTo>
                        <a:cubicBezTo>
                          <a:pt x="40400" y="4311"/>
                          <a:pt x="38715" y="6098"/>
                          <a:pt x="37435" y="8142"/>
                        </a:cubicBezTo>
                        <a:cubicBezTo>
                          <a:pt x="35418" y="11641"/>
                          <a:pt x="30684" y="15841"/>
                          <a:pt x="26439" y="17452"/>
                        </a:cubicBezTo>
                        <a:cubicBezTo>
                          <a:pt x="23354" y="18797"/>
                          <a:pt x="19496" y="19635"/>
                          <a:pt x="16033" y="18871"/>
                        </a:cubicBezTo>
                        <a:cubicBezTo>
                          <a:pt x="12524" y="18161"/>
                          <a:pt x="9402" y="16854"/>
                          <a:pt x="7091" y="14901"/>
                        </a:cubicBezTo>
                        <a:cubicBezTo>
                          <a:pt x="5387" y="13474"/>
                          <a:pt x="4402" y="11476"/>
                          <a:pt x="3214" y="9956"/>
                        </a:cubicBezTo>
                        <a:cubicBezTo>
                          <a:pt x="1934" y="8317"/>
                          <a:pt x="884" y="6567"/>
                          <a:pt x="0" y="4717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6" name="Google Shape;1496;p29"/>
                  <p:cNvSpPr/>
                  <p:nvPr/>
                </p:nvSpPr>
                <p:spPr>
                  <a:xfrm>
                    <a:off x="-690237" y="-5335224"/>
                    <a:ext cx="364427" cy="163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5" h="11388" extrusionOk="0">
                        <a:moveTo>
                          <a:pt x="0" y="1705"/>
                        </a:moveTo>
                        <a:cubicBezTo>
                          <a:pt x="1474" y="922"/>
                          <a:pt x="1096" y="2101"/>
                          <a:pt x="1556" y="2405"/>
                        </a:cubicBezTo>
                        <a:cubicBezTo>
                          <a:pt x="3104" y="3335"/>
                          <a:pt x="5700" y="2405"/>
                          <a:pt x="6787" y="3703"/>
                        </a:cubicBezTo>
                        <a:cubicBezTo>
                          <a:pt x="8260" y="3114"/>
                          <a:pt x="8951" y="3924"/>
                          <a:pt x="10416" y="3887"/>
                        </a:cubicBezTo>
                        <a:cubicBezTo>
                          <a:pt x="11032" y="3906"/>
                          <a:pt x="11742" y="3132"/>
                          <a:pt x="12276" y="3058"/>
                        </a:cubicBezTo>
                        <a:cubicBezTo>
                          <a:pt x="14642" y="2579"/>
                          <a:pt x="16659" y="1954"/>
                          <a:pt x="18492" y="949"/>
                        </a:cubicBezTo>
                        <a:cubicBezTo>
                          <a:pt x="18676" y="830"/>
                          <a:pt x="18879" y="756"/>
                          <a:pt x="19109" y="710"/>
                        </a:cubicBezTo>
                        <a:cubicBezTo>
                          <a:pt x="19661" y="600"/>
                          <a:pt x="20011" y="-91"/>
                          <a:pt x="20610" y="10"/>
                        </a:cubicBezTo>
                        <a:cubicBezTo>
                          <a:pt x="21218" y="84"/>
                          <a:pt x="23041" y="1999"/>
                          <a:pt x="24818" y="4412"/>
                        </a:cubicBezTo>
                        <a:cubicBezTo>
                          <a:pt x="26181" y="7424"/>
                          <a:pt x="24505" y="8004"/>
                          <a:pt x="23253" y="8879"/>
                        </a:cubicBezTo>
                        <a:cubicBezTo>
                          <a:pt x="21089" y="10481"/>
                          <a:pt x="17432" y="11245"/>
                          <a:pt x="14937" y="11319"/>
                        </a:cubicBezTo>
                        <a:cubicBezTo>
                          <a:pt x="13022" y="11457"/>
                          <a:pt x="11032" y="11430"/>
                          <a:pt x="9237" y="10868"/>
                        </a:cubicBezTo>
                        <a:cubicBezTo>
                          <a:pt x="7423" y="10269"/>
                          <a:pt x="5608" y="9763"/>
                          <a:pt x="4116" y="8630"/>
                        </a:cubicBezTo>
                        <a:cubicBezTo>
                          <a:pt x="3039" y="7765"/>
                          <a:pt x="2431" y="6309"/>
                          <a:pt x="1685" y="5315"/>
                        </a:cubicBezTo>
                        <a:cubicBezTo>
                          <a:pt x="893" y="4256"/>
                          <a:pt x="304" y="3021"/>
                          <a:pt x="0" y="1705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7" name="Google Shape;1497;p29"/>
                  <p:cNvSpPr/>
                  <p:nvPr/>
                </p:nvSpPr>
                <p:spPr>
                  <a:xfrm>
                    <a:off x="120617" y="-5389343"/>
                    <a:ext cx="826116" cy="1515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09" h="10532" extrusionOk="0">
                        <a:moveTo>
                          <a:pt x="57409" y="3375"/>
                        </a:moveTo>
                        <a:cubicBezTo>
                          <a:pt x="56424" y="4987"/>
                          <a:pt x="55089" y="3900"/>
                          <a:pt x="53947" y="4011"/>
                        </a:cubicBezTo>
                        <a:cubicBezTo>
                          <a:pt x="50291" y="4379"/>
                          <a:pt x="46054" y="6626"/>
                          <a:pt x="42132" y="5963"/>
                        </a:cubicBezTo>
                        <a:cubicBezTo>
                          <a:pt x="39359" y="7151"/>
                          <a:pt x="36956" y="6681"/>
                          <a:pt x="33457" y="7096"/>
                        </a:cubicBezTo>
                        <a:cubicBezTo>
                          <a:pt x="31946" y="7280"/>
                          <a:pt x="30464" y="8118"/>
                          <a:pt x="29027" y="8321"/>
                        </a:cubicBezTo>
                        <a:cubicBezTo>
                          <a:pt x="22774" y="9177"/>
                          <a:pt x="16889" y="9711"/>
                          <a:pt x="10581" y="10245"/>
                        </a:cubicBezTo>
                        <a:cubicBezTo>
                          <a:pt x="9937" y="10300"/>
                          <a:pt x="9237" y="10309"/>
                          <a:pt x="8518" y="10300"/>
                        </a:cubicBezTo>
                        <a:cubicBezTo>
                          <a:pt x="6852" y="10264"/>
                          <a:pt x="4872" y="10733"/>
                          <a:pt x="3297" y="10429"/>
                        </a:cubicBezTo>
                        <a:cubicBezTo>
                          <a:pt x="1575" y="10089"/>
                          <a:pt x="221" y="7538"/>
                          <a:pt x="0" y="4545"/>
                        </a:cubicBezTo>
                        <a:cubicBezTo>
                          <a:pt x="1114" y="1238"/>
                          <a:pt x="4015" y="1589"/>
                          <a:pt x="6778" y="1220"/>
                        </a:cubicBezTo>
                        <a:cubicBezTo>
                          <a:pt x="11438" y="594"/>
                          <a:pt x="17912" y="438"/>
                          <a:pt x="22424" y="290"/>
                        </a:cubicBezTo>
                        <a:cubicBezTo>
                          <a:pt x="25887" y="179"/>
                          <a:pt x="29395" y="-106"/>
                          <a:pt x="32757" y="41"/>
                        </a:cubicBezTo>
                        <a:cubicBezTo>
                          <a:pt x="36210" y="198"/>
                          <a:pt x="39562" y="5"/>
                          <a:pt x="42887" y="364"/>
                        </a:cubicBezTo>
                        <a:cubicBezTo>
                          <a:pt x="45309" y="621"/>
                          <a:pt x="47666" y="1533"/>
                          <a:pt x="49996" y="1874"/>
                        </a:cubicBezTo>
                        <a:cubicBezTo>
                          <a:pt x="52473" y="2233"/>
                          <a:pt x="54942" y="2721"/>
                          <a:pt x="57409" y="3375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8" name="Google Shape;1498;p29"/>
                  <p:cNvSpPr/>
                  <p:nvPr/>
                </p:nvSpPr>
                <p:spPr>
                  <a:xfrm>
                    <a:off x="-2513644" y="-3841565"/>
                    <a:ext cx="1723131" cy="8598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745" h="59751" extrusionOk="0">
                        <a:moveTo>
                          <a:pt x="0" y="59752"/>
                        </a:moveTo>
                        <a:cubicBezTo>
                          <a:pt x="718" y="56998"/>
                          <a:pt x="3767" y="55801"/>
                          <a:pt x="5719" y="53959"/>
                        </a:cubicBezTo>
                        <a:cubicBezTo>
                          <a:pt x="12036" y="48240"/>
                          <a:pt x="18869" y="40440"/>
                          <a:pt x="27047" y="36047"/>
                        </a:cubicBezTo>
                        <a:cubicBezTo>
                          <a:pt x="32011" y="31553"/>
                          <a:pt x="37113" y="29011"/>
                          <a:pt x="44323" y="24904"/>
                        </a:cubicBezTo>
                        <a:cubicBezTo>
                          <a:pt x="47390" y="23044"/>
                          <a:pt x="50291" y="20898"/>
                          <a:pt x="53311" y="19213"/>
                        </a:cubicBezTo>
                        <a:cubicBezTo>
                          <a:pt x="66563" y="12380"/>
                          <a:pt x="79824" y="7306"/>
                          <a:pt x="94439" y="3373"/>
                        </a:cubicBezTo>
                        <a:cubicBezTo>
                          <a:pt x="95986" y="3033"/>
                          <a:pt x="97570" y="2683"/>
                          <a:pt x="99274" y="2305"/>
                        </a:cubicBezTo>
                        <a:cubicBezTo>
                          <a:pt x="103151" y="1467"/>
                          <a:pt x="107820" y="298"/>
                          <a:pt x="111559" y="12"/>
                        </a:cubicBezTo>
                        <a:cubicBezTo>
                          <a:pt x="115703" y="-181"/>
                          <a:pt x="119064" y="1955"/>
                          <a:pt x="119745" y="4884"/>
                        </a:cubicBezTo>
                        <a:cubicBezTo>
                          <a:pt x="117379" y="8512"/>
                          <a:pt x="110803" y="8964"/>
                          <a:pt x="104597" y="10501"/>
                        </a:cubicBezTo>
                        <a:cubicBezTo>
                          <a:pt x="94163" y="12951"/>
                          <a:pt x="79907" y="17160"/>
                          <a:pt x="70293" y="20972"/>
                        </a:cubicBezTo>
                        <a:cubicBezTo>
                          <a:pt x="62861" y="23744"/>
                          <a:pt x="55669" y="27363"/>
                          <a:pt x="48689" y="30605"/>
                        </a:cubicBezTo>
                        <a:cubicBezTo>
                          <a:pt x="41551" y="33994"/>
                          <a:pt x="35004" y="38055"/>
                          <a:pt x="28392" y="41821"/>
                        </a:cubicBezTo>
                        <a:cubicBezTo>
                          <a:pt x="23621" y="44639"/>
                          <a:pt x="18685" y="46987"/>
                          <a:pt x="14182" y="49962"/>
                        </a:cubicBezTo>
                        <a:cubicBezTo>
                          <a:pt x="9430" y="53158"/>
                          <a:pt x="4743" y="56436"/>
                          <a:pt x="0" y="59752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9" name="Google Shape;1499;p29"/>
                  <p:cNvSpPr/>
                  <p:nvPr/>
                </p:nvSpPr>
                <p:spPr>
                  <a:xfrm>
                    <a:off x="-1732347" y="-3734176"/>
                    <a:ext cx="996407" cy="420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243" h="29199" extrusionOk="0">
                        <a:moveTo>
                          <a:pt x="69243" y="0"/>
                        </a:moveTo>
                        <a:cubicBezTo>
                          <a:pt x="68424" y="1897"/>
                          <a:pt x="66508" y="1289"/>
                          <a:pt x="65108" y="1796"/>
                        </a:cubicBezTo>
                        <a:cubicBezTo>
                          <a:pt x="60679" y="3417"/>
                          <a:pt x="56102" y="7100"/>
                          <a:pt x="51120" y="7957"/>
                        </a:cubicBezTo>
                        <a:cubicBezTo>
                          <a:pt x="48072" y="10148"/>
                          <a:pt x="45023" y="10627"/>
                          <a:pt x="40907" y="12442"/>
                        </a:cubicBezTo>
                        <a:cubicBezTo>
                          <a:pt x="39130" y="13215"/>
                          <a:pt x="37610" y="14642"/>
                          <a:pt x="35934" y="15416"/>
                        </a:cubicBezTo>
                        <a:cubicBezTo>
                          <a:pt x="28106" y="19090"/>
                          <a:pt x="21614" y="22139"/>
                          <a:pt x="14606" y="25427"/>
                        </a:cubicBezTo>
                        <a:cubicBezTo>
                          <a:pt x="13869" y="25785"/>
                          <a:pt x="13040" y="26126"/>
                          <a:pt x="12193" y="26458"/>
                        </a:cubicBezTo>
                        <a:cubicBezTo>
                          <a:pt x="10222" y="27204"/>
                          <a:pt x="8067" y="28622"/>
                          <a:pt x="6115" y="29101"/>
                        </a:cubicBezTo>
                        <a:cubicBezTo>
                          <a:pt x="3978" y="29635"/>
                          <a:pt x="1409" y="27959"/>
                          <a:pt x="0" y="25307"/>
                        </a:cubicBezTo>
                        <a:cubicBezTo>
                          <a:pt x="55" y="21697"/>
                          <a:pt x="3628" y="20546"/>
                          <a:pt x="6796" y="18842"/>
                        </a:cubicBezTo>
                        <a:cubicBezTo>
                          <a:pt x="12119" y="15959"/>
                          <a:pt x="19901" y="12792"/>
                          <a:pt x="25343" y="10664"/>
                        </a:cubicBezTo>
                        <a:cubicBezTo>
                          <a:pt x="29506" y="9016"/>
                          <a:pt x="33705" y="7257"/>
                          <a:pt x="37877" y="6004"/>
                        </a:cubicBezTo>
                        <a:cubicBezTo>
                          <a:pt x="42150" y="4734"/>
                          <a:pt x="46239" y="3233"/>
                          <a:pt x="50438" y="2293"/>
                        </a:cubicBezTo>
                        <a:cubicBezTo>
                          <a:pt x="53505" y="1621"/>
                          <a:pt x="56673" y="1630"/>
                          <a:pt x="59647" y="1124"/>
                        </a:cubicBezTo>
                        <a:cubicBezTo>
                          <a:pt x="62825" y="581"/>
                          <a:pt x="66020" y="203"/>
                          <a:pt x="69243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0" name="Google Shape;1500;p29"/>
                  <p:cNvSpPr/>
                  <p:nvPr/>
                </p:nvSpPr>
                <p:spPr>
                  <a:xfrm>
                    <a:off x="-1778753" y="-3363833"/>
                    <a:ext cx="272878" cy="4208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3" h="29245" extrusionOk="0">
                        <a:moveTo>
                          <a:pt x="18963" y="28882"/>
                        </a:moveTo>
                        <a:cubicBezTo>
                          <a:pt x="17628" y="29895"/>
                          <a:pt x="17564" y="28504"/>
                          <a:pt x="16965" y="28209"/>
                        </a:cubicBezTo>
                        <a:cubicBezTo>
                          <a:pt x="15123" y="27215"/>
                          <a:pt x="11633" y="26883"/>
                          <a:pt x="10611" y="24443"/>
                        </a:cubicBezTo>
                        <a:cubicBezTo>
                          <a:pt x="8631" y="23761"/>
                          <a:pt x="8115" y="22196"/>
                          <a:pt x="6752" y="20400"/>
                        </a:cubicBezTo>
                        <a:cubicBezTo>
                          <a:pt x="6126" y="19645"/>
                          <a:pt x="5021" y="19101"/>
                          <a:pt x="4431" y="18301"/>
                        </a:cubicBezTo>
                        <a:cubicBezTo>
                          <a:pt x="2111" y="14764"/>
                          <a:pt x="702" y="10850"/>
                          <a:pt x="85" y="6448"/>
                        </a:cubicBezTo>
                        <a:cubicBezTo>
                          <a:pt x="29" y="5997"/>
                          <a:pt x="29" y="5500"/>
                          <a:pt x="57" y="4993"/>
                        </a:cubicBezTo>
                        <a:cubicBezTo>
                          <a:pt x="94" y="3842"/>
                          <a:pt x="-192" y="2387"/>
                          <a:pt x="250" y="1319"/>
                        </a:cubicBezTo>
                        <a:cubicBezTo>
                          <a:pt x="803" y="131"/>
                          <a:pt x="3483" y="-293"/>
                          <a:pt x="6430" y="204"/>
                        </a:cubicBezTo>
                        <a:cubicBezTo>
                          <a:pt x="9552" y="1476"/>
                          <a:pt x="8925" y="2765"/>
                          <a:pt x="9174" y="4210"/>
                        </a:cubicBezTo>
                        <a:cubicBezTo>
                          <a:pt x="9561" y="6577"/>
                          <a:pt x="10058" y="9764"/>
                          <a:pt x="10786" y="11927"/>
                        </a:cubicBezTo>
                        <a:cubicBezTo>
                          <a:pt x="11283" y="13613"/>
                          <a:pt x="12213" y="15114"/>
                          <a:pt x="12784" y="16716"/>
                        </a:cubicBezTo>
                        <a:cubicBezTo>
                          <a:pt x="13401" y="18374"/>
                          <a:pt x="14478" y="19682"/>
                          <a:pt x="15206" y="21257"/>
                        </a:cubicBezTo>
                        <a:cubicBezTo>
                          <a:pt x="15768" y="22380"/>
                          <a:pt x="15924" y="23936"/>
                          <a:pt x="16615" y="25078"/>
                        </a:cubicBezTo>
                        <a:cubicBezTo>
                          <a:pt x="17241" y="26082"/>
                          <a:pt x="17996" y="27298"/>
                          <a:pt x="18963" y="28882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1" name="Google Shape;1501;p29"/>
                  <p:cNvSpPr/>
                  <p:nvPr/>
                </p:nvSpPr>
                <p:spPr>
                  <a:xfrm>
                    <a:off x="-1589012" y="-2895095"/>
                    <a:ext cx="1861001" cy="591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26" h="41072" extrusionOk="0">
                        <a:moveTo>
                          <a:pt x="129327" y="0"/>
                        </a:moveTo>
                        <a:cubicBezTo>
                          <a:pt x="128756" y="2882"/>
                          <a:pt x="125477" y="4070"/>
                          <a:pt x="123230" y="5534"/>
                        </a:cubicBezTo>
                        <a:cubicBezTo>
                          <a:pt x="116066" y="10461"/>
                          <a:pt x="105982" y="14955"/>
                          <a:pt x="96460" y="15490"/>
                        </a:cubicBezTo>
                        <a:cubicBezTo>
                          <a:pt x="89921" y="17626"/>
                          <a:pt x="84083" y="17644"/>
                          <a:pt x="76154" y="19974"/>
                        </a:cubicBezTo>
                        <a:cubicBezTo>
                          <a:pt x="72755" y="21033"/>
                          <a:pt x="69735" y="22958"/>
                          <a:pt x="66668" y="24386"/>
                        </a:cubicBezTo>
                        <a:cubicBezTo>
                          <a:pt x="60001" y="27489"/>
                          <a:pt x="53647" y="31145"/>
                          <a:pt x="46768" y="34341"/>
                        </a:cubicBezTo>
                        <a:cubicBezTo>
                          <a:pt x="39971" y="37554"/>
                          <a:pt x="32263" y="40299"/>
                          <a:pt x="23883" y="40953"/>
                        </a:cubicBezTo>
                        <a:cubicBezTo>
                          <a:pt x="22170" y="41100"/>
                          <a:pt x="20292" y="41118"/>
                          <a:pt x="18349" y="40971"/>
                        </a:cubicBezTo>
                        <a:cubicBezTo>
                          <a:pt x="13919" y="40750"/>
                          <a:pt x="8264" y="39857"/>
                          <a:pt x="4369" y="37582"/>
                        </a:cubicBezTo>
                        <a:cubicBezTo>
                          <a:pt x="-42" y="35096"/>
                          <a:pt x="-945" y="30436"/>
                          <a:pt x="906" y="28170"/>
                        </a:cubicBezTo>
                        <a:cubicBezTo>
                          <a:pt x="5032" y="27664"/>
                          <a:pt x="9508" y="31007"/>
                          <a:pt x="15623" y="31532"/>
                        </a:cubicBezTo>
                        <a:cubicBezTo>
                          <a:pt x="20549" y="32047"/>
                          <a:pt x="26719" y="31532"/>
                          <a:pt x="32641" y="29883"/>
                        </a:cubicBezTo>
                        <a:cubicBezTo>
                          <a:pt x="38507" y="28263"/>
                          <a:pt x="44410" y="25564"/>
                          <a:pt x="49263" y="23299"/>
                        </a:cubicBezTo>
                        <a:cubicBezTo>
                          <a:pt x="56713" y="19790"/>
                          <a:pt x="64532" y="15655"/>
                          <a:pt x="73014" y="13510"/>
                        </a:cubicBezTo>
                        <a:cubicBezTo>
                          <a:pt x="81661" y="11345"/>
                          <a:pt x="89903" y="10461"/>
                          <a:pt x="97685" y="9651"/>
                        </a:cubicBezTo>
                        <a:cubicBezTo>
                          <a:pt x="103367" y="9089"/>
                          <a:pt x="108837" y="8951"/>
                          <a:pt x="114021" y="7468"/>
                        </a:cubicBezTo>
                        <a:cubicBezTo>
                          <a:pt x="119519" y="5912"/>
                          <a:pt x="124769" y="3610"/>
                          <a:pt x="129327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2" name="Google Shape;1502;p29"/>
                  <p:cNvSpPr/>
                  <p:nvPr/>
                </p:nvSpPr>
                <p:spPr>
                  <a:xfrm>
                    <a:off x="-580387" y="-2837192"/>
                    <a:ext cx="878193" cy="3831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028" h="26623" extrusionOk="0">
                        <a:moveTo>
                          <a:pt x="61029" y="0"/>
                        </a:moveTo>
                        <a:cubicBezTo>
                          <a:pt x="60817" y="1943"/>
                          <a:pt x="58957" y="1713"/>
                          <a:pt x="57870" y="2441"/>
                        </a:cubicBezTo>
                        <a:cubicBezTo>
                          <a:pt x="54389" y="4688"/>
                          <a:pt x="50944" y="8832"/>
                          <a:pt x="46524" y="10010"/>
                        </a:cubicBezTo>
                        <a:cubicBezTo>
                          <a:pt x="44047" y="12350"/>
                          <a:pt x="41312" y="12985"/>
                          <a:pt x="37656" y="14753"/>
                        </a:cubicBezTo>
                        <a:cubicBezTo>
                          <a:pt x="36090" y="15545"/>
                          <a:pt x="34727" y="16853"/>
                          <a:pt x="33208" y="17599"/>
                        </a:cubicBezTo>
                        <a:cubicBezTo>
                          <a:pt x="26577" y="20684"/>
                          <a:pt x="20030" y="22986"/>
                          <a:pt x="12902" y="24975"/>
                        </a:cubicBezTo>
                        <a:cubicBezTo>
                          <a:pt x="12174" y="25168"/>
                          <a:pt x="11364" y="25334"/>
                          <a:pt x="10535" y="25472"/>
                        </a:cubicBezTo>
                        <a:cubicBezTo>
                          <a:pt x="8620" y="25822"/>
                          <a:pt x="6391" y="26633"/>
                          <a:pt x="4531" y="26624"/>
                        </a:cubicBezTo>
                        <a:cubicBezTo>
                          <a:pt x="2477" y="26568"/>
                          <a:pt x="599" y="24266"/>
                          <a:pt x="0" y="21328"/>
                        </a:cubicBezTo>
                        <a:cubicBezTo>
                          <a:pt x="847" y="17875"/>
                          <a:pt x="4052" y="17792"/>
                          <a:pt x="7026" y="16890"/>
                        </a:cubicBezTo>
                        <a:cubicBezTo>
                          <a:pt x="12018" y="15416"/>
                          <a:pt x="18971" y="13630"/>
                          <a:pt x="23732" y="12101"/>
                        </a:cubicBezTo>
                        <a:cubicBezTo>
                          <a:pt x="27332" y="10858"/>
                          <a:pt x="30721" y="9688"/>
                          <a:pt x="34552" y="8371"/>
                        </a:cubicBezTo>
                        <a:cubicBezTo>
                          <a:pt x="38208" y="7229"/>
                          <a:pt x="41588" y="5654"/>
                          <a:pt x="45106" y="4531"/>
                        </a:cubicBezTo>
                        <a:cubicBezTo>
                          <a:pt x="47666" y="3684"/>
                          <a:pt x="50429" y="3408"/>
                          <a:pt x="52934" y="2560"/>
                        </a:cubicBezTo>
                        <a:cubicBezTo>
                          <a:pt x="55577" y="1630"/>
                          <a:pt x="58256" y="774"/>
                          <a:pt x="61029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3" name="Google Shape;1503;p29"/>
                  <p:cNvSpPr/>
                  <p:nvPr/>
                </p:nvSpPr>
                <p:spPr>
                  <a:xfrm>
                    <a:off x="-526584" y="-5264989"/>
                    <a:ext cx="2247761" cy="2878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203" h="200043" extrusionOk="0">
                        <a:moveTo>
                          <a:pt x="156002" y="0"/>
                        </a:moveTo>
                        <a:cubicBezTo>
                          <a:pt x="156849" y="5185"/>
                          <a:pt x="154805" y="11355"/>
                          <a:pt x="154041" y="16954"/>
                        </a:cubicBezTo>
                        <a:cubicBezTo>
                          <a:pt x="151628" y="34700"/>
                          <a:pt x="150145" y="55862"/>
                          <a:pt x="144343" y="74299"/>
                        </a:cubicBezTo>
                        <a:cubicBezTo>
                          <a:pt x="141710" y="87864"/>
                          <a:pt x="137713" y="99062"/>
                          <a:pt x="130741" y="114985"/>
                        </a:cubicBezTo>
                        <a:cubicBezTo>
                          <a:pt x="127712" y="121845"/>
                          <a:pt x="124885" y="128789"/>
                          <a:pt x="121210" y="135033"/>
                        </a:cubicBezTo>
                        <a:cubicBezTo>
                          <a:pt x="105518" y="161859"/>
                          <a:pt x="82495" y="184117"/>
                          <a:pt x="51700" y="194625"/>
                        </a:cubicBezTo>
                        <a:cubicBezTo>
                          <a:pt x="48569" y="195711"/>
                          <a:pt x="45106" y="196632"/>
                          <a:pt x="41497" y="197452"/>
                        </a:cubicBezTo>
                        <a:cubicBezTo>
                          <a:pt x="33208" y="199331"/>
                          <a:pt x="22866" y="200611"/>
                          <a:pt x="14799" y="199791"/>
                        </a:cubicBezTo>
                        <a:cubicBezTo>
                          <a:pt x="5876" y="198990"/>
                          <a:pt x="-55" y="194745"/>
                          <a:pt x="0" y="191770"/>
                        </a:cubicBezTo>
                        <a:cubicBezTo>
                          <a:pt x="6281" y="190020"/>
                          <a:pt x="19533" y="192267"/>
                          <a:pt x="32481" y="189827"/>
                        </a:cubicBezTo>
                        <a:cubicBezTo>
                          <a:pt x="43265" y="188050"/>
                          <a:pt x="55844" y="183869"/>
                          <a:pt x="67180" y="177459"/>
                        </a:cubicBezTo>
                        <a:cubicBezTo>
                          <a:pt x="78627" y="171225"/>
                          <a:pt x="88499" y="162679"/>
                          <a:pt x="95821" y="154915"/>
                        </a:cubicBezTo>
                        <a:cubicBezTo>
                          <a:pt x="107102" y="143008"/>
                          <a:pt x="116007" y="128660"/>
                          <a:pt x="123199" y="114331"/>
                        </a:cubicBezTo>
                        <a:cubicBezTo>
                          <a:pt x="130603" y="99587"/>
                          <a:pt x="135631" y="84162"/>
                          <a:pt x="140024" y="68774"/>
                        </a:cubicBezTo>
                        <a:cubicBezTo>
                          <a:pt x="143211" y="57538"/>
                          <a:pt x="146406" y="46589"/>
                          <a:pt x="148754" y="35492"/>
                        </a:cubicBezTo>
                        <a:cubicBezTo>
                          <a:pt x="151121" y="23888"/>
                          <a:pt x="153515" y="12175"/>
                          <a:pt x="156002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4" name="Google Shape;1504;p29"/>
                  <p:cNvSpPr/>
                  <p:nvPr/>
                </p:nvSpPr>
                <p:spPr>
                  <a:xfrm>
                    <a:off x="-325432" y="-6756561"/>
                    <a:ext cx="2168659" cy="4260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706" h="296071" extrusionOk="0">
                        <a:moveTo>
                          <a:pt x="0" y="294746"/>
                        </a:moveTo>
                        <a:cubicBezTo>
                          <a:pt x="6695" y="294221"/>
                          <a:pt x="14974" y="295363"/>
                          <a:pt x="22369" y="294184"/>
                        </a:cubicBezTo>
                        <a:cubicBezTo>
                          <a:pt x="34037" y="292471"/>
                          <a:pt x="46018" y="287452"/>
                          <a:pt x="56756" y="280527"/>
                        </a:cubicBezTo>
                        <a:cubicBezTo>
                          <a:pt x="67577" y="273630"/>
                          <a:pt x="77071" y="264761"/>
                          <a:pt x="85405" y="255617"/>
                        </a:cubicBezTo>
                        <a:cubicBezTo>
                          <a:pt x="95894" y="241343"/>
                          <a:pt x="104284" y="228680"/>
                          <a:pt x="113170" y="208208"/>
                        </a:cubicBezTo>
                        <a:cubicBezTo>
                          <a:pt x="116946" y="199358"/>
                          <a:pt x="119580" y="190167"/>
                          <a:pt x="122435" y="181474"/>
                        </a:cubicBezTo>
                        <a:cubicBezTo>
                          <a:pt x="134729" y="143745"/>
                          <a:pt x="140899" y="106466"/>
                          <a:pt x="141286" y="66591"/>
                        </a:cubicBezTo>
                        <a:cubicBezTo>
                          <a:pt x="141415" y="62512"/>
                          <a:pt x="141258" y="58100"/>
                          <a:pt x="141286" y="53551"/>
                        </a:cubicBezTo>
                        <a:cubicBezTo>
                          <a:pt x="141175" y="43071"/>
                          <a:pt x="139987" y="30510"/>
                          <a:pt x="139177" y="20693"/>
                        </a:cubicBezTo>
                        <a:cubicBezTo>
                          <a:pt x="138495" y="9918"/>
                          <a:pt x="139472" y="1474"/>
                          <a:pt x="142391" y="0"/>
                        </a:cubicBezTo>
                        <a:cubicBezTo>
                          <a:pt x="146839" y="7036"/>
                          <a:pt x="149095" y="25647"/>
                          <a:pt x="150081" y="43541"/>
                        </a:cubicBezTo>
                        <a:cubicBezTo>
                          <a:pt x="151047" y="58598"/>
                          <a:pt x="150955" y="76684"/>
                          <a:pt x="149371" y="94541"/>
                        </a:cubicBezTo>
                        <a:cubicBezTo>
                          <a:pt x="147852" y="112406"/>
                          <a:pt x="144859" y="129986"/>
                          <a:pt x="141608" y="144233"/>
                        </a:cubicBezTo>
                        <a:cubicBezTo>
                          <a:pt x="136736" y="166123"/>
                          <a:pt x="129802" y="187875"/>
                          <a:pt x="121044" y="207840"/>
                        </a:cubicBezTo>
                        <a:cubicBezTo>
                          <a:pt x="112010" y="228229"/>
                          <a:pt x="101088" y="247789"/>
                          <a:pt x="85810" y="263527"/>
                        </a:cubicBezTo>
                        <a:cubicBezTo>
                          <a:pt x="74714" y="275002"/>
                          <a:pt x="61378" y="283502"/>
                          <a:pt x="47335" y="289267"/>
                        </a:cubicBezTo>
                        <a:cubicBezTo>
                          <a:pt x="32342" y="295492"/>
                          <a:pt x="15692" y="297767"/>
                          <a:pt x="0" y="294746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5" name="Google Shape;1505;p29"/>
                  <p:cNvSpPr/>
                  <p:nvPr/>
                </p:nvSpPr>
                <p:spPr>
                  <a:xfrm>
                    <a:off x="845334" y="-9123922"/>
                    <a:ext cx="1044930" cy="2320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615" h="161240" extrusionOk="0">
                        <a:moveTo>
                          <a:pt x="0" y="0"/>
                        </a:moveTo>
                        <a:cubicBezTo>
                          <a:pt x="3564" y="967"/>
                          <a:pt x="6078" y="4586"/>
                          <a:pt x="8970" y="6990"/>
                        </a:cubicBezTo>
                        <a:cubicBezTo>
                          <a:pt x="18142" y="14578"/>
                          <a:pt x="30031" y="22507"/>
                          <a:pt x="37987" y="32739"/>
                        </a:cubicBezTo>
                        <a:cubicBezTo>
                          <a:pt x="44867" y="38982"/>
                          <a:pt x="49443" y="45548"/>
                          <a:pt x="55513" y="55513"/>
                        </a:cubicBezTo>
                        <a:cubicBezTo>
                          <a:pt x="58091" y="59841"/>
                          <a:pt x="61010" y="64022"/>
                          <a:pt x="62935" y="68488"/>
                        </a:cubicBezTo>
                        <a:cubicBezTo>
                          <a:pt x="71288" y="87836"/>
                          <a:pt x="74216" y="108317"/>
                          <a:pt x="71794" y="129646"/>
                        </a:cubicBezTo>
                        <a:cubicBezTo>
                          <a:pt x="71472" y="131819"/>
                          <a:pt x="71113" y="134167"/>
                          <a:pt x="70643" y="136571"/>
                        </a:cubicBezTo>
                        <a:cubicBezTo>
                          <a:pt x="69399" y="142068"/>
                          <a:pt x="68138" y="148810"/>
                          <a:pt x="65873" y="153681"/>
                        </a:cubicBezTo>
                        <a:cubicBezTo>
                          <a:pt x="63589" y="159115"/>
                          <a:pt x="59214" y="161933"/>
                          <a:pt x="56415" y="161095"/>
                        </a:cubicBezTo>
                        <a:cubicBezTo>
                          <a:pt x="55034" y="156195"/>
                          <a:pt x="58957" y="148110"/>
                          <a:pt x="60623" y="139481"/>
                        </a:cubicBezTo>
                        <a:cubicBezTo>
                          <a:pt x="62152" y="132307"/>
                          <a:pt x="63276" y="123604"/>
                          <a:pt x="63312" y="114920"/>
                        </a:cubicBezTo>
                        <a:cubicBezTo>
                          <a:pt x="63414" y="106236"/>
                          <a:pt x="62428" y="97635"/>
                          <a:pt x="60992" y="90728"/>
                        </a:cubicBezTo>
                        <a:cubicBezTo>
                          <a:pt x="58911" y="80073"/>
                          <a:pt x="54923" y="69759"/>
                          <a:pt x="50134" y="60458"/>
                        </a:cubicBezTo>
                        <a:cubicBezTo>
                          <a:pt x="45309" y="50825"/>
                          <a:pt x="38651" y="42454"/>
                          <a:pt x="31928" y="34341"/>
                        </a:cubicBezTo>
                        <a:cubicBezTo>
                          <a:pt x="26982" y="28447"/>
                          <a:pt x="22268" y="22488"/>
                          <a:pt x="16981" y="17111"/>
                        </a:cubicBezTo>
                        <a:cubicBezTo>
                          <a:pt x="11585" y="11668"/>
                          <a:pt x="6014" y="605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6" name="Google Shape;1506;p29"/>
                  <p:cNvSpPr/>
                  <p:nvPr/>
                </p:nvSpPr>
                <p:spPr>
                  <a:xfrm>
                    <a:off x="-407856" y="-9979133"/>
                    <a:ext cx="1249340" cy="831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820" h="57750" extrusionOk="0">
                        <a:moveTo>
                          <a:pt x="0" y="348"/>
                        </a:moveTo>
                        <a:cubicBezTo>
                          <a:pt x="2173" y="-721"/>
                          <a:pt x="4227" y="973"/>
                          <a:pt x="6280" y="1425"/>
                        </a:cubicBezTo>
                        <a:cubicBezTo>
                          <a:pt x="12736" y="3000"/>
                          <a:pt x="20960" y="3718"/>
                          <a:pt x="27259" y="7438"/>
                        </a:cubicBezTo>
                        <a:cubicBezTo>
                          <a:pt x="32425" y="8617"/>
                          <a:pt x="36201" y="11039"/>
                          <a:pt x="41957" y="14106"/>
                        </a:cubicBezTo>
                        <a:cubicBezTo>
                          <a:pt x="44489" y="15358"/>
                          <a:pt x="47197" y="16288"/>
                          <a:pt x="49591" y="17596"/>
                        </a:cubicBezTo>
                        <a:cubicBezTo>
                          <a:pt x="59693" y="23600"/>
                          <a:pt x="68515" y="30544"/>
                          <a:pt x="76979" y="38989"/>
                        </a:cubicBezTo>
                        <a:cubicBezTo>
                          <a:pt x="77826" y="39873"/>
                          <a:pt x="78710" y="40858"/>
                          <a:pt x="79594" y="41899"/>
                        </a:cubicBezTo>
                        <a:cubicBezTo>
                          <a:pt x="81666" y="44256"/>
                          <a:pt x="84327" y="46982"/>
                          <a:pt x="85902" y="49505"/>
                        </a:cubicBezTo>
                        <a:cubicBezTo>
                          <a:pt x="87551" y="52360"/>
                          <a:pt x="86897" y="55814"/>
                          <a:pt x="84603" y="57747"/>
                        </a:cubicBezTo>
                        <a:cubicBezTo>
                          <a:pt x="80644" y="57895"/>
                          <a:pt x="77982" y="53557"/>
                          <a:pt x="74538" y="49975"/>
                        </a:cubicBezTo>
                        <a:cubicBezTo>
                          <a:pt x="68865" y="43915"/>
                          <a:pt x="60522" y="35996"/>
                          <a:pt x="54177" y="31124"/>
                        </a:cubicBezTo>
                        <a:cubicBezTo>
                          <a:pt x="49397" y="27266"/>
                          <a:pt x="44084" y="24015"/>
                          <a:pt x="39157" y="20681"/>
                        </a:cubicBezTo>
                        <a:cubicBezTo>
                          <a:pt x="34055" y="17301"/>
                          <a:pt x="28686" y="14713"/>
                          <a:pt x="23520" y="11868"/>
                        </a:cubicBezTo>
                        <a:cubicBezTo>
                          <a:pt x="19726" y="9870"/>
                          <a:pt x="16190" y="7438"/>
                          <a:pt x="12368" y="5689"/>
                        </a:cubicBezTo>
                        <a:cubicBezTo>
                          <a:pt x="8288" y="3865"/>
                          <a:pt x="4172" y="2125"/>
                          <a:pt x="0" y="348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507" name="Google Shape;1507;p29"/>
              <p:cNvGrpSpPr/>
              <p:nvPr/>
            </p:nvGrpSpPr>
            <p:grpSpPr>
              <a:xfrm flipH="1">
                <a:off x="-449513" y="886769"/>
                <a:ext cx="1336688" cy="2194352"/>
                <a:chOff x="-2733489" y="-10098623"/>
                <a:chExt cx="4780716" cy="7848183"/>
              </a:xfrm>
            </p:grpSpPr>
            <p:sp>
              <p:nvSpPr>
                <p:cNvPr id="1508" name="Google Shape;1508;p29"/>
                <p:cNvSpPr/>
                <p:nvPr/>
              </p:nvSpPr>
              <p:spPr>
                <a:xfrm>
                  <a:off x="-769092" y="-7229501"/>
                  <a:ext cx="340827" cy="39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5" h="27767" extrusionOk="0">
                      <a:moveTo>
                        <a:pt x="19763" y="0"/>
                      </a:moveTo>
                      <a:cubicBezTo>
                        <a:pt x="21107" y="277"/>
                        <a:pt x="20675" y="1465"/>
                        <a:pt x="20979" y="2238"/>
                      </a:cubicBezTo>
                      <a:cubicBezTo>
                        <a:pt x="21955" y="4623"/>
                        <a:pt x="24110" y="7653"/>
                        <a:pt x="23409" y="10738"/>
                      </a:cubicBezTo>
                      <a:cubicBezTo>
                        <a:pt x="24082" y="12939"/>
                        <a:pt x="23428" y="14873"/>
                        <a:pt x="22498" y="17525"/>
                      </a:cubicBezTo>
                      <a:cubicBezTo>
                        <a:pt x="22093" y="18667"/>
                        <a:pt x="21964" y="20039"/>
                        <a:pt x="21301" y="21107"/>
                      </a:cubicBezTo>
                      <a:cubicBezTo>
                        <a:pt x="19901" y="23391"/>
                        <a:pt x="17847" y="25380"/>
                        <a:pt x="15241" y="26596"/>
                      </a:cubicBezTo>
                      <a:cubicBezTo>
                        <a:pt x="12561" y="27848"/>
                        <a:pt x="9430" y="28097"/>
                        <a:pt x="6456" y="27342"/>
                      </a:cubicBezTo>
                      <a:cubicBezTo>
                        <a:pt x="5839" y="27185"/>
                        <a:pt x="5203" y="26937"/>
                        <a:pt x="4559" y="26615"/>
                      </a:cubicBezTo>
                      <a:cubicBezTo>
                        <a:pt x="3113" y="25914"/>
                        <a:pt x="1234" y="24883"/>
                        <a:pt x="359" y="23419"/>
                      </a:cubicBezTo>
                      <a:cubicBezTo>
                        <a:pt x="-654" y="21770"/>
                        <a:pt x="599" y="19717"/>
                        <a:pt x="2579" y="18879"/>
                      </a:cubicBezTo>
                      <a:cubicBezTo>
                        <a:pt x="5047" y="18630"/>
                        <a:pt x="5369" y="19643"/>
                        <a:pt x="6732" y="20251"/>
                      </a:cubicBezTo>
                      <a:cubicBezTo>
                        <a:pt x="8933" y="21283"/>
                        <a:pt x="12202" y="21236"/>
                        <a:pt x="14062" y="19827"/>
                      </a:cubicBezTo>
                      <a:cubicBezTo>
                        <a:pt x="15554" y="18870"/>
                        <a:pt x="16696" y="17267"/>
                        <a:pt x="17672" y="15646"/>
                      </a:cubicBezTo>
                      <a:cubicBezTo>
                        <a:pt x="18695" y="13952"/>
                        <a:pt x="19008" y="12046"/>
                        <a:pt x="19358" y="9992"/>
                      </a:cubicBezTo>
                      <a:cubicBezTo>
                        <a:pt x="19606" y="8518"/>
                        <a:pt x="20140" y="6907"/>
                        <a:pt x="20095" y="5295"/>
                      </a:cubicBezTo>
                      <a:cubicBezTo>
                        <a:pt x="20048" y="3601"/>
                        <a:pt x="19910" y="1842"/>
                        <a:pt x="197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9" name="Google Shape;1509;p29"/>
                <p:cNvSpPr/>
                <p:nvPr/>
              </p:nvSpPr>
              <p:spPr>
                <a:xfrm>
                  <a:off x="-1010866" y="-6880196"/>
                  <a:ext cx="1107253" cy="757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6" h="52638" extrusionOk="0">
                      <a:moveTo>
                        <a:pt x="76946" y="0"/>
                      </a:moveTo>
                      <a:cubicBezTo>
                        <a:pt x="76983" y="2090"/>
                        <a:pt x="75086" y="3527"/>
                        <a:pt x="74073" y="5194"/>
                      </a:cubicBezTo>
                      <a:cubicBezTo>
                        <a:pt x="70831" y="10489"/>
                        <a:pt x="67885" y="17442"/>
                        <a:pt x="63124" y="22277"/>
                      </a:cubicBezTo>
                      <a:cubicBezTo>
                        <a:pt x="60637" y="26485"/>
                        <a:pt x="57617" y="29358"/>
                        <a:pt x="53261" y="33613"/>
                      </a:cubicBezTo>
                      <a:cubicBezTo>
                        <a:pt x="51401" y="35473"/>
                        <a:pt x="49715" y="37554"/>
                        <a:pt x="47744" y="39184"/>
                      </a:cubicBezTo>
                      <a:cubicBezTo>
                        <a:pt x="39115" y="46119"/>
                        <a:pt x="29225" y="50834"/>
                        <a:pt x="17760" y="52372"/>
                      </a:cubicBezTo>
                      <a:cubicBezTo>
                        <a:pt x="16581" y="52473"/>
                        <a:pt x="15310" y="52639"/>
                        <a:pt x="13984" y="52602"/>
                      </a:cubicBezTo>
                      <a:cubicBezTo>
                        <a:pt x="10954" y="52704"/>
                        <a:pt x="7215" y="52630"/>
                        <a:pt x="4397" y="51865"/>
                      </a:cubicBezTo>
                      <a:cubicBezTo>
                        <a:pt x="1275" y="51018"/>
                        <a:pt x="-391" y="48394"/>
                        <a:pt x="78" y="46321"/>
                      </a:cubicBezTo>
                      <a:cubicBezTo>
                        <a:pt x="2703" y="44664"/>
                        <a:pt x="6930" y="46082"/>
                        <a:pt x="11396" y="45972"/>
                      </a:cubicBezTo>
                      <a:cubicBezTo>
                        <a:pt x="18819" y="46091"/>
                        <a:pt x="28995" y="43273"/>
                        <a:pt x="35413" y="39820"/>
                      </a:cubicBezTo>
                      <a:cubicBezTo>
                        <a:pt x="40414" y="37315"/>
                        <a:pt x="44926" y="33889"/>
                        <a:pt x="49163" y="30381"/>
                      </a:cubicBezTo>
                      <a:cubicBezTo>
                        <a:pt x="53519" y="26798"/>
                        <a:pt x="57211" y="22636"/>
                        <a:pt x="60932" y="18575"/>
                      </a:cubicBezTo>
                      <a:cubicBezTo>
                        <a:pt x="63640" y="15600"/>
                        <a:pt x="66531" y="12856"/>
                        <a:pt x="69008" y="9798"/>
                      </a:cubicBezTo>
                      <a:cubicBezTo>
                        <a:pt x="71347" y="6897"/>
                        <a:pt x="73926" y="3721"/>
                        <a:pt x="769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0" name="Google Shape;1510;p29"/>
                <p:cNvSpPr/>
                <p:nvPr/>
              </p:nvSpPr>
              <p:spPr>
                <a:xfrm>
                  <a:off x="-24877" y="-7479288"/>
                  <a:ext cx="689195" cy="84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94" h="58521" extrusionOk="0">
                      <a:moveTo>
                        <a:pt x="46193" y="0"/>
                      </a:moveTo>
                      <a:cubicBezTo>
                        <a:pt x="47408" y="1501"/>
                        <a:pt x="46672" y="3518"/>
                        <a:pt x="46791" y="5267"/>
                      </a:cubicBezTo>
                      <a:cubicBezTo>
                        <a:pt x="47169" y="10774"/>
                        <a:pt x="48744" y="17414"/>
                        <a:pt x="47289" y="23373"/>
                      </a:cubicBezTo>
                      <a:cubicBezTo>
                        <a:pt x="47417" y="27774"/>
                        <a:pt x="46230" y="31430"/>
                        <a:pt x="44240" y="36578"/>
                      </a:cubicBezTo>
                      <a:cubicBezTo>
                        <a:pt x="43356" y="38788"/>
                        <a:pt x="42711" y="41183"/>
                        <a:pt x="41459" y="43199"/>
                      </a:cubicBezTo>
                      <a:cubicBezTo>
                        <a:pt x="36265" y="52151"/>
                        <a:pt x="26172" y="57474"/>
                        <a:pt x="15978" y="58321"/>
                      </a:cubicBezTo>
                      <a:cubicBezTo>
                        <a:pt x="14928" y="58459"/>
                        <a:pt x="13795" y="58487"/>
                        <a:pt x="12616" y="58505"/>
                      </a:cubicBezTo>
                      <a:cubicBezTo>
                        <a:pt x="9936" y="58505"/>
                        <a:pt x="6704" y="58643"/>
                        <a:pt x="4255" y="58118"/>
                      </a:cubicBezTo>
                      <a:cubicBezTo>
                        <a:pt x="1556" y="57547"/>
                        <a:pt x="-138" y="55346"/>
                        <a:pt x="9" y="53173"/>
                      </a:cubicBezTo>
                      <a:cubicBezTo>
                        <a:pt x="2164" y="51128"/>
                        <a:pt x="6280" y="52013"/>
                        <a:pt x="10296" y="51874"/>
                      </a:cubicBezTo>
                      <a:cubicBezTo>
                        <a:pt x="17046" y="51856"/>
                        <a:pt x="26025" y="49913"/>
                        <a:pt x="30657" y="46027"/>
                      </a:cubicBezTo>
                      <a:cubicBezTo>
                        <a:pt x="34350" y="43292"/>
                        <a:pt x="37085" y="39267"/>
                        <a:pt x="39231" y="35160"/>
                      </a:cubicBezTo>
                      <a:cubicBezTo>
                        <a:pt x="41441" y="30887"/>
                        <a:pt x="42528" y="26236"/>
                        <a:pt x="43439" y="21540"/>
                      </a:cubicBezTo>
                      <a:cubicBezTo>
                        <a:pt x="44093" y="18105"/>
                        <a:pt x="44958" y="14688"/>
                        <a:pt x="45253" y="11207"/>
                      </a:cubicBezTo>
                      <a:cubicBezTo>
                        <a:pt x="45529" y="7938"/>
                        <a:pt x="45824" y="4310"/>
                        <a:pt x="461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1" name="Google Shape;1511;p29"/>
                <p:cNvSpPr/>
                <p:nvPr/>
              </p:nvSpPr>
              <p:spPr>
                <a:xfrm>
                  <a:off x="-392876" y="-6366735"/>
                  <a:ext cx="751503" cy="278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24" h="19329" extrusionOk="0">
                      <a:moveTo>
                        <a:pt x="52225" y="16339"/>
                      </a:moveTo>
                      <a:cubicBezTo>
                        <a:pt x="51875" y="17812"/>
                        <a:pt x="50319" y="17573"/>
                        <a:pt x="49305" y="17895"/>
                      </a:cubicBezTo>
                      <a:cubicBezTo>
                        <a:pt x="46073" y="19028"/>
                        <a:pt x="41349" y="20188"/>
                        <a:pt x="37656" y="18420"/>
                      </a:cubicBezTo>
                      <a:cubicBezTo>
                        <a:pt x="34682" y="18319"/>
                        <a:pt x="32545" y="16919"/>
                        <a:pt x="29405" y="15391"/>
                      </a:cubicBezTo>
                      <a:cubicBezTo>
                        <a:pt x="28042" y="14727"/>
                        <a:pt x="26458" y="14442"/>
                        <a:pt x="25187" y="13779"/>
                      </a:cubicBezTo>
                      <a:cubicBezTo>
                        <a:pt x="19680" y="10906"/>
                        <a:pt x="14882" y="8088"/>
                        <a:pt x="9540" y="7111"/>
                      </a:cubicBezTo>
                      <a:cubicBezTo>
                        <a:pt x="8951" y="6992"/>
                        <a:pt x="8463" y="6900"/>
                        <a:pt x="7837" y="6771"/>
                      </a:cubicBezTo>
                      <a:cubicBezTo>
                        <a:pt x="6465" y="6494"/>
                        <a:pt x="4872" y="6771"/>
                        <a:pt x="3656" y="6660"/>
                      </a:cubicBezTo>
                      <a:cubicBezTo>
                        <a:pt x="2367" y="6503"/>
                        <a:pt x="857" y="5030"/>
                        <a:pt x="0" y="3004"/>
                      </a:cubicBezTo>
                      <a:cubicBezTo>
                        <a:pt x="460" y="306"/>
                        <a:pt x="4070" y="-108"/>
                        <a:pt x="7137" y="21"/>
                      </a:cubicBezTo>
                      <a:cubicBezTo>
                        <a:pt x="12506" y="-62"/>
                        <a:pt x="19090" y="2967"/>
                        <a:pt x="22940" y="5362"/>
                      </a:cubicBezTo>
                      <a:cubicBezTo>
                        <a:pt x="25988" y="7158"/>
                        <a:pt x="28898" y="8944"/>
                        <a:pt x="31523" y="10666"/>
                      </a:cubicBezTo>
                      <a:cubicBezTo>
                        <a:pt x="34240" y="12453"/>
                        <a:pt x="36928" y="13687"/>
                        <a:pt x="39590" y="14755"/>
                      </a:cubicBezTo>
                      <a:cubicBezTo>
                        <a:pt x="41533" y="15529"/>
                        <a:pt x="43458" y="16542"/>
                        <a:pt x="45530" y="16763"/>
                      </a:cubicBezTo>
                      <a:cubicBezTo>
                        <a:pt x="47721" y="17030"/>
                        <a:pt x="49950" y="16937"/>
                        <a:pt x="52225" y="1633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2" name="Google Shape;1512;p29"/>
                <p:cNvSpPr/>
                <p:nvPr/>
              </p:nvSpPr>
              <p:spPr>
                <a:xfrm>
                  <a:off x="-85183" y="-6509018"/>
                  <a:ext cx="420821" cy="295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20565" extrusionOk="0">
                      <a:moveTo>
                        <a:pt x="28926" y="0"/>
                      </a:moveTo>
                      <a:cubicBezTo>
                        <a:pt x="29773" y="1013"/>
                        <a:pt x="28687" y="1501"/>
                        <a:pt x="28438" y="2164"/>
                      </a:cubicBezTo>
                      <a:cubicBezTo>
                        <a:pt x="27664" y="4282"/>
                        <a:pt x="27361" y="7597"/>
                        <a:pt x="25141" y="9182"/>
                      </a:cubicBezTo>
                      <a:cubicBezTo>
                        <a:pt x="24460" y="11106"/>
                        <a:pt x="23014" y="11990"/>
                        <a:pt x="21228" y="13556"/>
                      </a:cubicBezTo>
                      <a:cubicBezTo>
                        <a:pt x="20463" y="14247"/>
                        <a:pt x="19892" y="15278"/>
                        <a:pt x="19063" y="15895"/>
                      </a:cubicBezTo>
                      <a:cubicBezTo>
                        <a:pt x="15453" y="18473"/>
                        <a:pt x="11337" y="19965"/>
                        <a:pt x="6788" y="20509"/>
                      </a:cubicBezTo>
                      <a:cubicBezTo>
                        <a:pt x="6318" y="20546"/>
                        <a:pt x="5811" y="20582"/>
                        <a:pt x="5287" y="20546"/>
                      </a:cubicBezTo>
                      <a:cubicBezTo>
                        <a:pt x="4090" y="20509"/>
                        <a:pt x="2607" y="20711"/>
                        <a:pt x="1502" y="20315"/>
                      </a:cubicBezTo>
                      <a:cubicBezTo>
                        <a:pt x="267" y="19882"/>
                        <a:pt x="-257" y="17829"/>
                        <a:pt x="120" y="15701"/>
                      </a:cubicBezTo>
                      <a:cubicBezTo>
                        <a:pt x="1317" y="13519"/>
                        <a:pt x="2809" y="14072"/>
                        <a:pt x="4412" y="13896"/>
                      </a:cubicBezTo>
                      <a:cubicBezTo>
                        <a:pt x="7055" y="13676"/>
                        <a:pt x="10619" y="13068"/>
                        <a:pt x="12958" y="12138"/>
                      </a:cubicBezTo>
                      <a:cubicBezTo>
                        <a:pt x="14772" y="11474"/>
                        <a:pt x="16393" y="10443"/>
                        <a:pt x="18013" y="9531"/>
                      </a:cubicBezTo>
                      <a:cubicBezTo>
                        <a:pt x="19690" y="8583"/>
                        <a:pt x="21025" y="7257"/>
                        <a:pt x="22489" y="6069"/>
                      </a:cubicBezTo>
                      <a:cubicBezTo>
                        <a:pt x="23548" y="5194"/>
                        <a:pt x="24920" y="4522"/>
                        <a:pt x="25887" y="3481"/>
                      </a:cubicBezTo>
                      <a:cubicBezTo>
                        <a:pt x="26891" y="2403"/>
                        <a:pt x="27904" y="1252"/>
                        <a:pt x="289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3" name="Google Shape;1513;p29"/>
                <p:cNvSpPr/>
                <p:nvPr/>
              </p:nvSpPr>
              <p:spPr>
                <a:xfrm>
                  <a:off x="247792" y="-6503061"/>
                  <a:ext cx="571628" cy="242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24" h="16824" extrusionOk="0">
                      <a:moveTo>
                        <a:pt x="39584" y="0"/>
                      </a:moveTo>
                      <a:cubicBezTo>
                        <a:pt x="40145" y="1280"/>
                        <a:pt x="38883" y="1722"/>
                        <a:pt x="38405" y="2468"/>
                      </a:cubicBezTo>
                      <a:cubicBezTo>
                        <a:pt x="36913" y="4825"/>
                        <a:pt x="35421" y="8472"/>
                        <a:pt x="32363" y="9835"/>
                      </a:cubicBezTo>
                      <a:cubicBezTo>
                        <a:pt x="30881" y="11778"/>
                        <a:pt x="28919" y="12469"/>
                        <a:pt x="26267" y="13694"/>
                      </a:cubicBezTo>
                      <a:cubicBezTo>
                        <a:pt x="25125" y="14237"/>
                        <a:pt x="24057" y="15130"/>
                        <a:pt x="22851" y="15535"/>
                      </a:cubicBezTo>
                      <a:cubicBezTo>
                        <a:pt x="17657" y="17184"/>
                        <a:pt x="12251" y="17221"/>
                        <a:pt x="6808" y="15821"/>
                      </a:cubicBezTo>
                      <a:cubicBezTo>
                        <a:pt x="6256" y="15655"/>
                        <a:pt x="5657" y="15481"/>
                        <a:pt x="5068" y="15213"/>
                      </a:cubicBezTo>
                      <a:cubicBezTo>
                        <a:pt x="3705" y="14661"/>
                        <a:pt x="1955" y="14145"/>
                        <a:pt x="859" y="13243"/>
                      </a:cubicBezTo>
                      <a:cubicBezTo>
                        <a:pt x="-365" y="12239"/>
                        <a:pt x="-227" y="10010"/>
                        <a:pt x="933" y="8187"/>
                      </a:cubicBezTo>
                      <a:cubicBezTo>
                        <a:pt x="3033" y="6741"/>
                        <a:pt x="4524" y="8040"/>
                        <a:pt x="6440" y="8610"/>
                      </a:cubicBezTo>
                      <a:cubicBezTo>
                        <a:pt x="9571" y="9651"/>
                        <a:pt x="14047" y="10452"/>
                        <a:pt x="17178" y="10259"/>
                      </a:cubicBezTo>
                      <a:cubicBezTo>
                        <a:pt x="19581" y="10176"/>
                        <a:pt x="21911" y="9586"/>
                        <a:pt x="24149" y="8988"/>
                      </a:cubicBezTo>
                      <a:cubicBezTo>
                        <a:pt x="26470" y="8380"/>
                        <a:pt x="28514" y="7201"/>
                        <a:pt x="30595" y="6124"/>
                      </a:cubicBezTo>
                      <a:cubicBezTo>
                        <a:pt x="32106" y="5332"/>
                        <a:pt x="33846" y="4761"/>
                        <a:pt x="35237" y="3693"/>
                      </a:cubicBezTo>
                      <a:cubicBezTo>
                        <a:pt x="36720" y="2569"/>
                        <a:pt x="38165" y="1353"/>
                        <a:pt x="395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4" name="Google Shape;1514;p29"/>
                <p:cNvSpPr/>
                <p:nvPr/>
              </p:nvSpPr>
              <p:spPr>
                <a:xfrm>
                  <a:off x="-1329985" y="-6800679"/>
                  <a:ext cx="364110" cy="624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03" h="43404" extrusionOk="0">
                      <a:moveTo>
                        <a:pt x="3008" y="0"/>
                      </a:moveTo>
                      <a:cubicBezTo>
                        <a:pt x="3938" y="1142"/>
                        <a:pt x="2925" y="2099"/>
                        <a:pt x="2852" y="3149"/>
                      </a:cubicBezTo>
                      <a:cubicBezTo>
                        <a:pt x="2612" y="6501"/>
                        <a:pt x="4159" y="10176"/>
                        <a:pt x="4150" y="13528"/>
                      </a:cubicBezTo>
                      <a:cubicBezTo>
                        <a:pt x="5338" y="15766"/>
                        <a:pt x="5393" y="17819"/>
                        <a:pt x="6683" y="20555"/>
                      </a:cubicBezTo>
                      <a:cubicBezTo>
                        <a:pt x="7217" y="21733"/>
                        <a:pt x="8294" y="22627"/>
                        <a:pt x="8930" y="23640"/>
                      </a:cubicBezTo>
                      <a:cubicBezTo>
                        <a:pt x="11757" y="27996"/>
                        <a:pt x="15155" y="31532"/>
                        <a:pt x="19354" y="34405"/>
                      </a:cubicBezTo>
                      <a:cubicBezTo>
                        <a:pt x="19824" y="34746"/>
                        <a:pt x="20202" y="35013"/>
                        <a:pt x="20699" y="35372"/>
                      </a:cubicBezTo>
                      <a:cubicBezTo>
                        <a:pt x="21767" y="36191"/>
                        <a:pt x="23305" y="36707"/>
                        <a:pt x="24291" y="37509"/>
                      </a:cubicBezTo>
                      <a:cubicBezTo>
                        <a:pt x="25358" y="38383"/>
                        <a:pt x="25607" y="40483"/>
                        <a:pt x="24916" y="42574"/>
                      </a:cubicBezTo>
                      <a:cubicBezTo>
                        <a:pt x="22992" y="44360"/>
                        <a:pt x="20524" y="42896"/>
                        <a:pt x="18176" y="41653"/>
                      </a:cubicBezTo>
                      <a:cubicBezTo>
                        <a:pt x="14096" y="39654"/>
                        <a:pt x="9427" y="35252"/>
                        <a:pt x="6894" y="31670"/>
                      </a:cubicBezTo>
                      <a:cubicBezTo>
                        <a:pt x="4878" y="28981"/>
                        <a:pt x="3091" y="25988"/>
                        <a:pt x="2050" y="22866"/>
                      </a:cubicBezTo>
                      <a:cubicBezTo>
                        <a:pt x="982" y="19689"/>
                        <a:pt x="126" y="16512"/>
                        <a:pt x="6" y="13307"/>
                      </a:cubicBezTo>
                      <a:cubicBezTo>
                        <a:pt x="-68" y="10968"/>
                        <a:pt x="549" y="8712"/>
                        <a:pt x="918" y="6566"/>
                      </a:cubicBezTo>
                      <a:cubicBezTo>
                        <a:pt x="1323" y="4273"/>
                        <a:pt x="2014" y="2054"/>
                        <a:pt x="30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5" name="Google Shape;1515;p29"/>
                <p:cNvSpPr/>
                <p:nvPr/>
              </p:nvSpPr>
              <p:spPr>
                <a:xfrm>
                  <a:off x="-2114707" y="-8600619"/>
                  <a:ext cx="806027" cy="1841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13" h="127944" extrusionOk="0">
                      <a:moveTo>
                        <a:pt x="56014" y="127877"/>
                      </a:moveTo>
                      <a:cubicBezTo>
                        <a:pt x="53131" y="128319"/>
                        <a:pt x="50028" y="126487"/>
                        <a:pt x="47246" y="125336"/>
                      </a:cubicBezTo>
                      <a:cubicBezTo>
                        <a:pt x="38360" y="121845"/>
                        <a:pt x="28027" y="115823"/>
                        <a:pt x="21820" y="107212"/>
                      </a:cubicBezTo>
                      <a:cubicBezTo>
                        <a:pt x="16516" y="101834"/>
                        <a:pt x="13293" y="96069"/>
                        <a:pt x="9434" y="87468"/>
                      </a:cubicBezTo>
                      <a:cubicBezTo>
                        <a:pt x="7786" y="83747"/>
                        <a:pt x="5953" y="80082"/>
                        <a:pt x="4820" y="76325"/>
                      </a:cubicBezTo>
                      <a:cubicBezTo>
                        <a:pt x="-70" y="60025"/>
                        <a:pt x="-724" y="43715"/>
                        <a:pt x="593" y="26826"/>
                      </a:cubicBezTo>
                      <a:cubicBezTo>
                        <a:pt x="731" y="25085"/>
                        <a:pt x="943" y="23225"/>
                        <a:pt x="1183" y="21310"/>
                      </a:cubicBezTo>
                      <a:cubicBezTo>
                        <a:pt x="1763" y="16899"/>
                        <a:pt x="2251" y="11557"/>
                        <a:pt x="3200" y="7487"/>
                      </a:cubicBezTo>
                      <a:cubicBezTo>
                        <a:pt x="4231" y="3020"/>
                        <a:pt x="6717" y="-9"/>
                        <a:pt x="8928" y="0"/>
                      </a:cubicBezTo>
                      <a:cubicBezTo>
                        <a:pt x="10696" y="3536"/>
                        <a:pt x="9029" y="10931"/>
                        <a:pt x="8283" y="18151"/>
                      </a:cubicBezTo>
                      <a:cubicBezTo>
                        <a:pt x="6855" y="30270"/>
                        <a:pt x="6027" y="47123"/>
                        <a:pt x="7546" y="58634"/>
                      </a:cubicBezTo>
                      <a:cubicBezTo>
                        <a:pt x="8532" y="67475"/>
                        <a:pt x="10732" y="76233"/>
                        <a:pt x="13689" y="84235"/>
                      </a:cubicBezTo>
                      <a:cubicBezTo>
                        <a:pt x="16728" y="92459"/>
                        <a:pt x="21120" y="99835"/>
                        <a:pt x="26379" y="106337"/>
                      </a:cubicBezTo>
                      <a:cubicBezTo>
                        <a:pt x="30219" y="111071"/>
                        <a:pt x="34234" y="115565"/>
                        <a:pt x="39078" y="119083"/>
                      </a:cubicBezTo>
                      <a:cubicBezTo>
                        <a:pt x="44235" y="122822"/>
                        <a:pt x="49908" y="125805"/>
                        <a:pt x="56014" y="12787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6" name="Google Shape;1516;p29"/>
                <p:cNvSpPr/>
                <p:nvPr/>
              </p:nvSpPr>
              <p:spPr>
                <a:xfrm>
                  <a:off x="-2042615" y="-10098623"/>
                  <a:ext cx="2822699" cy="1528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57" h="106194" extrusionOk="0">
                      <a:moveTo>
                        <a:pt x="196157" y="48646"/>
                      </a:moveTo>
                      <a:cubicBezTo>
                        <a:pt x="192023" y="46363"/>
                        <a:pt x="188275" y="41758"/>
                        <a:pt x="184379" y="38342"/>
                      </a:cubicBezTo>
                      <a:cubicBezTo>
                        <a:pt x="172020" y="27429"/>
                        <a:pt x="155868" y="16636"/>
                        <a:pt x="139853" y="9922"/>
                      </a:cubicBezTo>
                      <a:cubicBezTo>
                        <a:pt x="128038" y="6414"/>
                        <a:pt x="117448" y="3402"/>
                        <a:pt x="102151" y="5889"/>
                      </a:cubicBezTo>
                      <a:cubicBezTo>
                        <a:pt x="95585" y="7086"/>
                        <a:pt x="89489" y="9711"/>
                        <a:pt x="83770" y="12381"/>
                      </a:cubicBezTo>
                      <a:cubicBezTo>
                        <a:pt x="71338" y="18211"/>
                        <a:pt x="60425" y="26361"/>
                        <a:pt x="50452" y="35321"/>
                      </a:cubicBezTo>
                      <a:cubicBezTo>
                        <a:pt x="40515" y="44364"/>
                        <a:pt x="31702" y="54679"/>
                        <a:pt x="24022" y="66254"/>
                      </a:cubicBezTo>
                      <a:cubicBezTo>
                        <a:pt x="22539" y="68686"/>
                        <a:pt x="20771" y="71200"/>
                        <a:pt x="19196" y="73953"/>
                      </a:cubicBezTo>
                      <a:cubicBezTo>
                        <a:pt x="15392" y="80197"/>
                        <a:pt x="11727" y="88190"/>
                        <a:pt x="8928" y="94453"/>
                      </a:cubicBezTo>
                      <a:cubicBezTo>
                        <a:pt x="5834" y="101286"/>
                        <a:pt x="2408" y="106185"/>
                        <a:pt x="69" y="106194"/>
                      </a:cubicBezTo>
                      <a:cubicBezTo>
                        <a:pt x="-631" y="100318"/>
                        <a:pt x="4111" y="87850"/>
                        <a:pt x="10051" y="76642"/>
                      </a:cubicBezTo>
                      <a:cubicBezTo>
                        <a:pt x="14877" y="67101"/>
                        <a:pt x="21949" y="56373"/>
                        <a:pt x="30164" y="46685"/>
                      </a:cubicBezTo>
                      <a:cubicBezTo>
                        <a:pt x="38397" y="37016"/>
                        <a:pt x="47744" y="28442"/>
                        <a:pt x="56023" y="22217"/>
                      </a:cubicBezTo>
                      <a:cubicBezTo>
                        <a:pt x="68603" y="12648"/>
                        <a:pt x="83097" y="4296"/>
                        <a:pt x="98771" y="1266"/>
                      </a:cubicBezTo>
                      <a:cubicBezTo>
                        <a:pt x="114869" y="-1930"/>
                        <a:pt x="131261" y="1183"/>
                        <a:pt x="145056" y="7703"/>
                      </a:cubicBezTo>
                      <a:cubicBezTo>
                        <a:pt x="155242" y="12427"/>
                        <a:pt x="163834" y="19012"/>
                        <a:pt x="171929" y="25698"/>
                      </a:cubicBezTo>
                      <a:cubicBezTo>
                        <a:pt x="180612" y="32871"/>
                        <a:pt x="188440" y="40745"/>
                        <a:pt x="196157" y="4864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7" name="Google Shape;1517;p29"/>
                <p:cNvSpPr/>
                <p:nvPr/>
              </p:nvSpPr>
              <p:spPr>
                <a:xfrm>
                  <a:off x="-775841" y="-10051929"/>
                  <a:ext cx="1720785" cy="905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82" h="62917" extrusionOk="0">
                      <a:moveTo>
                        <a:pt x="0" y="1272"/>
                      </a:moveTo>
                      <a:cubicBezTo>
                        <a:pt x="2403" y="-27"/>
                        <a:pt x="5700" y="581"/>
                        <a:pt x="8518" y="333"/>
                      </a:cubicBezTo>
                      <a:cubicBezTo>
                        <a:pt x="17469" y="-64"/>
                        <a:pt x="28327" y="-616"/>
                        <a:pt x="37757" y="2082"/>
                      </a:cubicBezTo>
                      <a:cubicBezTo>
                        <a:pt x="41229" y="2506"/>
                        <a:pt x="44443" y="3077"/>
                        <a:pt x="47721" y="4182"/>
                      </a:cubicBezTo>
                      <a:cubicBezTo>
                        <a:pt x="51064" y="5112"/>
                        <a:pt x="54517" y="6383"/>
                        <a:pt x="58625" y="7958"/>
                      </a:cubicBezTo>
                      <a:cubicBezTo>
                        <a:pt x="62226" y="9155"/>
                        <a:pt x="65762" y="10472"/>
                        <a:pt x="69132" y="11862"/>
                      </a:cubicBezTo>
                      <a:cubicBezTo>
                        <a:pt x="83314" y="18723"/>
                        <a:pt x="95627" y="27637"/>
                        <a:pt x="106650" y="39296"/>
                      </a:cubicBezTo>
                      <a:cubicBezTo>
                        <a:pt x="107728" y="40567"/>
                        <a:pt x="108851" y="41893"/>
                        <a:pt x="110048" y="43302"/>
                      </a:cubicBezTo>
                      <a:cubicBezTo>
                        <a:pt x="112802" y="46489"/>
                        <a:pt x="115896" y="50559"/>
                        <a:pt x="117950" y="53957"/>
                      </a:cubicBezTo>
                      <a:cubicBezTo>
                        <a:pt x="120013" y="57844"/>
                        <a:pt x="120086" y="61564"/>
                        <a:pt x="118364" y="62918"/>
                      </a:cubicBezTo>
                      <a:cubicBezTo>
                        <a:pt x="114782" y="61582"/>
                        <a:pt x="111522" y="55513"/>
                        <a:pt x="107249" y="50347"/>
                      </a:cubicBezTo>
                      <a:cubicBezTo>
                        <a:pt x="100287" y="41525"/>
                        <a:pt x="88683" y="30990"/>
                        <a:pt x="79612" y="25059"/>
                      </a:cubicBezTo>
                      <a:cubicBezTo>
                        <a:pt x="72816" y="20243"/>
                        <a:pt x="65163" y="16614"/>
                        <a:pt x="57879" y="13188"/>
                      </a:cubicBezTo>
                      <a:cubicBezTo>
                        <a:pt x="50328" y="9772"/>
                        <a:pt x="42537" y="7589"/>
                        <a:pt x="34838" y="5545"/>
                      </a:cubicBezTo>
                      <a:cubicBezTo>
                        <a:pt x="32002" y="4919"/>
                        <a:pt x="29220" y="4256"/>
                        <a:pt x="26448" y="3537"/>
                      </a:cubicBezTo>
                      <a:cubicBezTo>
                        <a:pt x="23658" y="2994"/>
                        <a:pt x="20858" y="2524"/>
                        <a:pt x="18068" y="2119"/>
                      </a:cubicBezTo>
                      <a:cubicBezTo>
                        <a:pt x="15158" y="1889"/>
                        <a:pt x="12174" y="1659"/>
                        <a:pt x="9062" y="1410"/>
                      </a:cubicBezTo>
                      <a:cubicBezTo>
                        <a:pt x="6161" y="1364"/>
                        <a:pt x="3168" y="1318"/>
                        <a:pt x="0" y="12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8" name="Google Shape;1518;p29"/>
                <p:cNvSpPr/>
                <p:nvPr/>
              </p:nvSpPr>
              <p:spPr>
                <a:xfrm>
                  <a:off x="956983" y="-9185811"/>
                  <a:ext cx="1090244" cy="2412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64" h="167642" extrusionOk="0">
                      <a:moveTo>
                        <a:pt x="53463" y="167642"/>
                      </a:moveTo>
                      <a:cubicBezTo>
                        <a:pt x="54145" y="164004"/>
                        <a:pt x="57036" y="160450"/>
                        <a:pt x="58814" y="156895"/>
                      </a:cubicBezTo>
                      <a:cubicBezTo>
                        <a:pt x="64551" y="145596"/>
                        <a:pt x="69137" y="131432"/>
                        <a:pt x="70988" y="118318"/>
                      </a:cubicBezTo>
                      <a:cubicBezTo>
                        <a:pt x="71117" y="108815"/>
                        <a:pt x="71228" y="100637"/>
                        <a:pt x="68290" y="89052"/>
                      </a:cubicBezTo>
                      <a:cubicBezTo>
                        <a:pt x="66964" y="84079"/>
                        <a:pt x="64855" y="79438"/>
                        <a:pt x="62903" y="74980"/>
                      </a:cubicBezTo>
                      <a:cubicBezTo>
                        <a:pt x="54403" y="55586"/>
                        <a:pt x="41280" y="40023"/>
                        <a:pt x="25339" y="25785"/>
                      </a:cubicBezTo>
                      <a:cubicBezTo>
                        <a:pt x="23681" y="24312"/>
                        <a:pt x="21932" y="22765"/>
                        <a:pt x="20099" y="21126"/>
                      </a:cubicBezTo>
                      <a:cubicBezTo>
                        <a:pt x="15863" y="17396"/>
                        <a:pt x="10356" y="13381"/>
                        <a:pt x="6267" y="9946"/>
                      </a:cubicBezTo>
                      <a:cubicBezTo>
                        <a:pt x="1800" y="6179"/>
                        <a:pt x="-695" y="2072"/>
                        <a:pt x="170" y="0"/>
                      </a:cubicBezTo>
                      <a:cubicBezTo>
                        <a:pt x="4913" y="488"/>
                        <a:pt x="12796" y="6686"/>
                        <a:pt x="20375" y="12672"/>
                      </a:cubicBezTo>
                      <a:cubicBezTo>
                        <a:pt x="33268" y="22544"/>
                        <a:pt x="49384" y="38954"/>
                        <a:pt x="57866" y="52593"/>
                      </a:cubicBezTo>
                      <a:cubicBezTo>
                        <a:pt x="64570" y="62861"/>
                        <a:pt x="69966" y="74299"/>
                        <a:pt x="72849" y="85948"/>
                      </a:cubicBezTo>
                      <a:cubicBezTo>
                        <a:pt x="75786" y="97856"/>
                        <a:pt x="76744" y="110141"/>
                        <a:pt x="74607" y="121864"/>
                      </a:cubicBezTo>
                      <a:cubicBezTo>
                        <a:pt x="73106" y="130446"/>
                        <a:pt x="69671" y="138090"/>
                        <a:pt x="66200" y="145384"/>
                      </a:cubicBezTo>
                      <a:cubicBezTo>
                        <a:pt x="62442" y="153212"/>
                        <a:pt x="58004" y="160478"/>
                        <a:pt x="53463" y="16764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9" name="Google Shape;1519;p29"/>
                <p:cNvSpPr/>
                <p:nvPr/>
              </p:nvSpPr>
              <p:spPr>
                <a:xfrm>
                  <a:off x="1642058" y="-6815256"/>
                  <a:ext cx="252401" cy="2372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40" h="164875" extrusionOk="0">
                      <a:moveTo>
                        <a:pt x="5707" y="0"/>
                      </a:moveTo>
                      <a:cubicBezTo>
                        <a:pt x="7494" y="2625"/>
                        <a:pt x="7558" y="6529"/>
                        <a:pt x="8368" y="9780"/>
                      </a:cubicBezTo>
                      <a:cubicBezTo>
                        <a:pt x="10763" y="20149"/>
                        <a:pt x="14243" y="32324"/>
                        <a:pt x="14778" y="43789"/>
                      </a:cubicBezTo>
                      <a:cubicBezTo>
                        <a:pt x="16315" y="51875"/>
                        <a:pt x="16472" y="58901"/>
                        <a:pt x="16813" y="69188"/>
                      </a:cubicBezTo>
                      <a:cubicBezTo>
                        <a:pt x="17071" y="73626"/>
                        <a:pt x="17430" y="78028"/>
                        <a:pt x="17540" y="82274"/>
                      </a:cubicBezTo>
                      <a:cubicBezTo>
                        <a:pt x="17430" y="100692"/>
                        <a:pt x="15708" y="118079"/>
                        <a:pt x="12236" y="136387"/>
                      </a:cubicBezTo>
                      <a:cubicBezTo>
                        <a:pt x="11813" y="138274"/>
                        <a:pt x="11371" y="140245"/>
                        <a:pt x="10910" y="142336"/>
                      </a:cubicBezTo>
                      <a:cubicBezTo>
                        <a:pt x="9842" y="147115"/>
                        <a:pt x="8553" y="152880"/>
                        <a:pt x="7116" y="157254"/>
                      </a:cubicBezTo>
                      <a:cubicBezTo>
                        <a:pt x="5403" y="162033"/>
                        <a:pt x="2530" y="165119"/>
                        <a:pt x="329" y="164861"/>
                      </a:cubicBezTo>
                      <a:cubicBezTo>
                        <a:pt x="-942" y="160818"/>
                        <a:pt x="1765" y="152963"/>
                        <a:pt x="3460" y="145126"/>
                      </a:cubicBezTo>
                      <a:cubicBezTo>
                        <a:pt x="6444" y="131984"/>
                        <a:pt x="9409" y="113511"/>
                        <a:pt x="10459" y="100544"/>
                      </a:cubicBezTo>
                      <a:cubicBezTo>
                        <a:pt x="11444" y="90608"/>
                        <a:pt x="11527" y="80478"/>
                        <a:pt x="11711" y="70799"/>
                      </a:cubicBezTo>
                      <a:cubicBezTo>
                        <a:pt x="11831" y="60863"/>
                        <a:pt x="11122" y="51193"/>
                        <a:pt x="10523" y="41662"/>
                      </a:cubicBezTo>
                      <a:cubicBezTo>
                        <a:pt x="9998" y="34718"/>
                        <a:pt x="9768" y="27931"/>
                        <a:pt x="8930" y="21245"/>
                      </a:cubicBezTo>
                      <a:cubicBezTo>
                        <a:pt x="7972" y="14127"/>
                        <a:pt x="6876" y="7072"/>
                        <a:pt x="57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0" name="Google Shape;1520;p29"/>
                <p:cNvSpPr/>
                <p:nvPr/>
              </p:nvSpPr>
              <p:spPr>
                <a:xfrm>
                  <a:off x="-707332" y="-4543312"/>
                  <a:ext cx="2413563" cy="2180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725" h="151509" extrusionOk="0">
                      <a:moveTo>
                        <a:pt x="0" y="139463"/>
                      </a:moveTo>
                      <a:cubicBezTo>
                        <a:pt x="4475" y="140752"/>
                        <a:pt x="9237" y="143984"/>
                        <a:pt x="14145" y="145550"/>
                      </a:cubicBezTo>
                      <a:cubicBezTo>
                        <a:pt x="21862" y="148045"/>
                        <a:pt x="30684" y="148948"/>
                        <a:pt x="39479" y="148607"/>
                      </a:cubicBezTo>
                      <a:cubicBezTo>
                        <a:pt x="48302" y="148257"/>
                        <a:pt x="57068" y="146508"/>
                        <a:pt x="65292" y="144352"/>
                      </a:cubicBezTo>
                      <a:cubicBezTo>
                        <a:pt x="76583" y="139886"/>
                        <a:pt x="86188" y="135632"/>
                        <a:pt x="98104" y="126045"/>
                      </a:cubicBezTo>
                      <a:cubicBezTo>
                        <a:pt x="103206" y="121873"/>
                        <a:pt x="107534" y="116983"/>
                        <a:pt x="111669" y="112305"/>
                      </a:cubicBezTo>
                      <a:cubicBezTo>
                        <a:pt x="129682" y="91934"/>
                        <a:pt x="140853" y="68377"/>
                        <a:pt x="149841" y="42436"/>
                      </a:cubicBezTo>
                      <a:cubicBezTo>
                        <a:pt x="150771" y="39756"/>
                        <a:pt x="151747" y="36892"/>
                        <a:pt x="152779" y="33908"/>
                      </a:cubicBezTo>
                      <a:cubicBezTo>
                        <a:pt x="155118" y="27038"/>
                        <a:pt x="157383" y="18584"/>
                        <a:pt x="159566" y="12092"/>
                      </a:cubicBezTo>
                      <a:cubicBezTo>
                        <a:pt x="161960" y="4964"/>
                        <a:pt x="165330" y="18"/>
                        <a:pt x="167614" y="0"/>
                      </a:cubicBezTo>
                      <a:cubicBezTo>
                        <a:pt x="168425" y="5710"/>
                        <a:pt x="164668" y="17838"/>
                        <a:pt x="161159" y="29598"/>
                      </a:cubicBezTo>
                      <a:cubicBezTo>
                        <a:pt x="155514" y="49416"/>
                        <a:pt x="144776" y="76463"/>
                        <a:pt x="133559" y="93454"/>
                      </a:cubicBezTo>
                      <a:cubicBezTo>
                        <a:pt x="125299" y="106586"/>
                        <a:pt x="115077" y="118954"/>
                        <a:pt x="103215" y="128513"/>
                      </a:cubicBezTo>
                      <a:cubicBezTo>
                        <a:pt x="91142" y="138293"/>
                        <a:pt x="77384" y="145881"/>
                        <a:pt x="62668" y="149316"/>
                      </a:cubicBezTo>
                      <a:cubicBezTo>
                        <a:pt x="51967" y="151821"/>
                        <a:pt x="41220" y="152024"/>
                        <a:pt x="30859" y="150716"/>
                      </a:cubicBezTo>
                      <a:cubicBezTo>
                        <a:pt x="19781" y="149362"/>
                        <a:pt x="9108" y="145540"/>
                        <a:pt x="0" y="1394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1" name="Google Shape;1521;p29"/>
                <p:cNvSpPr/>
                <p:nvPr/>
              </p:nvSpPr>
              <p:spPr>
                <a:xfrm>
                  <a:off x="-1690473" y="-2832947"/>
                  <a:ext cx="1971085" cy="582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76" h="40480" extrusionOk="0">
                      <a:moveTo>
                        <a:pt x="136976" y="0"/>
                      </a:moveTo>
                      <a:cubicBezTo>
                        <a:pt x="135457" y="2440"/>
                        <a:pt x="132096" y="3600"/>
                        <a:pt x="129425" y="4872"/>
                      </a:cubicBezTo>
                      <a:cubicBezTo>
                        <a:pt x="120999" y="9237"/>
                        <a:pt x="110150" y="13012"/>
                        <a:pt x="100066" y="14467"/>
                      </a:cubicBezTo>
                      <a:cubicBezTo>
                        <a:pt x="93095" y="16751"/>
                        <a:pt x="86897" y="17516"/>
                        <a:pt x="78499" y="20766"/>
                      </a:cubicBezTo>
                      <a:cubicBezTo>
                        <a:pt x="74889" y="22221"/>
                        <a:pt x="71629" y="24339"/>
                        <a:pt x="68304" y="26053"/>
                      </a:cubicBezTo>
                      <a:cubicBezTo>
                        <a:pt x="61103" y="29755"/>
                        <a:pt x="54094" y="33733"/>
                        <a:pt x="46340" y="36615"/>
                      </a:cubicBezTo>
                      <a:cubicBezTo>
                        <a:pt x="38642" y="39452"/>
                        <a:pt x="30087" y="41413"/>
                        <a:pt x="20988" y="40023"/>
                      </a:cubicBezTo>
                      <a:cubicBezTo>
                        <a:pt x="19128" y="39746"/>
                        <a:pt x="17175" y="39203"/>
                        <a:pt x="15205" y="38494"/>
                      </a:cubicBezTo>
                      <a:cubicBezTo>
                        <a:pt x="10692" y="36919"/>
                        <a:pt x="5434" y="33945"/>
                        <a:pt x="2478" y="30233"/>
                      </a:cubicBezTo>
                      <a:cubicBezTo>
                        <a:pt x="-911" y="26144"/>
                        <a:pt x="-405" y="21577"/>
                        <a:pt x="1502" y="20637"/>
                      </a:cubicBezTo>
                      <a:cubicBezTo>
                        <a:pt x="3178" y="21604"/>
                        <a:pt x="4624" y="23465"/>
                        <a:pt x="6622" y="25436"/>
                      </a:cubicBezTo>
                      <a:cubicBezTo>
                        <a:pt x="8620" y="27388"/>
                        <a:pt x="11190" y="29469"/>
                        <a:pt x="14155" y="30823"/>
                      </a:cubicBezTo>
                      <a:cubicBezTo>
                        <a:pt x="19100" y="33226"/>
                        <a:pt x="25685" y="34258"/>
                        <a:pt x="32352" y="33318"/>
                      </a:cubicBezTo>
                      <a:cubicBezTo>
                        <a:pt x="39001" y="32480"/>
                        <a:pt x="45512" y="30077"/>
                        <a:pt x="50724" y="27793"/>
                      </a:cubicBezTo>
                      <a:cubicBezTo>
                        <a:pt x="58764" y="24266"/>
                        <a:pt x="66766" y="19597"/>
                        <a:pt x="75322" y="16457"/>
                      </a:cubicBezTo>
                      <a:cubicBezTo>
                        <a:pt x="84144" y="13178"/>
                        <a:pt x="92975" y="11456"/>
                        <a:pt x="101475" y="10019"/>
                      </a:cubicBezTo>
                      <a:cubicBezTo>
                        <a:pt x="107673" y="8997"/>
                        <a:pt x="113696" y="8454"/>
                        <a:pt x="119460" y="6981"/>
                      </a:cubicBezTo>
                      <a:cubicBezTo>
                        <a:pt x="125594" y="5415"/>
                        <a:pt x="131506" y="3223"/>
                        <a:pt x="1369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2" name="Google Shape;1522;p29"/>
                <p:cNvSpPr/>
                <p:nvPr/>
              </p:nvSpPr>
              <p:spPr>
                <a:xfrm>
                  <a:off x="-1705107" y="-3555358"/>
                  <a:ext cx="1863016" cy="1086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66" h="75528" extrusionOk="0">
                      <a:moveTo>
                        <a:pt x="129466" y="787"/>
                      </a:moveTo>
                      <a:cubicBezTo>
                        <a:pt x="126537" y="1718"/>
                        <a:pt x="122983" y="769"/>
                        <a:pt x="119760" y="1054"/>
                      </a:cubicBezTo>
                      <a:cubicBezTo>
                        <a:pt x="109473" y="1828"/>
                        <a:pt x="98505" y="6783"/>
                        <a:pt x="89305" y="11986"/>
                      </a:cubicBezTo>
                      <a:cubicBezTo>
                        <a:pt x="83126" y="16609"/>
                        <a:pt x="78650" y="20928"/>
                        <a:pt x="71614" y="27991"/>
                      </a:cubicBezTo>
                      <a:cubicBezTo>
                        <a:pt x="68520" y="30910"/>
                        <a:pt x="65159" y="34051"/>
                        <a:pt x="61033" y="35644"/>
                      </a:cubicBezTo>
                      <a:cubicBezTo>
                        <a:pt x="52165" y="39106"/>
                        <a:pt x="43287" y="38554"/>
                        <a:pt x="35542" y="40212"/>
                      </a:cubicBezTo>
                      <a:cubicBezTo>
                        <a:pt x="27908" y="41759"/>
                        <a:pt x="20919" y="45866"/>
                        <a:pt x="15550" y="51870"/>
                      </a:cubicBezTo>
                      <a:cubicBezTo>
                        <a:pt x="14445" y="53095"/>
                        <a:pt x="13339" y="54467"/>
                        <a:pt x="12234" y="55941"/>
                      </a:cubicBezTo>
                      <a:cubicBezTo>
                        <a:pt x="9684" y="59348"/>
                        <a:pt x="7860" y="64128"/>
                        <a:pt x="6644" y="67839"/>
                      </a:cubicBezTo>
                      <a:cubicBezTo>
                        <a:pt x="5245" y="71863"/>
                        <a:pt x="3384" y="75095"/>
                        <a:pt x="1137" y="75528"/>
                      </a:cubicBezTo>
                      <a:cubicBezTo>
                        <a:pt x="-1294" y="72084"/>
                        <a:pt x="346" y="63124"/>
                        <a:pt x="4407" y="55950"/>
                      </a:cubicBezTo>
                      <a:cubicBezTo>
                        <a:pt x="7611" y="49807"/>
                        <a:pt x="13229" y="43306"/>
                        <a:pt x="20421" y="39042"/>
                      </a:cubicBezTo>
                      <a:cubicBezTo>
                        <a:pt x="27512" y="34493"/>
                        <a:pt x="36224" y="33148"/>
                        <a:pt x="42394" y="32734"/>
                      </a:cubicBezTo>
                      <a:cubicBezTo>
                        <a:pt x="47229" y="32310"/>
                        <a:pt x="51898" y="31979"/>
                        <a:pt x="56079" y="30873"/>
                      </a:cubicBezTo>
                      <a:cubicBezTo>
                        <a:pt x="60287" y="29824"/>
                        <a:pt x="63741" y="27871"/>
                        <a:pt x="67111" y="25081"/>
                      </a:cubicBezTo>
                      <a:cubicBezTo>
                        <a:pt x="70555" y="22272"/>
                        <a:pt x="73723" y="18782"/>
                        <a:pt x="77379" y="15522"/>
                      </a:cubicBezTo>
                      <a:cubicBezTo>
                        <a:pt x="81054" y="12253"/>
                        <a:pt x="85069" y="9462"/>
                        <a:pt x="89324" y="7225"/>
                      </a:cubicBezTo>
                      <a:cubicBezTo>
                        <a:pt x="95549" y="3955"/>
                        <a:pt x="102143" y="2215"/>
                        <a:pt x="108626" y="1009"/>
                      </a:cubicBezTo>
                      <a:cubicBezTo>
                        <a:pt x="115588" y="-253"/>
                        <a:pt x="122651" y="-336"/>
                        <a:pt x="129466" y="7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3" name="Google Shape;1523;p29"/>
                <p:cNvSpPr/>
                <p:nvPr/>
              </p:nvSpPr>
              <p:spPr>
                <a:xfrm>
                  <a:off x="-2555921" y="-3780035"/>
                  <a:ext cx="1816162" cy="866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10" h="60209" extrusionOk="0">
                      <a:moveTo>
                        <a:pt x="126210" y="0"/>
                      </a:moveTo>
                      <a:cubicBezTo>
                        <a:pt x="124129" y="1805"/>
                        <a:pt x="120860" y="1907"/>
                        <a:pt x="118180" y="2754"/>
                      </a:cubicBezTo>
                      <a:cubicBezTo>
                        <a:pt x="109680" y="5535"/>
                        <a:pt x="100324" y="10333"/>
                        <a:pt x="91271" y="13178"/>
                      </a:cubicBezTo>
                      <a:cubicBezTo>
                        <a:pt x="85211" y="16365"/>
                        <a:pt x="79686" y="18124"/>
                        <a:pt x="71969" y="21770"/>
                      </a:cubicBezTo>
                      <a:cubicBezTo>
                        <a:pt x="68617" y="23290"/>
                        <a:pt x="65596" y="25408"/>
                        <a:pt x="62456" y="26955"/>
                      </a:cubicBezTo>
                      <a:cubicBezTo>
                        <a:pt x="48965" y="33890"/>
                        <a:pt x="36505" y="40879"/>
                        <a:pt x="23594" y="49001"/>
                      </a:cubicBezTo>
                      <a:cubicBezTo>
                        <a:pt x="22240" y="49840"/>
                        <a:pt x="20849" y="50705"/>
                        <a:pt x="19358" y="51626"/>
                      </a:cubicBezTo>
                      <a:cubicBezTo>
                        <a:pt x="15904" y="53671"/>
                        <a:pt x="12055" y="56599"/>
                        <a:pt x="8767" y="58450"/>
                      </a:cubicBezTo>
                      <a:cubicBezTo>
                        <a:pt x="5194" y="60541"/>
                        <a:pt x="1547" y="60752"/>
                        <a:pt x="0" y="59168"/>
                      </a:cubicBezTo>
                      <a:cubicBezTo>
                        <a:pt x="1050" y="55568"/>
                        <a:pt x="7073" y="51819"/>
                        <a:pt x="12681" y="47979"/>
                      </a:cubicBezTo>
                      <a:cubicBezTo>
                        <a:pt x="22093" y="41450"/>
                        <a:pt x="35943" y="33558"/>
                        <a:pt x="45806" y="28511"/>
                      </a:cubicBezTo>
                      <a:cubicBezTo>
                        <a:pt x="53330" y="24561"/>
                        <a:pt x="61093" y="20794"/>
                        <a:pt x="68690" y="17580"/>
                      </a:cubicBezTo>
                      <a:cubicBezTo>
                        <a:pt x="76491" y="14320"/>
                        <a:pt x="84125" y="11189"/>
                        <a:pt x="91833" y="8611"/>
                      </a:cubicBezTo>
                      <a:cubicBezTo>
                        <a:pt x="97469" y="6778"/>
                        <a:pt x="103105" y="5562"/>
                        <a:pt x="108584" y="4061"/>
                      </a:cubicBezTo>
                      <a:cubicBezTo>
                        <a:pt x="114441" y="2477"/>
                        <a:pt x="120308" y="1133"/>
                        <a:pt x="1262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-2733489" y="-4082546"/>
                  <a:ext cx="2052575" cy="879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639" h="61111" extrusionOk="0">
                      <a:moveTo>
                        <a:pt x="142639" y="2587"/>
                      </a:moveTo>
                      <a:cubicBezTo>
                        <a:pt x="139646" y="3121"/>
                        <a:pt x="136304" y="1703"/>
                        <a:pt x="133108" y="1583"/>
                      </a:cubicBezTo>
                      <a:cubicBezTo>
                        <a:pt x="122941" y="975"/>
                        <a:pt x="111688" y="4548"/>
                        <a:pt x="101521" y="7275"/>
                      </a:cubicBezTo>
                      <a:cubicBezTo>
                        <a:pt x="94577" y="10415"/>
                        <a:pt x="88444" y="12413"/>
                        <a:pt x="79861" y="16640"/>
                      </a:cubicBezTo>
                      <a:cubicBezTo>
                        <a:pt x="76168" y="18463"/>
                        <a:pt x="72752" y="20766"/>
                        <a:pt x="69280" y="22608"/>
                      </a:cubicBezTo>
                      <a:cubicBezTo>
                        <a:pt x="54260" y="30619"/>
                        <a:pt x="40410" y="38705"/>
                        <a:pt x="26034" y="48034"/>
                      </a:cubicBezTo>
                      <a:cubicBezTo>
                        <a:pt x="24533" y="48991"/>
                        <a:pt x="22968" y="49986"/>
                        <a:pt x="21310" y="51036"/>
                      </a:cubicBezTo>
                      <a:cubicBezTo>
                        <a:pt x="17506" y="53440"/>
                        <a:pt x="13151" y="56681"/>
                        <a:pt x="9522" y="58873"/>
                      </a:cubicBezTo>
                      <a:cubicBezTo>
                        <a:pt x="5525" y="61258"/>
                        <a:pt x="1602" y="61783"/>
                        <a:pt x="0" y="60227"/>
                      </a:cubicBezTo>
                      <a:cubicBezTo>
                        <a:pt x="1289" y="56396"/>
                        <a:pt x="7957" y="52086"/>
                        <a:pt x="14210" y="47730"/>
                      </a:cubicBezTo>
                      <a:cubicBezTo>
                        <a:pt x="24690" y="40317"/>
                        <a:pt x="40032" y="31209"/>
                        <a:pt x="50963" y="25342"/>
                      </a:cubicBezTo>
                      <a:cubicBezTo>
                        <a:pt x="59334" y="20821"/>
                        <a:pt x="67908" y="16345"/>
                        <a:pt x="76343" y="12588"/>
                      </a:cubicBezTo>
                      <a:cubicBezTo>
                        <a:pt x="85027" y="8748"/>
                        <a:pt x="93629" y="5018"/>
                        <a:pt x="102626" y="2697"/>
                      </a:cubicBezTo>
                      <a:cubicBezTo>
                        <a:pt x="109174" y="1003"/>
                        <a:pt x="115768" y="276"/>
                        <a:pt x="122251" y="45"/>
                      </a:cubicBezTo>
                      <a:cubicBezTo>
                        <a:pt x="129194" y="-203"/>
                        <a:pt x="136138" y="561"/>
                        <a:pt x="142639" y="25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-1802194" y="-3388871"/>
                  <a:ext cx="280015" cy="52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59" h="36148" extrusionOk="0">
                      <a:moveTo>
                        <a:pt x="19460" y="35972"/>
                      </a:moveTo>
                      <a:cubicBezTo>
                        <a:pt x="18235" y="36599"/>
                        <a:pt x="17821" y="35383"/>
                        <a:pt x="17102" y="34969"/>
                      </a:cubicBezTo>
                      <a:cubicBezTo>
                        <a:pt x="14828" y="33670"/>
                        <a:pt x="11282" y="32611"/>
                        <a:pt x="9790" y="29894"/>
                      </a:cubicBezTo>
                      <a:cubicBezTo>
                        <a:pt x="7810" y="28734"/>
                        <a:pt x="7009" y="26985"/>
                        <a:pt x="5526" y="24710"/>
                      </a:cubicBezTo>
                      <a:cubicBezTo>
                        <a:pt x="4882" y="23725"/>
                        <a:pt x="3869" y="22886"/>
                        <a:pt x="3326" y="21855"/>
                      </a:cubicBezTo>
                      <a:cubicBezTo>
                        <a:pt x="1023" y="17370"/>
                        <a:pt x="-36" y="12535"/>
                        <a:pt x="1" y="7351"/>
                      </a:cubicBezTo>
                      <a:cubicBezTo>
                        <a:pt x="19" y="6816"/>
                        <a:pt x="47" y="6246"/>
                        <a:pt x="158" y="5656"/>
                      </a:cubicBezTo>
                      <a:cubicBezTo>
                        <a:pt x="342" y="4312"/>
                        <a:pt x="351" y="2626"/>
                        <a:pt x="903" y="1429"/>
                      </a:cubicBezTo>
                      <a:cubicBezTo>
                        <a:pt x="1502" y="94"/>
                        <a:pt x="3648" y="-330"/>
                        <a:pt x="5729" y="260"/>
                      </a:cubicBezTo>
                      <a:cubicBezTo>
                        <a:pt x="7737" y="1807"/>
                        <a:pt x="6935" y="3501"/>
                        <a:pt x="6880" y="5389"/>
                      </a:cubicBezTo>
                      <a:cubicBezTo>
                        <a:pt x="6724" y="8502"/>
                        <a:pt x="6917" y="12784"/>
                        <a:pt x="7654" y="15657"/>
                      </a:cubicBezTo>
                      <a:cubicBezTo>
                        <a:pt x="8160" y="17877"/>
                        <a:pt x="9081" y="19967"/>
                        <a:pt x="9928" y="21993"/>
                      </a:cubicBezTo>
                      <a:cubicBezTo>
                        <a:pt x="10803" y="24093"/>
                        <a:pt x="12120" y="25879"/>
                        <a:pt x="13308" y="27758"/>
                      </a:cubicBezTo>
                      <a:cubicBezTo>
                        <a:pt x="14174" y="29121"/>
                        <a:pt x="14809" y="30733"/>
                        <a:pt x="15877" y="31994"/>
                      </a:cubicBezTo>
                      <a:cubicBezTo>
                        <a:pt x="16983" y="33329"/>
                        <a:pt x="18170" y="34646"/>
                        <a:pt x="19460" y="359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-1385384" y="-5640108"/>
                  <a:ext cx="543151" cy="1615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5" h="112284" extrusionOk="0">
                      <a:moveTo>
                        <a:pt x="17089" y="112285"/>
                      </a:moveTo>
                      <a:cubicBezTo>
                        <a:pt x="14750" y="111355"/>
                        <a:pt x="13553" y="108555"/>
                        <a:pt x="12098" y="106511"/>
                      </a:cubicBezTo>
                      <a:cubicBezTo>
                        <a:pt x="7484" y="100028"/>
                        <a:pt x="2364" y="91408"/>
                        <a:pt x="1572" y="82530"/>
                      </a:cubicBezTo>
                      <a:cubicBezTo>
                        <a:pt x="-196" y="76443"/>
                        <a:pt x="-233" y="70927"/>
                        <a:pt x="301" y="63035"/>
                      </a:cubicBezTo>
                      <a:cubicBezTo>
                        <a:pt x="485" y="59618"/>
                        <a:pt x="559" y="56165"/>
                        <a:pt x="1167" y="52905"/>
                      </a:cubicBezTo>
                      <a:cubicBezTo>
                        <a:pt x="4040" y="38870"/>
                        <a:pt x="10256" y="26493"/>
                        <a:pt x="18774" y="14945"/>
                      </a:cubicBezTo>
                      <a:cubicBezTo>
                        <a:pt x="19668" y="13776"/>
                        <a:pt x="20626" y="12504"/>
                        <a:pt x="21712" y="11280"/>
                      </a:cubicBezTo>
                      <a:cubicBezTo>
                        <a:pt x="24134" y="8388"/>
                        <a:pt x="27008" y="4852"/>
                        <a:pt x="29678" y="2503"/>
                      </a:cubicBezTo>
                      <a:cubicBezTo>
                        <a:pt x="32606" y="-84"/>
                        <a:pt x="36060" y="-646"/>
                        <a:pt x="37745" y="726"/>
                      </a:cubicBezTo>
                      <a:cubicBezTo>
                        <a:pt x="37432" y="4263"/>
                        <a:pt x="32726" y="8333"/>
                        <a:pt x="28951" y="13020"/>
                      </a:cubicBezTo>
                      <a:cubicBezTo>
                        <a:pt x="22440" y="20737"/>
                        <a:pt x="14778" y="32442"/>
                        <a:pt x="11232" y="41384"/>
                      </a:cubicBezTo>
                      <a:cubicBezTo>
                        <a:pt x="8350" y="48171"/>
                        <a:pt x="6508" y="55419"/>
                        <a:pt x="5541" y="62408"/>
                      </a:cubicBezTo>
                      <a:cubicBezTo>
                        <a:pt x="4510" y="69619"/>
                        <a:pt x="4896" y="76766"/>
                        <a:pt x="5891" y="83672"/>
                      </a:cubicBezTo>
                      <a:cubicBezTo>
                        <a:pt x="6637" y="88701"/>
                        <a:pt x="7503" y="93664"/>
                        <a:pt x="9353" y="98305"/>
                      </a:cubicBezTo>
                      <a:cubicBezTo>
                        <a:pt x="11324" y="103242"/>
                        <a:pt x="13894" y="107938"/>
                        <a:pt x="17089" y="11228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7" name="Google Shape;1527;p29"/>
                <p:cNvSpPr/>
                <p:nvPr/>
              </p:nvSpPr>
              <p:spPr>
                <a:xfrm>
                  <a:off x="-837256" y="-6221286"/>
                  <a:ext cx="322868" cy="69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7" h="48631" extrusionOk="0">
                      <a:moveTo>
                        <a:pt x="19619" y="45029"/>
                      </a:moveTo>
                      <a:cubicBezTo>
                        <a:pt x="19002" y="46751"/>
                        <a:pt x="16948" y="46871"/>
                        <a:pt x="15493" y="47387"/>
                      </a:cubicBezTo>
                      <a:cubicBezTo>
                        <a:pt x="13173" y="48252"/>
                        <a:pt x="10373" y="49063"/>
                        <a:pt x="7389" y="48372"/>
                      </a:cubicBezTo>
                      <a:cubicBezTo>
                        <a:pt x="4488" y="47709"/>
                        <a:pt x="1633" y="45351"/>
                        <a:pt x="1100" y="42193"/>
                      </a:cubicBezTo>
                      <a:cubicBezTo>
                        <a:pt x="123" y="40103"/>
                        <a:pt x="529" y="37625"/>
                        <a:pt x="1698" y="35728"/>
                      </a:cubicBezTo>
                      <a:cubicBezTo>
                        <a:pt x="2269" y="34761"/>
                        <a:pt x="3006" y="33905"/>
                        <a:pt x="3835" y="33085"/>
                      </a:cubicBezTo>
                      <a:cubicBezTo>
                        <a:pt x="4626" y="32330"/>
                        <a:pt x="4866" y="32136"/>
                        <a:pt x="5428" y="31657"/>
                      </a:cubicBezTo>
                      <a:cubicBezTo>
                        <a:pt x="5888" y="31262"/>
                        <a:pt x="6312" y="30921"/>
                        <a:pt x="5115" y="30884"/>
                      </a:cubicBezTo>
                      <a:cubicBezTo>
                        <a:pt x="4498" y="30773"/>
                        <a:pt x="4056" y="30645"/>
                        <a:pt x="3798" y="30488"/>
                      </a:cubicBezTo>
                      <a:cubicBezTo>
                        <a:pt x="3798" y="30553"/>
                        <a:pt x="3162" y="29954"/>
                        <a:pt x="2711" y="29420"/>
                      </a:cubicBezTo>
                      <a:cubicBezTo>
                        <a:pt x="2269" y="28886"/>
                        <a:pt x="1855" y="28315"/>
                        <a:pt x="1523" y="27716"/>
                      </a:cubicBezTo>
                      <a:cubicBezTo>
                        <a:pt x="833" y="26519"/>
                        <a:pt x="354" y="25184"/>
                        <a:pt x="132" y="23784"/>
                      </a:cubicBezTo>
                      <a:cubicBezTo>
                        <a:pt x="-300" y="20947"/>
                        <a:pt x="363" y="18176"/>
                        <a:pt x="1597" y="15818"/>
                      </a:cubicBezTo>
                      <a:cubicBezTo>
                        <a:pt x="4065" y="11020"/>
                        <a:pt x="9093" y="8036"/>
                        <a:pt x="14020" y="6996"/>
                      </a:cubicBezTo>
                      <a:lnTo>
                        <a:pt x="15235" y="6765"/>
                      </a:lnTo>
                      <a:lnTo>
                        <a:pt x="15282" y="6784"/>
                      </a:lnTo>
                      <a:lnTo>
                        <a:pt x="15318" y="6784"/>
                      </a:lnTo>
                      <a:cubicBezTo>
                        <a:pt x="15300" y="6729"/>
                        <a:pt x="15226" y="6692"/>
                        <a:pt x="15226" y="6692"/>
                      </a:cubicBezTo>
                      <a:cubicBezTo>
                        <a:pt x="15226" y="5974"/>
                        <a:pt x="15327" y="4537"/>
                        <a:pt x="15567" y="3653"/>
                      </a:cubicBezTo>
                      <a:cubicBezTo>
                        <a:pt x="16230" y="909"/>
                        <a:pt x="18735" y="-436"/>
                        <a:pt x="20825" y="126"/>
                      </a:cubicBezTo>
                      <a:cubicBezTo>
                        <a:pt x="21700" y="1267"/>
                        <a:pt x="21848" y="2612"/>
                        <a:pt x="21857" y="4132"/>
                      </a:cubicBezTo>
                      <a:cubicBezTo>
                        <a:pt x="21857" y="5154"/>
                        <a:pt x="21857" y="5835"/>
                        <a:pt x="21839" y="6526"/>
                      </a:cubicBezTo>
                      <a:cubicBezTo>
                        <a:pt x="21802" y="7493"/>
                        <a:pt x="22013" y="9896"/>
                        <a:pt x="22262" y="11656"/>
                      </a:cubicBezTo>
                      <a:cubicBezTo>
                        <a:pt x="22317" y="12079"/>
                        <a:pt x="22363" y="12494"/>
                        <a:pt x="22437" y="13027"/>
                      </a:cubicBezTo>
                      <a:cubicBezTo>
                        <a:pt x="14600" y="13368"/>
                        <a:pt x="13458" y="14114"/>
                        <a:pt x="10603" y="15652"/>
                      </a:cubicBezTo>
                      <a:cubicBezTo>
                        <a:pt x="8218" y="17126"/>
                        <a:pt x="6680" y="19640"/>
                        <a:pt x="6441" y="21555"/>
                      </a:cubicBezTo>
                      <a:cubicBezTo>
                        <a:pt x="6247" y="22826"/>
                        <a:pt x="6478" y="23894"/>
                        <a:pt x="7086" y="24981"/>
                      </a:cubicBezTo>
                      <a:cubicBezTo>
                        <a:pt x="7242" y="25239"/>
                        <a:pt x="7408" y="25478"/>
                        <a:pt x="7583" y="25708"/>
                      </a:cubicBezTo>
                      <a:cubicBezTo>
                        <a:pt x="7877" y="25939"/>
                        <a:pt x="7619" y="26012"/>
                        <a:pt x="8789" y="26740"/>
                      </a:cubicBezTo>
                      <a:cubicBezTo>
                        <a:pt x="10585" y="27642"/>
                        <a:pt x="14969" y="28250"/>
                        <a:pt x="18532" y="29171"/>
                      </a:cubicBezTo>
                      <a:cubicBezTo>
                        <a:pt x="16994" y="30138"/>
                        <a:pt x="15512" y="31087"/>
                        <a:pt x="13965" y="32063"/>
                      </a:cubicBezTo>
                      <a:cubicBezTo>
                        <a:pt x="11754" y="33472"/>
                        <a:pt x="9498" y="34779"/>
                        <a:pt x="7748" y="36253"/>
                      </a:cubicBezTo>
                      <a:cubicBezTo>
                        <a:pt x="6800" y="37073"/>
                        <a:pt x="6349" y="37579"/>
                        <a:pt x="5888" y="38242"/>
                      </a:cubicBezTo>
                      <a:cubicBezTo>
                        <a:pt x="5096" y="39513"/>
                        <a:pt x="4893" y="40554"/>
                        <a:pt x="5290" y="41824"/>
                      </a:cubicBezTo>
                      <a:cubicBezTo>
                        <a:pt x="5851" y="43721"/>
                        <a:pt x="7730" y="45996"/>
                        <a:pt x="10382" y="46457"/>
                      </a:cubicBezTo>
                      <a:cubicBezTo>
                        <a:pt x="13228" y="47009"/>
                        <a:pt x="16515" y="46309"/>
                        <a:pt x="19619" y="450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8" name="Google Shape;1528;p29"/>
                <p:cNvSpPr/>
                <p:nvPr/>
              </p:nvSpPr>
              <p:spPr>
                <a:xfrm>
                  <a:off x="-678553" y="-5519280"/>
                  <a:ext cx="844549" cy="32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90" h="22578" extrusionOk="0">
                      <a:moveTo>
                        <a:pt x="3037" y="0"/>
                      </a:moveTo>
                      <a:cubicBezTo>
                        <a:pt x="2973" y="1787"/>
                        <a:pt x="1592" y="2882"/>
                        <a:pt x="1389" y="4568"/>
                      </a:cubicBezTo>
                      <a:cubicBezTo>
                        <a:pt x="1113" y="7091"/>
                        <a:pt x="2227" y="9780"/>
                        <a:pt x="3977" y="11604"/>
                      </a:cubicBezTo>
                      <a:cubicBezTo>
                        <a:pt x="5727" y="13454"/>
                        <a:pt x="8047" y="14375"/>
                        <a:pt x="10331" y="15075"/>
                      </a:cubicBezTo>
                      <a:cubicBezTo>
                        <a:pt x="13950" y="14790"/>
                        <a:pt x="16280" y="14698"/>
                        <a:pt x="20590" y="12064"/>
                      </a:cubicBezTo>
                      <a:cubicBezTo>
                        <a:pt x="21409" y="11686"/>
                        <a:pt x="22441" y="11291"/>
                        <a:pt x="23620" y="11300"/>
                      </a:cubicBezTo>
                      <a:cubicBezTo>
                        <a:pt x="25618" y="11336"/>
                        <a:pt x="27119" y="12285"/>
                        <a:pt x="28096" y="12930"/>
                      </a:cubicBezTo>
                      <a:cubicBezTo>
                        <a:pt x="34109" y="17102"/>
                        <a:pt x="42102" y="17018"/>
                        <a:pt x="47425" y="12773"/>
                      </a:cubicBezTo>
                      <a:cubicBezTo>
                        <a:pt x="47968" y="12331"/>
                        <a:pt x="48576" y="11871"/>
                        <a:pt x="49147" y="11336"/>
                      </a:cubicBezTo>
                      <a:cubicBezTo>
                        <a:pt x="50529" y="10121"/>
                        <a:pt x="51551" y="8169"/>
                        <a:pt x="52481" y="6769"/>
                      </a:cubicBezTo>
                      <a:cubicBezTo>
                        <a:pt x="53531" y="5295"/>
                        <a:pt x="55631" y="4319"/>
                        <a:pt x="57831" y="4531"/>
                      </a:cubicBezTo>
                      <a:cubicBezTo>
                        <a:pt x="59857" y="6704"/>
                        <a:pt x="58007" y="11134"/>
                        <a:pt x="55345" y="14422"/>
                      </a:cubicBezTo>
                      <a:cubicBezTo>
                        <a:pt x="53199" y="17295"/>
                        <a:pt x="49663" y="20113"/>
                        <a:pt x="45454" y="21485"/>
                      </a:cubicBezTo>
                      <a:cubicBezTo>
                        <a:pt x="41273" y="22912"/>
                        <a:pt x="36826" y="22792"/>
                        <a:pt x="33400" y="21982"/>
                      </a:cubicBezTo>
                      <a:cubicBezTo>
                        <a:pt x="31061" y="21448"/>
                        <a:pt x="28758" y="20564"/>
                        <a:pt x="26677" y="19284"/>
                      </a:cubicBezTo>
                      <a:cubicBezTo>
                        <a:pt x="24485" y="17866"/>
                        <a:pt x="22782" y="16457"/>
                        <a:pt x="23021" y="16742"/>
                      </a:cubicBezTo>
                      <a:cubicBezTo>
                        <a:pt x="23021" y="16742"/>
                        <a:pt x="23021" y="16696"/>
                        <a:pt x="22828" y="16742"/>
                      </a:cubicBezTo>
                      <a:cubicBezTo>
                        <a:pt x="22100" y="16807"/>
                        <a:pt x="18988" y="18814"/>
                        <a:pt x="16345" y="19201"/>
                      </a:cubicBezTo>
                      <a:cubicBezTo>
                        <a:pt x="13637" y="19754"/>
                        <a:pt x="10801" y="19670"/>
                        <a:pt x="8167" y="18768"/>
                      </a:cubicBezTo>
                      <a:cubicBezTo>
                        <a:pt x="4281" y="17497"/>
                        <a:pt x="1408" y="13943"/>
                        <a:pt x="487" y="10443"/>
                      </a:cubicBezTo>
                      <a:cubicBezTo>
                        <a:pt x="-655" y="6732"/>
                        <a:pt x="220" y="2394"/>
                        <a:pt x="3037" y="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9" name="Google Shape;1529;p29"/>
                <p:cNvSpPr/>
                <p:nvPr/>
              </p:nvSpPr>
              <p:spPr>
                <a:xfrm>
                  <a:off x="98370" y="-5455750"/>
                  <a:ext cx="828475" cy="1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73" h="8082" extrusionOk="0">
                      <a:moveTo>
                        <a:pt x="57574" y="6590"/>
                      </a:moveTo>
                      <a:cubicBezTo>
                        <a:pt x="56515" y="7713"/>
                        <a:pt x="55216" y="6857"/>
                        <a:pt x="54056" y="6885"/>
                      </a:cubicBezTo>
                      <a:cubicBezTo>
                        <a:pt x="50363" y="6967"/>
                        <a:pt x="45970" y="8321"/>
                        <a:pt x="42057" y="7538"/>
                      </a:cubicBezTo>
                      <a:cubicBezTo>
                        <a:pt x="39184" y="8183"/>
                        <a:pt x="36798" y="7658"/>
                        <a:pt x="33235" y="7631"/>
                      </a:cubicBezTo>
                      <a:cubicBezTo>
                        <a:pt x="31696" y="7631"/>
                        <a:pt x="30140" y="8082"/>
                        <a:pt x="28676" y="8082"/>
                      </a:cubicBezTo>
                      <a:cubicBezTo>
                        <a:pt x="22303" y="8064"/>
                        <a:pt x="16317" y="7732"/>
                        <a:pt x="9917" y="7244"/>
                      </a:cubicBezTo>
                      <a:cubicBezTo>
                        <a:pt x="9263" y="7189"/>
                        <a:pt x="8563" y="7096"/>
                        <a:pt x="7836" y="6986"/>
                      </a:cubicBezTo>
                      <a:cubicBezTo>
                        <a:pt x="6169" y="6728"/>
                        <a:pt x="4115" y="6765"/>
                        <a:pt x="2578" y="6305"/>
                      </a:cubicBezTo>
                      <a:cubicBezTo>
                        <a:pt x="892" y="5789"/>
                        <a:pt x="-148" y="3754"/>
                        <a:pt x="17" y="1571"/>
                      </a:cubicBezTo>
                      <a:cubicBezTo>
                        <a:pt x="1546" y="-621"/>
                        <a:pt x="4355" y="79"/>
                        <a:pt x="7145" y="208"/>
                      </a:cubicBezTo>
                      <a:cubicBezTo>
                        <a:pt x="11833" y="438"/>
                        <a:pt x="18279" y="1157"/>
                        <a:pt x="22782" y="1553"/>
                      </a:cubicBezTo>
                      <a:cubicBezTo>
                        <a:pt x="26236" y="1875"/>
                        <a:pt x="29744" y="2013"/>
                        <a:pt x="33087" y="2446"/>
                      </a:cubicBezTo>
                      <a:cubicBezTo>
                        <a:pt x="36513" y="2879"/>
                        <a:pt x="39874" y="3017"/>
                        <a:pt x="43171" y="3523"/>
                      </a:cubicBezTo>
                      <a:cubicBezTo>
                        <a:pt x="45575" y="3883"/>
                        <a:pt x="47877" y="4702"/>
                        <a:pt x="50198" y="5089"/>
                      </a:cubicBezTo>
                      <a:cubicBezTo>
                        <a:pt x="52656" y="5522"/>
                        <a:pt x="55106" y="5992"/>
                        <a:pt x="57574" y="659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0" name="Google Shape;1530;p29"/>
                <p:cNvSpPr/>
                <p:nvPr/>
              </p:nvSpPr>
              <p:spPr>
                <a:xfrm>
                  <a:off x="-1456757" y="-6195327"/>
                  <a:ext cx="568937" cy="595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7" h="41403" extrusionOk="0">
                      <a:moveTo>
                        <a:pt x="36057" y="264"/>
                      </a:moveTo>
                      <a:cubicBezTo>
                        <a:pt x="34501" y="1434"/>
                        <a:pt x="32530" y="725"/>
                        <a:pt x="30780" y="1093"/>
                      </a:cubicBezTo>
                      <a:cubicBezTo>
                        <a:pt x="25162" y="2152"/>
                        <a:pt x="19923" y="6140"/>
                        <a:pt x="15207" y="9234"/>
                      </a:cubicBezTo>
                      <a:cubicBezTo>
                        <a:pt x="12574" y="12429"/>
                        <a:pt x="9885" y="14667"/>
                        <a:pt x="7518" y="19171"/>
                      </a:cubicBezTo>
                      <a:cubicBezTo>
                        <a:pt x="6541" y="21104"/>
                        <a:pt x="6348" y="23269"/>
                        <a:pt x="6173" y="25064"/>
                      </a:cubicBezTo>
                      <a:cubicBezTo>
                        <a:pt x="5022" y="33445"/>
                        <a:pt x="14802" y="34439"/>
                        <a:pt x="24122" y="34347"/>
                      </a:cubicBezTo>
                      <a:cubicBezTo>
                        <a:pt x="25116" y="34412"/>
                        <a:pt x="26083" y="34467"/>
                        <a:pt x="27170" y="34541"/>
                      </a:cubicBezTo>
                      <a:cubicBezTo>
                        <a:pt x="29620" y="34743"/>
                        <a:pt x="32576" y="34623"/>
                        <a:pt x="34869" y="35020"/>
                      </a:cubicBezTo>
                      <a:cubicBezTo>
                        <a:pt x="37383" y="35462"/>
                        <a:pt x="39289" y="37460"/>
                        <a:pt x="39538" y="39652"/>
                      </a:cubicBezTo>
                      <a:cubicBezTo>
                        <a:pt x="37733" y="41917"/>
                        <a:pt x="33294" y="41355"/>
                        <a:pt x="29039" y="41309"/>
                      </a:cubicBezTo>
                      <a:cubicBezTo>
                        <a:pt x="25448" y="41273"/>
                        <a:pt x="21156" y="41107"/>
                        <a:pt x="16902" y="40876"/>
                      </a:cubicBezTo>
                      <a:cubicBezTo>
                        <a:pt x="12592" y="40361"/>
                        <a:pt x="7656" y="39348"/>
                        <a:pt x="4101" y="36124"/>
                      </a:cubicBezTo>
                      <a:cubicBezTo>
                        <a:pt x="1348" y="33767"/>
                        <a:pt x="-153" y="29770"/>
                        <a:pt x="12" y="26381"/>
                      </a:cubicBezTo>
                      <a:cubicBezTo>
                        <a:pt x="123" y="22965"/>
                        <a:pt x="1200" y="20018"/>
                        <a:pt x="2600" y="17476"/>
                      </a:cubicBezTo>
                      <a:cubicBezTo>
                        <a:pt x="5483" y="12420"/>
                        <a:pt x="9249" y="8138"/>
                        <a:pt x="13853" y="5182"/>
                      </a:cubicBezTo>
                      <a:cubicBezTo>
                        <a:pt x="17215" y="3027"/>
                        <a:pt x="20926" y="1885"/>
                        <a:pt x="24490" y="973"/>
                      </a:cubicBezTo>
                      <a:cubicBezTo>
                        <a:pt x="28312" y="7"/>
                        <a:pt x="32263" y="-260"/>
                        <a:pt x="36057" y="26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31" name="Google Shape;1531;p29"/>
            <p:cNvGrpSpPr/>
            <p:nvPr/>
          </p:nvGrpSpPr>
          <p:grpSpPr>
            <a:xfrm rot="1470450" flipH="1">
              <a:off x="8097399" y="3437181"/>
              <a:ext cx="1087235" cy="1784642"/>
              <a:chOff x="-449513" y="886769"/>
              <a:chExt cx="1336688" cy="2194352"/>
            </a:xfrm>
          </p:grpSpPr>
          <p:grpSp>
            <p:nvGrpSpPr>
              <p:cNvPr id="1532" name="Google Shape;1532;p29"/>
              <p:cNvGrpSpPr/>
              <p:nvPr/>
            </p:nvGrpSpPr>
            <p:grpSpPr>
              <a:xfrm flipH="1">
                <a:off x="-436976" y="899201"/>
                <a:ext cx="1323595" cy="2164665"/>
                <a:chOff x="-2731503" y="-10054160"/>
                <a:chExt cx="4733888" cy="7742007"/>
              </a:xfrm>
            </p:grpSpPr>
            <p:sp>
              <p:nvSpPr>
                <p:cNvPr id="1533" name="Google Shape;1533;p29"/>
                <p:cNvSpPr/>
                <p:nvPr/>
              </p:nvSpPr>
              <p:spPr>
                <a:xfrm>
                  <a:off x="-2731503" y="-4059336"/>
                  <a:ext cx="2062116" cy="1133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02" h="78799" extrusionOk="0">
                      <a:moveTo>
                        <a:pt x="12754" y="78800"/>
                      </a:moveTo>
                      <a:lnTo>
                        <a:pt x="0" y="58844"/>
                      </a:lnTo>
                      <a:cubicBezTo>
                        <a:pt x="103418" y="-7231"/>
                        <a:pt x="134673" y="-2443"/>
                        <a:pt x="143302" y="2705"/>
                      </a:cubicBezTo>
                      <a:lnTo>
                        <a:pt x="131201" y="23066"/>
                      </a:lnTo>
                      <a:cubicBezTo>
                        <a:pt x="132261" y="23692"/>
                        <a:pt x="132924" y="23868"/>
                        <a:pt x="132924" y="23868"/>
                      </a:cubicBezTo>
                      <a:cubicBezTo>
                        <a:pt x="132675" y="23775"/>
                        <a:pt x="107185" y="18471"/>
                        <a:pt x="12754" y="78800"/>
                      </a:cubicBezTo>
                      <a:close/>
                    </a:path>
                  </a:pathLst>
                </a:custGeom>
                <a:solidFill>
                  <a:srgbClr val="BE613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4" name="Google Shape;1534;p29"/>
                <p:cNvSpPr/>
                <p:nvPr/>
              </p:nvSpPr>
              <p:spPr>
                <a:xfrm>
                  <a:off x="-2050400" y="-10054160"/>
                  <a:ext cx="4052785" cy="7742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639" h="538013" extrusionOk="0">
                      <a:moveTo>
                        <a:pt x="73435" y="268066"/>
                      </a:moveTo>
                      <a:cubicBezTo>
                        <a:pt x="73435" y="268066"/>
                        <a:pt x="54814" y="250873"/>
                        <a:pt x="53203" y="230861"/>
                      </a:cubicBezTo>
                      <a:cubicBezTo>
                        <a:pt x="53203" y="230861"/>
                        <a:pt x="13254" y="219792"/>
                        <a:pt x="3814" y="179226"/>
                      </a:cubicBezTo>
                      <a:cubicBezTo>
                        <a:pt x="-5616" y="138669"/>
                        <a:pt x="3317" y="91178"/>
                        <a:pt x="20971" y="63965"/>
                      </a:cubicBezTo>
                      <a:cubicBezTo>
                        <a:pt x="38625" y="36743"/>
                        <a:pt x="73195" y="5119"/>
                        <a:pt x="96006" y="1067"/>
                      </a:cubicBezTo>
                      <a:cubicBezTo>
                        <a:pt x="118808" y="-2975"/>
                        <a:pt x="147503" y="4382"/>
                        <a:pt x="172147" y="24606"/>
                      </a:cubicBezTo>
                      <a:cubicBezTo>
                        <a:pt x="196791" y="44838"/>
                        <a:pt x="201598" y="49083"/>
                        <a:pt x="209048" y="62658"/>
                      </a:cubicBezTo>
                      <a:cubicBezTo>
                        <a:pt x="209048" y="62658"/>
                        <a:pt x="267728" y="105139"/>
                        <a:pt x="278678" y="140170"/>
                      </a:cubicBezTo>
                      <a:cubicBezTo>
                        <a:pt x="289627" y="175202"/>
                        <a:pt x="266853" y="211550"/>
                        <a:pt x="264662" y="226441"/>
                      </a:cubicBezTo>
                      <a:cubicBezTo>
                        <a:pt x="262470" y="241332"/>
                        <a:pt x="281238" y="292304"/>
                        <a:pt x="267185" y="353637"/>
                      </a:cubicBezTo>
                      <a:cubicBezTo>
                        <a:pt x="253132" y="414969"/>
                        <a:pt x="226434" y="484111"/>
                        <a:pt x="196892" y="507861"/>
                      </a:cubicBezTo>
                      <a:cubicBezTo>
                        <a:pt x="167340" y="531612"/>
                        <a:pt x="142153" y="533656"/>
                        <a:pt x="92424" y="525515"/>
                      </a:cubicBezTo>
                      <a:cubicBezTo>
                        <a:pt x="92424" y="525515"/>
                        <a:pt x="74927" y="537689"/>
                        <a:pt x="62099" y="538003"/>
                      </a:cubicBezTo>
                      <a:cubicBezTo>
                        <a:pt x="49270" y="538316"/>
                        <a:pt x="26377" y="531897"/>
                        <a:pt x="27288" y="521822"/>
                      </a:cubicBezTo>
                      <a:cubicBezTo>
                        <a:pt x="28209" y="511747"/>
                        <a:pt x="31561" y="505034"/>
                        <a:pt x="38588" y="500752"/>
                      </a:cubicBezTo>
                      <a:cubicBezTo>
                        <a:pt x="38588" y="500752"/>
                        <a:pt x="31257" y="494646"/>
                        <a:pt x="23328" y="484268"/>
                      </a:cubicBezTo>
                      <a:cubicBezTo>
                        <a:pt x="23328" y="484268"/>
                        <a:pt x="6697" y="440294"/>
                        <a:pt x="59566" y="413588"/>
                      </a:cubicBezTo>
                      <a:cubicBezTo>
                        <a:pt x="59566" y="413588"/>
                        <a:pt x="37639" y="395943"/>
                        <a:pt x="50818" y="357385"/>
                      </a:cubicBezTo>
                      <a:cubicBezTo>
                        <a:pt x="63996" y="318827"/>
                        <a:pt x="85959" y="308089"/>
                        <a:pt x="85959" y="308089"/>
                      </a:cubicBezTo>
                      <a:cubicBezTo>
                        <a:pt x="85959" y="308089"/>
                        <a:pt x="81769" y="302508"/>
                        <a:pt x="89063" y="296881"/>
                      </a:cubicBezTo>
                      <a:cubicBezTo>
                        <a:pt x="89063" y="296881"/>
                        <a:pt x="48635" y="313762"/>
                        <a:pt x="46554" y="297093"/>
                      </a:cubicBezTo>
                      <a:cubicBezTo>
                        <a:pt x="44445" y="280416"/>
                        <a:pt x="63876" y="271344"/>
                        <a:pt x="73435" y="268066"/>
                      </a:cubicBezTo>
                      <a:close/>
                    </a:path>
                  </a:pathLst>
                </a:custGeom>
                <a:solidFill>
                  <a:srgbClr val="BE613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35" name="Google Shape;1535;p29"/>
              <p:cNvGrpSpPr/>
              <p:nvPr/>
            </p:nvGrpSpPr>
            <p:grpSpPr>
              <a:xfrm flipH="1">
                <a:off x="50770" y="909574"/>
                <a:ext cx="813436" cy="2105651"/>
                <a:chOff x="-2651338" y="-10017063"/>
                <a:chExt cx="2909285" cy="7530939"/>
              </a:xfrm>
            </p:grpSpPr>
            <p:sp>
              <p:nvSpPr>
                <p:cNvPr id="1536" name="Google Shape;1536;p29"/>
                <p:cNvSpPr/>
                <p:nvPr/>
              </p:nvSpPr>
              <p:spPr>
                <a:xfrm>
                  <a:off x="-2007864" y="-10017063"/>
                  <a:ext cx="1514173" cy="1861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24" h="129369" extrusionOk="0">
                      <a:moveTo>
                        <a:pt x="105224" y="0"/>
                      </a:moveTo>
                      <a:cubicBezTo>
                        <a:pt x="102959" y="2671"/>
                        <a:pt x="98934" y="3149"/>
                        <a:pt x="95748" y="4586"/>
                      </a:cubicBezTo>
                      <a:cubicBezTo>
                        <a:pt x="85784" y="9550"/>
                        <a:pt x="75939" y="17958"/>
                        <a:pt x="66306" y="24431"/>
                      </a:cubicBezTo>
                      <a:cubicBezTo>
                        <a:pt x="63387" y="27480"/>
                        <a:pt x="60404" y="29902"/>
                        <a:pt x="57457" y="32784"/>
                      </a:cubicBezTo>
                      <a:cubicBezTo>
                        <a:pt x="54372" y="35510"/>
                        <a:pt x="51195" y="38531"/>
                        <a:pt x="47741" y="42444"/>
                      </a:cubicBezTo>
                      <a:cubicBezTo>
                        <a:pt x="44610" y="45686"/>
                        <a:pt x="42566" y="49793"/>
                        <a:pt x="39858" y="53063"/>
                      </a:cubicBezTo>
                      <a:cubicBezTo>
                        <a:pt x="28927" y="67944"/>
                        <a:pt x="20574" y="83342"/>
                        <a:pt x="14588" y="100775"/>
                      </a:cubicBezTo>
                      <a:cubicBezTo>
                        <a:pt x="13990" y="102589"/>
                        <a:pt x="13364" y="104486"/>
                        <a:pt x="12710" y="106494"/>
                      </a:cubicBezTo>
                      <a:cubicBezTo>
                        <a:pt x="11015" y="111043"/>
                        <a:pt x="10205" y="116854"/>
                        <a:pt x="8814" y="121182"/>
                      </a:cubicBezTo>
                      <a:cubicBezTo>
                        <a:pt x="7562" y="125980"/>
                        <a:pt x="4330" y="129323"/>
                        <a:pt x="1281" y="129369"/>
                      </a:cubicBezTo>
                      <a:cubicBezTo>
                        <a:pt x="-1343" y="125326"/>
                        <a:pt x="554" y="116532"/>
                        <a:pt x="2607" y="108225"/>
                      </a:cubicBezTo>
                      <a:cubicBezTo>
                        <a:pt x="5775" y="94089"/>
                        <a:pt x="14331" y="75726"/>
                        <a:pt x="21965" y="64049"/>
                      </a:cubicBezTo>
                      <a:cubicBezTo>
                        <a:pt x="27527" y="54895"/>
                        <a:pt x="34333" y="46340"/>
                        <a:pt x="41442" y="38789"/>
                      </a:cubicBezTo>
                      <a:cubicBezTo>
                        <a:pt x="48846" y="31136"/>
                        <a:pt x="56655" y="24229"/>
                        <a:pt x="65017" y="18344"/>
                      </a:cubicBezTo>
                      <a:cubicBezTo>
                        <a:pt x="68148" y="16319"/>
                        <a:pt x="71362" y="14523"/>
                        <a:pt x="74512" y="12745"/>
                      </a:cubicBezTo>
                      <a:cubicBezTo>
                        <a:pt x="77873" y="11088"/>
                        <a:pt x="81207" y="9439"/>
                        <a:pt x="84163" y="7975"/>
                      </a:cubicBezTo>
                      <a:cubicBezTo>
                        <a:pt x="87598" y="6364"/>
                        <a:pt x="91107" y="4945"/>
                        <a:pt x="94560" y="3481"/>
                      </a:cubicBezTo>
                      <a:cubicBezTo>
                        <a:pt x="98106" y="2238"/>
                        <a:pt x="101679" y="1114"/>
                        <a:pt x="105224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7" name="Google Shape;1537;p29"/>
                <p:cNvSpPr/>
                <p:nvPr/>
              </p:nvSpPr>
              <p:spPr>
                <a:xfrm>
                  <a:off x="-2044284" y="-8338989"/>
                  <a:ext cx="724738" cy="1556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64" h="108196" extrusionOk="0">
                      <a:moveTo>
                        <a:pt x="50364" y="108194"/>
                      </a:moveTo>
                      <a:cubicBezTo>
                        <a:pt x="47648" y="108286"/>
                        <a:pt x="45953" y="105707"/>
                        <a:pt x="43937" y="104262"/>
                      </a:cubicBezTo>
                      <a:cubicBezTo>
                        <a:pt x="37564" y="99685"/>
                        <a:pt x="29230" y="94518"/>
                        <a:pt x="24579" y="87124"/>
                      </a:cubicBezTo>
                      <a:cubicBezTo>
                        <a:pt x="19965" y="82869"/>
                        <a:pt x="17368" y="78154"/>
                        <a:pt x="13547" y="71376"/>
                      </a:cubicBezTo>
                      <a:cubicBezTo>
                        <a:pt x="11861" y="68466"/>
                        <a:pt x="9826" y="65703"/>
                        <a:pt x="8454" y="62738"/>
                      </a:cubicBezTo>
                      <a:cubicBezTo>
                        <a:pt x="2744" y="49845"/>
                        <a:pt x="28" y="36427"/>
                        <a:pt x="0" y="22061"/>
                      </a:cubicBezTo>
                      <a:cubicBezTo>
                        <a:pt x="37" y="20588"/>
                        <a:pt x="55" y="19004"/>
                        <a:pt x="239" y="17365"/>
                      </a:cubicBezTo>
                      <a:cubicBezTo>
                        <a:pt x="534" y="13608"/>
                        <a:pt x="764" y="9021"/>
                        <a:pt x="1759" y="5577"/>
                      </a:cubicBezTo>
                      <a:cubicBezTo>
                        <a:pt x="2846" y="1774"/>
                        <a:pt x="6152" y="-399"/>
                        <a:pt x="9080" y="61"/>
                      </a:cubicBezTo>
                      <a:cubicBezTo>
                        <a:pt x="11613" y="3358"/>
                        <a:pt x="9891" y="9049"/>
                        <a:pt x="9614" y="14869"/>
                      </a:cubicBezTo>
                      <a:cubicBezTo>
                        <a:pt x="8905" y="24566"/>
                        <a:pt x="9854" y="38058"/>
                        <a:pt x="12193" y="47110"/>
                      </a:cubicBezTo>
                      <a:cubicBezTo>
                        <a:pt x="13823" y="54100"/>
                        <a:pt x="16503" y="60850"/>
                        <a:pt x="19358" y="67167"/>
                      </a:cubicBezTo>
                      <a:cubicBezTo>
                        <a:pt x="22277" y="73687"/>
                        <a:pt x="26172" y="79489"/>
                        <a:pt x="30105" y="85153"/>
                      </a:cubicBezTo>
                      <a:cubicBezTo>
                        <a:pt x="32987" y="89260"/>
                        <a:pt x="35630" y="93505"/>
                        <a:pt x="38982" y="97143"/>
                      </a:cubicBezTo>
                      <a:cubicBezTo>
                        <a:pt x="42565" y="101011"/>
                        <a:pt x="46349" y="104685"/>
                        <a:pt x="50364" y="108194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8" name="Google Shape;1538;p29"/>
                <p:cNvSpPr/>
                <p:nvPr/>
              </p:nvSpPr>
              <p:spPr>
                <a:xfrm>
                  <a:off x="-1259087" y="-7097261"/>
                  <a:ext cx="431024" cy="89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3" h="62270" extrusionOk="0">
                      <a:moveTo>
                        <a:pt x="9316" y="0"/>
                      </a:moveTo>
                      <a:cubicBezTo>
                        <a:pt x="10071" y="1888"/>
                        <a:pt x="8368" y="2772"/>
                        <a:pt x="7861" y="4144"/>
                      </a:cubicBezTo>
                      <a:cubicBezTo>
                        <a:pt x="6250" y="8546"/>
                        <a:pt x="7041" y="14016"/>
                        <a:pt x="6019" y="18520"/>
                      </a:cubicBezTo>
                      <a:cubicBezTo>
                        <a:pt x="6940" y="21890"/>
                        <a:pt x="6424" y="24690"/>
                        <a:pt x="7465" y="28723"/>
                      </a:cubicBezTo>
                      <a:cubicBezTo>
                        <a:pt x="7889" y="30464"/>
                        <a:pt x="9150" y="31928"/>
                        <a:pt x="9777" y="33429"/>
                      </a:cubicBezTo>
                      <a:cubicBezTo>
                        <a:pt x="12650" y="39921"/>
                        <a:pt x="16776" y="45309"/>
                        <a:pt x="22209" y="49628"/>
                      </a:cubicBezTo>
                      <a:cubicBezTo>
                        <a:pt x="22789" y="50107"/>
                        <a:pt x="23323" y="50549"/>
                        <a:pt x="23950" y="51065"/>
                      </a:cubicBezTo>
                      <a:cubicBezTo>
                        <a:pt x="25322" y="52280"/>
                        <a:pt x="27394" y="53081"/>
                        <a:pt x="28692" y="54223"/>
                      </a:cubicBezTo>
                      <a:cubicBezTo>
                        <a:pt x="30083" y="55466"/>
                        <a:pt x="30359" y="58358"/>
                        <a:pt x="29346" y="61222"/>
                      </a:cubicBezTo>
                      <a:cubicBezTo>
                        <a:pt x="26629" y="63607"/>
                        <a:pt x="23167" y="61443"/>
                        <a:pt x="19980" y="59500"/>
                      </a:cubicBezTo>
                      <a:cubicBezTo>
                        <a:pt x="14381" y="56369"/>
                        <a:pt x="8368" y="49545"/>
                        <a:pt x="5485" y="44038"/>
                      </a:cubicBezTo>
                      <a:cubicBezTo>
                        <a:pt x="3146" y="39921"/>
                        <a:pt x="1286" y="35298"/>
                        <a:pt x="632" y="30703"/>
                      </a:cubicBezTo>
                      <a:cubicBezTo>
                        <a:pt x="-49" y="26016"/>
                        <a:pt x="-316" y="21374"/>
                        <a:pt x="531" y="16936"/>
                      </a:cubicBezTo>
                      <a:cubicBezTo>
                        <a:pt x="1166" y="13694"/>
                        <a:pt x="2750" y="10812"/>
                        <a:pt x="4021" y="8049"/>
                      </a:cubicBezTo>
                      <a:cubicBezTo>
                        <a:pt x="5375" y="5074"/>
                        <a:pt x="7152" y="2339"/>
                        <a:pt x="9316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9" name="Google Shape;1539;p29"/>
                <p:cNvSpPr/>
                <p:nvPr/>
              </p:nvSpPr>
              <p:spPr>
                <a:xfrm>
                  <a:off x="-1367067" y="-6207026"/>
                  <a:ext cx="403050" cy="466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09" h="32388" extrusionOk="0">
                      <a:moveTo>
                        <a:pt x="724" y="32388"/>
                      </a:moveTo>
                      <a:cubicBezTo>
                        <a:pt x="-759" y="31458"/>
                        <a:pt x="484" y="30620"/>
                        <a:pt x="558" y="29800"/>
                      </a:cubicBezTo>
                      <a:cubicBezTo>
                        <a:pt x="769" y="27194"/>
                        <a:pt x="-188" y="23262"/>
                        <a:pt x="1921" y="20821"/>
                      </a:cubicBezTo>
                      <a:cubicBezTo>
                        <a:pt x="1948" y="18363"/>
                        <a:pt x="3376" y="16954"/>
                        <a:pt x="4849" y="14587"/>
                      </a:cubicBezTo>
                      <a:cubicBezTo>
                        <a:pt x="5476" y="13556"/>
                        <a:pt x="5706" y="12119"/>
                        <a:pt x="6433" y="11143"/>
                      </a:cubicBezTo>
                      <a:cubicBezTo>
                        <a:pt x="9620" y="6980"/>
                        <a:pt x="13736" y="3868"/>
                        <a:pt x="18672" y="1639"/>
                      </a:cubicBezTo>
                      <a:cubicBezTo>
                        <a:pt x="19179" y="1418"/>
                        <a:pt x="19750" y="1215"/>
                        <a:pt x="20357" y="1077"/>
                      </a:cubicBezTo>
                      <a:cubicBezTo>
                        <a:pt x="21720" y="709"/>
                        <a:pt x="23313" y="-92"/>
                        <a:pt x="24713" y="9"/>
                      </a:cubicBezTo>
                      <a:cubicBezTo>
                        <a:pt x="26269" y="119"/>
                        <a:pt x="27632" y="2597"/>
                        <a:pt x="28010" y="5553"/>
                      </a:cubicBezTo>
                      <a:cubicBezTo>
                        <a:pt x="27504" y="8905"/>
                        <a:pt x="25689" y="8730"/>
                        <a:pt x="24013" y="9513"/>
                      </a:cubicBezTo>
                      <a:cubicBezTo>
                        <a:pt x="21232" y="10728"/>
                        <a:pt x="17549" y="12561"/>
                        <a:pt x="15302" y="14320"/>
                      </a:cubicBezTo>
                      <a:cubicBezTo>
                        <a:pt x="13543" y="15628"/>
                        <a:pt x="12106" y="17285"/>
                        <a:pt x="10586" y="18759"/>
                      </a:cubicBezTo>
                      <a:cubicBezTo>
                        <a:pt x="9012" y="20287"/>
                        <a:pt x="7962" y="22157"/>
                        <a:pt x="6636" y="23870"/>
                      </a:cubicBezTo>
                      <a:cubicBezTo>
                        <a:pt x="5678" y="25122"/>
                        <a:pt x="4214" y="26218"/>
                        <a:pt x="3385" y="27636"/>
                      </a:cubicBezTo>
                      <a:cubicBezTo>
                        <a:pt x="2676" y="28898"/>
                        <a:pt x="1819" y="30427"/>
                        <a:pt x="724" y="3238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>
                  <a:off x="-760084" y="-6074053"/>
                  <a:ext cx="201129" cy="309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77" h="21526" extrusionOk="0">
                      <a:moveTo>
                        <a:pt x="10839" y="20772"/>
                      </a:moveTo>
                      <a:cubicBezTo>
                        <a:pt x="10194" y="22291"/>
                        <a:pt x="9706" y="21057"/>
                        <a:pt x="9237" y="20993"/>
                      </a:cubicBezTo>
                      <a:cubicBezTo>
                        <a:pt x="7745" y="20864"/>
                        <a:pt x="4310" y="21020"/>
                        <a:pt x="3637" y="18626"/>
                      </a:cubicBezTo>
                      <a:cubicBezTo>
                        <a:pt x="1851" y="17899"/>
                        <a:pt x="1612" y="16315"/>
                        <a:pt x="1041" y="14288"/>
                      </a:cubicBezTo>
                      <a:cubicBezTo>
                        <a:pt x="764" y="13404"/>
                        <a:pt x="9" y="12392"/>
                        <a:pt x="0" y="11332"/>
                      </a:cubicBezTo>
                      <a:cubicBezTo>
                        <a:pt x="129" y="6756"/>
                        <a:pt x="3076" y="2943"/>
                        <a:pt x="7211" y="982"/>
                      </a:cubicBezTo>
                      <a:cubicBezTo>
                        <a:pt x="7653" y="797"/>
                        <a:pt x="8132" y="613"/>
                        <a:pt x="8675" y="530"/>
                      </a:cubicBezTo>
                      <a:cubicBezTo>
                        <a:pt x="9853" y="272"/>
                        <a:pt x="11410" y="-271"/>
                        <a:pt x="12635" y="162"/>
                      </a:cubicBezTo>
                      <a:cubicBezTo>
                        <a:pt x="14053" y="641"/>
                        <a:pt x="14348" y="3459"/>
                        <a:pt x="13519" y="6314"/>
                      </a:cubicBezTo>
                      <a:cubicBezTo>
                        <a:pt x="12211" y="9371"/>
                        <a:pt x="11935" y="8920"/>
                        <a:pt x="11226" y="9307"/>
                      </a:cubicBezTo>
                      <a:cubicBezTo>
                        <a:pt x="10231" y="9914"/>
                        <a:pt x="8905" y="10881"/>
                        <a:pt x="8491" y="11692"/>
                      </a:cubicBezTo>
                      <a:cubicBezTo>
                        <a:pt x="8122" y="12327"/>
                        <a:pt x="8242" y="12778"/>
                        <a:pt x="8049" y="13377"/>
                      </a:cubicBezTo>
                      <a:cubicBezTo>
                        <a:pt x="7855" y="14049"/>
                        <a:pt x="8242" y="14767"/>
                        <a:pt x="8389" y="15698"/>
                      </a:cubicBezTo>
                      <a:cubicBezTo>
                        <a:pt x="8491" y="16360"/>
                        <a:pt x="8334" y="17567"/>
                        <a:pt x="8804" y="18331"/>
                      </a:cubicBezTo>
                      <a:cubicBezTo>
                        <a:pt x="9283" y="19114"/>
                        <a:pt x="9890" y="19952"/>
                        <a:pt x="10839" y="20772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>
                  <a:off x="-770963" y="-5812768"/>
                  <a:ext cx="166032" cy="26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38" h="18459" extrusionOk="0">
                      <a:moveTo>
                        <a:pt x="9045" y="17118"/>
                      </a:moveTo>
                      <a:cubicBezTo>
                        <a:pt x="9294" y="18721"/>
                        <a:pt x="8391" y="17800"/>
                        <a:pt x="8096" y="17874"/>
                      </a:cubicBezTo>
                      <a:cubicBezTo>
                        <a:pt x="7120" y="18343"/>
                        <a:pt x="3925" y="19236"/>
                        <a:pt x="3197" y="17063"/>
                      </a:cubicBezTo>
                      <a:cubicBezTo>
                        <a:pt x="1438" y="16575"/>
                        <a:pt x="1318" y="14945"/>
                        <a:pt x="932" y="13296"/>
                      </a:cubicBezTo>
                      <a:cubicBezTo>
                        <a:pt x="747" y="12550"/>
                        <a:pt x="11" y="11685"/>
                        <a:pt x="2" y="10865"/>
                      </a:cubicBezTo>
                      <a:cubicBezTo>
                        <a:pt x="-63" y="7375"/>
                        <a:pt x="1742" y="4290"/>
                        <a:pt x="3612" y="2062"/>
                      </a:cubicBezTo>
                      <a:cubicBezTo>
                        <a:pt x="3805" y="1822"/>
                        <a:pt x="4044" y="1619"/>
                        <a:pt x="4311" y="1426"/>
                      </a:cubicBezTo>
                      <a:cubicBezTo>
                        <a:pt x="4919" y="993"/>
                        <a:pt x="5324" y="118"/>
                        <a:pt x="6042" y="8"/>
                      </a:cubicBezTo>
                      <a:cubicBezTo>
                        <a:pt x="6835" y="-130"/>
                        <a:pt x="8796" y="1629"/>
                        <a:pt x="10675" y="3958"/>
                      </a:cubicBezTo>
                      <a:cubicBezTo>
                        <a:pt x="12314" y="6832"/>
                        <a:pt x="11209" y="7154"/>
                        <a:pt x="10693" y="7983"/>
                      </a:cubicBezTo>
                      <a:cubicBezTo>
                        <a:pt x="9800" y="9364"/>
                        <a:pt x="8677" y="10653"/>
                        <a:pt x="8409" y="11381"/>
                      </a:cubicBezTo>
                      <a:cubicBezTo>
                        <a:pt x="8124" y="12007"/>
                        <a:pt x="8207" y="12597"/>
                        <a:pt x="7995" y="12919"/>
                      </a:cubicBezTo>
                      <a:cubicBezTo>
                        <a:pt x="7811" y="13398"/>
                        <a:pt x="7884" y="13315"/>
                        <a:pt x="7654" y="13702"/>
                      </a:cubicBezTo>
                      <a:cubicBezTo>
                        <a:pt x="7498" y="14006"/>
                        <a:pt x="7203" y="15037"/>
                        <a:pt x="7479" y="15553"/>
                      </a:cubicBezTo>
                      <a:cubicBezTo>
                        <a:pt x="7756" y="16059"/>
                        <a:pt x="8124" y="16686"/>
                        <a:pt x="9045" y="1711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>
                  <a:off x="-682424" y="-5551886"/>
                  <a:ext cx="237996" cy="2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39" h="17156" extrusionOk="0">
                      <a:moveTo>
                        <a:pt x="16539" y="15592"/>
                      </a:moveTo>
                      <a:cubicBezTo>
                        <a:pt x="16282" y="17203"/>
                        <a:pt x="15655" y="16108"/>
                        <a:pt x="15250" y="16181"/>
                      </a:cubicBezTo>
                      <a:cubicBezTo>
                        <a:pt x="13970" y="16439"/>
                        <a:pt x="11429" y="18041"/>
                        <a:pt x="10084" y="16485"/>
                      </a:cubicBezTo>
                      <a:cubicBezTo>
                        <a:pt x="8426" y="16863"/>
                        <a:pt x="7680" y="15794"/>
                        <a:pt x="6290" y="14855"/>
                      </a:cubicBezTo>
                      <a:cubicBezTo>
                        <a:pt x="5673" y="14459"/>
                        <a:pt x="4568" y="14376"/>
                        <a:pt x="3979" y="13833"/>
                      </a:cubicBezTo>
                      <a:cubicBezTo>
                        <a:pt x="1483" y="11448"/>
                        <a:pt x="156" y="8178"/>
                        <a:pt x="0" y="4559"/>
                      </a:cubicBezTo>
                      <a:cubicBezTo>
                        <a:pt x="0" y="4182"/>
                        <a:pt x="28" y="3785"/>
                        <a:pt x="129" y="3380"/>
                      </a:cubicBezTo>
                      <a:cubicBezTo>
                        <a:pt x="313" y="2459"/>
                        <a:pt x="212" y="1207"/>
                        <a:pt x="847" y="443"/>
                      </a:cubicBezTo>
                      <a:cubicBezTo>
                        <a:pt x="1556" y="-432"/>
                        <a:pt x="4236" y="47"/>
                        <a:pt x="6907" y="1373"/>
                      </a:cubicBezTo>
                      <a:cubicBezTo>
                        <a:pt x="9670" y="3196"/>
                        <a:pt x="9080" y="3528"/>
                        <a:pt x="9228" y="4311"/>
                      </a:cubicBezTo>
                      <a:cubicBezTo>
                        <a:pt x="9476" y="5508"/>
                        <a:pt x="9642" y="7000"/>
                        <a:pt x="10066" y="7921"/>
                      </a:cubicBezTo>
                      <a:cubicBezTo>
                        <a:pt x="10370" y="8657"/>
                        <a:pt x="10913" y="9099"/>
                        <a:pt x="11226" y="9781"/>
                      </a:cubicBezTo>
                      <a:cubicBezTo>
                        <a:pt x="11585" y="10508"/>
                        <a:pt x="12294" y="10868"/>
                        <a:pt x="12828" y="11613"/>
                      </a:cubicBezTo>
                      <a:cubicBezTo>
                        <a:pt x="13215" y="12147"/>
                        <a:pt x="13528" y="13280"/>
                        <a:pt x="14173" y="13805"/>
                      </a:cubicBezTo>
                      <a:cubicBezTo>
                        <a:pt x="14827" y="14357"/>
                        <a:pt x="15582" y="14956"/>
                        <a:pt x="16539" y="15592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>
                  <a:off x="-1344029" y="-5599847"/>
                  <a:ext cx="525393" cy="1545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1" h="107368" extrusionOk="0">
                      <a:moveTo>
                        <a:pt x="36512" y="0"/>
                      </a:moveTo>
                      <a:cubicBezTo>
                        <a:pt x="35931" y="2569"/>
                        <a:pt x="33224" y="3472"/>
                        <a:pt x="31575" y="5194"/>
                      </a:cubicBezTo>
                      <a:cubicBezTo>
                        <a:pt x="26345" y="10710"/>
                        <a:pt x="22661" y="18759"/>
                        <a:pt x="18149" y="25123"/>
                      </a:cubicBezTo>
                      <a:cubicBezTo>
                        <a:pt x="16344" y="30537"/>
                        <a:pt x="13728" y="34543"/>
                        <a:pt x="11739" y="41275"/>
                      </a:cubicBezTo>
                      <a:cubicBezTo>
                        <a:pt x="10855" y="44167"/>
                        <a:pt x="10883" y="47252"/>
                        <a:pt x="10367" y="50033"/>
                      </a:cubicBezTo>
                      <a:cubicBezTo>
                        <a:pt x="8341" y="62152"/>
                        <a:pt x="8599" y="73848"/>
                        <a:pt x="11269" y="85755"/>
                      </a:cubicBezTo>
                      <a:cubicBezTo>
                        <a:pt x="11545" y="87007"/>
                        <a:pt x="11822" y="88269"/>
                        <a:pt x="12135" y="89650"/>
                      </a:cubicBezTo>
                      <a:cubicBezTo>
                        <a:pt x="12780" y="92809"/>
                        <a:pt x="14382" y="96327"/>
                        <a:pt x="15100" y="99265"/>
                      </a:cubicBezTo>
                      <a:cubicBezTo>
                        <a:pt x="15874" y="102469"/>
                        <a:pt x="14631" y="105794"/>
                        <a:pt x="12015" y="107369"/>
                      </a:cubicBezTo>
                      <a:cubicBezTo>
                        <a:pt x="8000" y="106494"/>
                        <a:pt x="5947" y="100563"/>
                        <a:pt x="4086" y="94964"/>
                      </a:cubicBezTo>
                      <a:cubicBezTo>
                        <a:pt x="660" y="85534"/>
                        <a:pt x="-638" y="71472"/>
                        <a:pt x="292" y="61811"/>
                      </a:cubicBezTo>
                      <a:cubicBezTo>
                        <a:pt x="808" y="54407"/>
                        <a:pt x="2171" y="46865"/>
                        <a:pt x="4666" y="40078"/>
                      </a:cubicBezTo>
                      <a:cubicBezTo>
                        <a:pt x="7199" y="33134"/>
                        <a:pt x="10219" y="26531"/>
                        <a:pt x="14253" y="20693"/>
                      </a:cubicBezTo>
                      <a:cubicBezTo>
                        <a:pt x="17218" y="16448"/>
                        <a:pt x="20930" y="13013"/>
                        <a:pt x="24392" y="9578"/>
                      </a:cubicBezTo>
                      <a:cubicBezTo>
                        <a:pt x="28103" y="5913"/>
                        <a:pt x="32156" y="2689"/>
                        <a:pt x="36512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>
                  <a:off x="-2651338" y="-4043507"/>
                  <a:ext cx="2067008" cy="868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42" h="60334" extrusionOk="0">
                      <a:moveTo>
                        <a:pt x="143643" y="1228"/>
                      </a:moveTo>
                      <a:cubicBezTo>
                        <a:pt x="140770" y="2683"/>
                        <a:pt x="137252" y="1495"/>
                        <a:pt x="134075" y="1642"/>
                      </a:cubicBezTo>
                      <a:cubicBezTo>
                        <a:pt x="123954" y="2167"/>
                        <a:pt x="112756" y="5878"/>
                        <a:pt x="102377" y="7803"/>
                      </a:cubicBezTo>
                      <a:cubicBezTo>
                        <a:pt x="95323" y="10778"/>
                        <a:pt x="89015" y="12159"/>
                        <a:pt x="80266" y="15953"/>
                      </a:cubicBezTo>
                      <a:cubicBezTo>
                        <a:pt x="76490" y="17565"/>
                        <a:pt x="73111" y="19950"/>
                        <a:pt x="69639" y="21709"/>
                      </a:cubicBezTo>
                      <a:cubicBezTo>
                        <a:pt x="54610" y="29454"/>
                        <a:pt x="41109" y="37972"/>
                        <a:pt x="26955" y="47633"/>
                      </a:cubicBezTo>
                      <a:cubicBezTo>
                        <a:pt x="25472" y="48608"/>
                        <a:pt x="23916" y="49631"/>
                        <a:pt x="22267" y="50717"/>
                      </a:cubicBezTo>
                      <a:cubicBezTo>
                        <a:pt x="18464" y="53140"/>
                        <a:pt x="14191" y="56547"/>
                        <a:pt x="10480" y="58656"/>
                      </a:cubicBezTo>
                      <a:cubicBezTo>
                        <a:pt x="6400" y="60967"/>
                        <a:pt x="2035" y="60838"/>
                        <a:pt x="0" y="58600"/>
                      </a:cubicBezTo>
                      <a:cubicBezTo>
                        <a:pt x="847" y="54061"/>
                        <a:pt x="7588" y="49926"/>
                        <a:pt x="13740" y="45432"/>
                      </a:cubicBezTo>
                      <a:cubicBezTo>
                        <a:pt x="24054" y="37825"/>
                        <a:pt x="39212" y="28247"/>
                        <a:pt x="50254" y="22298"/>
                      </a:cubicBezTo>
                      <a:cubicBezTo>
                        <a:pt x="58671" y="17666"/>
                        <a:pt x="67438" y="13227"/>
                        <a:pt x="76251" y="9930"/>
                      </a:cubicBezTo>
                      <a:cubicBezTo>
                        <a:pt x="85267" y="6542"/>
                        <a:pt x="94227" y="3539"/>
                        <a:pt x="103372" y="1790"/>
                      </a:cubicBezTo>
                      <a:cubicBezTo>
                        <a:pt x="110048" y="528"/>
                        <a:pt x="116670" y="381"/>
                        <a:pt x="123125" y="95"/>
                      </a:cubicBezTo>
                      <a:cubicBezTo>
                        <a:pt x="130032" y="-190"/>
                        <a:pt x="136911" y="160"/>
                        <a:pt x="143643" y="122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5" name="Google Shape;1545;p29"/>
                <p:cNvSpPr/>
                <p:nvPr/>
              </p:nvSpPr>
              <p:spPr>
                <a:xfrm>
                  <a:off x="-1648599" y="-3515729"/>
                  <a:ext cx="1906545" cy="1029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91" h="71550" extrusionOk="0">
                      <a:moveTo>
                        <a:pt x="132492" y="1358"/>
                      </a:moveTo>
                      <a:cubicBezTo>
                        <a:pt x="129545" y="2684"/>
                        <a:pt x="126101" y="1321"/>
                        <a:pt x="122905" y="1561"/>
                      </a:cubicBezTo>
                      <a:cubicBezTo>
                        <a:pt x="112720" y="2086"/>
                        <a:pt x="101927" y="6875"/>
                        <a:pt x="92405" y="10964"/>
                      </a:cubicBezTo>
                      <a:cubicBezTo>
                        <a:pt x="86262" y="15384"/>
                        <a:pt x="80829" y="18450"/>
                        <a:pt x="74235" y="25293"/>
                      </a:cubicBezTo>
                      <a:cubicBezTo>
                        <a:pt x="71371" y="28231"/>
                        <a:pt x="69014" y="31739"/>
                        <a:pt x="65892" y="34520"/>
                      </a:cubicBezTo>
                      <a:cubicBezTo>
                        <a:pt x="62558" y="37522"/>
                        <a:pt x="58700" y="40248"/>
                        <a:pt x="54233" y="41998"/>
                      </a:cubicBezTo>
                      <a:cubicBezTo>
                        <a:pt x="49739" y="43757"/>
                        <a:pt x="45208" y="44273"/>
                        <a:pt x="41064" y="44770"/>
                      </a:cubicBezTo>
                      <a:cubicBezTo>
                        <a:pt x="36902" y="45258"/>
                        <a:pt x="33062" y="45682"/>
                        <a:pt x="29672" y="46861"/>
                      </a:cubicBezTo>
                      <a:cubicBezTo>
                        <a:pt x="26210" y="48030"/>
                        <a:pt x="22913" y="49826"/>
                        <a:pt x="19929" y="52147"/>
                      </a:cubicBezTo>
                      <a:cubicBezTo>
                        <a:pt x="18714" y="53095"/>
                        <a:pt x="17434" y="54172"/>
                        <a:pt x="16181" y="55370"/>
                      </a:cubicBezTo>
                      <a:cubicBezTo>
                        <a:pt x="13216" y="58086"/>
                        <a:pt x="10914" y="62332"/>
                        <a:pt x="9099" y="65536"/>
                      </a:cubicBezTo>
                      <a:cubicBezTo>
                        <a:pt x="7073" y="68981"/>
                        <a:pt x="4117" y="71578"/>
                        <a:pt x="1023" y="71550"/>
                      </a:cubicBezTo>
                      <a:cubicBezTo>
                        <a:pt x="-1749" y="67618"/>
                        <a:pt x="1438" y="58823"/>
                        <a:pt x="6668" y="52294"/>
                      </a:cubicBezTo>
                      <a:cubicBezTo>
                        <a:pt x="10886" y="46658"/>
                        <a:pt x="17728" y="41105"/>
                        <a:pt x="25888" y="38342"/>
                      </a:cubicBezTo>
                      <a:cubicBezTo>
                        <a:pt x="34286" y="35469"/>
                        <a:pt x="42178" y="36077"/>
                        <a:pt x="47391" y="34870"/>
                      </a:cubicBezTo>
                      <a:cubicBezTo>
                        <a:pt x="55329" y="33627"/>
                        <a:pt x="61499" y="27512"/>
                        <a:pt x="68268" y="21223"/>
                      </a:cubicBezTo>
                      <a:cubicBezTo>
                        <a:pt x="75110" y="14610"/>
                        <a:pt x="83343" y="8404"/>
                        <a:pt x="92165" y="4885"/>
                      </a:cubicBezTo>
                      <a:cubicBezTo>
                        <a:pt x="98639" y="2224"/>
                        <a:pt x="105353" y="1174"/>
                        <a:pt x="111854" y="447"/>
                      </a:cubicBezTo>
                      <a:cubicBezTo>
                        <a:pt x="118807" y="-400"/>
                        <a:pt x="125815" y="-14"/>
                        <a:pt x="132492" y="1358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6" name="Google Shape;1546;p29"/>
                <p:cNvSpPr/>
                <p:nvPr/>
              </p:nvSpPr>
              <p:spPr>
                <a:xfrm>
                  <a:off x="-1936420" y="-9973334"/>
                  <a:ext cx="1454656" cy="2836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88" h="197120" extrusionOk="0">
                      <a:moveTo>
                        <a:pt x="101088" y="0"/>
                      </a:moveTo>
                      <a:cubicBezTo>
                        <a:pt x="97662" y="2984"/>
                        <a:pt x="92257" y="4024"/>
                        <a:pt x="87937" y="6207"/>
                      </a:cubicBezTo>
                      <a:cubicBezTo>
                        <a:pt x="74234" y="13197"/>
                        <a:pt x="60835" y="25040"/>
                        <a:pt x="49084" y="35925"/>
                      </a:cubicBezTo>
                      <a:cubicBezTo>
                        <a:pt x="41837" y="44894"/>
                        <a:pt x="34976" y="51985"/>
                        <a:pt x="27728" y="64464"/>
                      </a:cubicBezTo>
                      <a:cubicBezTo>
                        <a:pt x="24533" y="69805"/>
                        <a:pt x="22571" y="75671"/>
                        <a:pt x="20269" y="81049"/>
                      </a:cubicBezTo>
                      <a:cubicBezTo>
                        <a:pt x="10747" y="104615"/>
                        <a:pt x="7487" y="129019"/>
                        <a:pt x="10333" y="154280"/>
                      </a:cubicBezTo>
                      <a:cubicBezTo>
                        <a:pt x="10719" y="156858"/>
                        <a:pt x="10903" y="159658"/>
                        <a:pt x="11419" y="162513"/>
                      </a:cubicBezTo>
                      <a:cubicBezTo>
                        <a:pt x="12285" y="169153"/>
                        <a:pt x="14707" y="176833"/>
                        <a:pt x="16236" y="182911"/>
                      </a:cubicBezTo>
                      <a:cubicBezTo>
                        <a:pt x="17893" y="189569"/>
                        <a:pt x="17672" y="195306"/>
                        <a:pt x="15075" y="197121"/>
                      </a:cubicBezTo>
                      <a:cubicBezTo>
                        <a:pt x="10121" y="193768"/>
                        <a:pt x="6133" y="181926"/>
                        <a:pt x="3564" y="170368"/>
                      </a:cubicBezTo>
                      <a:cubicBezTo>
                        <a:pt x="1298" y="160653"/>
                        <a:pt x="-184" y="148727"/>
                        <a:pt x="18" y="136856"/>
                      </a:cubicBezTo>
                      <a:cubicBezTo>
                        <a:pt x="138" y="124986"/>
                        <a:pt x="1805" y="113253"/>
                        <a:pt x="4043" y="103832"/>
                      </a:cubicBezTo>
                      <a:cubicBezTo>
                        <a:pt x="7330" y="89365"/>
                        <a:pt x="12948" y="75091"/>
                        <a:pt x="20472" y="62788"/>
                      </a:cubicBezTo>
                      <a:cubicBezTo>
                        <a:pt x="28134" y="50144"/>
                        <a:pt x="37260" y="38817"/>
                        <a:pt x="47786" y="29349"/>
                      </a:cubicBezTo>
                      <a:cubicBezTo>
                        <a:pt x="55512" y="22480"/>
                        <a:pt x="64012" y="17147"/>
                        <a:pt x="72503" y="12257"/>
                      </a:cubicBezTo>
                      <a:cubicBezTo>
                        <a:pt x="81593" y="7008"/>
                        <a:pt x="91188" y="2873"/>
                        <a:pt x="101088" y="0"/>
                      </a:cubicBezTo>
                      <a:close/>
                    </a:path>
                  </a:pathLst>
                </a:custGeom>
                <a:solidFill>
                  <a:srgbClr val="DA8A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47" name="Google Shape;1547;p29"/>
              <p:cNvGrpSpPr/>
              <p:nvPr/>
            </p:nvGrpSpPr>
            <p:grpSpPr>
              <a:xfrm flipH="1">
                <a:off x="-436305" y="920179"/>
                <a:ext cx="1262012" cy="2145948"/>
                <a:chOff x="-2513644" y="-9979133"/>
                <a:chExt cx="4513633" cy="7675063"/>
              </a:xfrm>
            </p:grpSpPr>
            <p:sp>
              <p:nvSpPr>
                <p:cNvPr id="1548" name="Google Shape;1548;p29"/>
                <p:cNvSpPr/>
                <p:nvPr/>
              </p:nvSpPr>
              <p:spPr>
                <a:xfrm>
                  <a:off x="834211" y="-9167263"/>
                  <a:ext cx="1165777" cy="2402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13" h="166985" extrusionOk="0">
                      <a:moveTo>
                        <a:pt x="0" y="0"/>
                      </a:moveTo>
                      <a:cubicBezTo>
                        <a:pt x="3812" y="811"/>
                        <a:pt x="6833" y="4421"/>
                        <a:pt x="10065" y="6806"/>
                      </a:cubicBezTo>
                      <a:cubicBezTo>
                        <a:pt x="20334" y="14311"/>
                        <a:pt x="33199" y="22572"/>
                        <a:pt x="41984" y="33291"/>
                      </a:cubicBezTo>
                      <a:cubicBezTo>
                        <a:pt x="49416" y="39857"/>
                        <a:pt x="54481" y="46746"/>
                        <a:pt x="61314" y="57143"/>
                      </a:cubicBezTo>
                      <a:cubicBezTo>
                        <a:pt x="64242" y="61637"/>
                        <a:pt x="67465" y="65983"/>
                        <a:pt x="69777" y="70643"/>
                      </a:cubicBezTo>
                      <a:cubicBezTo>
                        <a:pt x="79714" y="90673"/>
                        <a:pt x="83922" y="113207"/>
                        <a:pt x="78866" y="136083"/>
                      </a:cubicBezTo>
                      <a:cubicBezTo>
                        <a:pt x="78360" y="138422"/>
                        <a:pt x="77623" y="140899"/>
                        <a:pt x="76785" y="143431"/>
                      </a:cubicBezTo>
                      <a:cubicBezTo>
                        <a:pt x="74824" y="149233"/>
                        <a:pt x="71969" y="156186"/>
                        <a:pt x="68506" y="160920"/>
                      </a:cubicBezTo>
                      <a:cubicBezTo>
                        <a:pt x="64740" y="166187"/>
                        <a:pt x="59491" y="168038"/>
                        <a:pt x="57004" y="166417"/>
                      </a:cubicBezTo>
                      <a:cubicBezTo>
                        <a:pt x="57299" y="161260"/>
                        <a:pt x="63248" y="153994"/>
                        <a:pt x="66361" y="145246"/>
                      </a:cubicBezTo>
                      <a:cubicBezTo>
                        <a:pt x="69087" y="138044"/>
                        <a:pt x="71177" y="128982"/>
                        <a:pt x="71628" y="119838"/>
                      </a:cubicBezTo>
                      <a:cubicBezTo>
                        <a:pt x="72208" y="110693"/>
                        <a:pt x="71021" y="101604"/>
                        <a:pt x="69298" y="94292"/>
                      </a:cubicBezTo>
                      <a:cubicBezTo>
                        <a:pt x="66692" y="83048"/>
                        <a:pt x="61765" y="72245"/>
                        <a:pt x="56212" y="62410"/>
                      </a:cubicBezTo>
                      <a:cubicBezTo>
                        <a:pt x="50502" y="52289"/>
                        <a:pt x="43310" y="43393"/>
                        <a:pt x="35851" y="34912"/>
                      </a:cubicBezTo>
                      <a:cubicBezTo>
                        <a:pt x="30399" y="28733"/>
                        <a:pt x="25150" y="22572"/>
                        <a:pt x="19265" y="17083"/>
                      </a:cubicBezTo>
                      <a:cubicBezTo>
                        <a:pt x="12966" y="11217"/>
                        <a:pt x="6520" y="5599"/>
                        <a:pt x="0" y="0"/>
                      </a:cubicBezTo>
                      <a:close/>
                    </a:path>
                  </a:pathLst>
                </a:custGeom>
                <a:solidFill>
                  <a:srgbClr val="924A2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549" name="Google Shape;1549;p29"/>
                <p:cNvGrpSpPr/>
                <p:nvPr/>
              </p:nvGrpSpPr>
              <p:grpSpPr>
                <a:xfrm>
                  <a:off x="-2513644" y="-9979133"/>
                  <a:ext cx="4403909" cy="7675063"/>
                  <a:chOff x="-2513644" y="-9979133"/>
                  <a:chExt cx="4403909" cy="7675063"/>
                </a:xfrm>
              </p:grpSpPr>
              <p:sp>
                <p:nvSpPr>
                  <p:cNvPr id="1550" name="Google Shape;1550;p29"/>
                  <p:cNvSpPr/>
                  <p:nvPr/>
                </p:nvSpPr>
                <p:spPr>
                  <a:xfrm>
                    <a:off x="-808980" y="-6984217"/>
                    <a:ext cx="935566" cy="793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015" h="55109" extrusionOk="0">
                        <a:moveTo>
                          <a:pt x="64951" y="0"/>
                        </a:moveTo>
                        <a:cubicBezTo>
                          <a:pt x="65403" y="2155"/>
                          <a:pt x="63368" y="3149"/>
                          <a:pt x="62465" y="4623"/>
                        </a:cubicBezTo>
                        <a:cubicBezTo>
                          <a:pt x="59601" y="9292"/>
                          <a:pt x="57621" y="15830"/>
                          <a:pt x="53339" y="20020"/>
                        </a:cubicBezTo>
                        <a:cubicBezTo>
                          <a:pt x="51571" y="24036"/>
                          <a:pt x="48863" y="26531"/>
                          <a:pt x="45373" y="30620"/>
                        </a:cubicBezTo>
                        <a:cubicBezTo>
                          <a:pt x="43881" y="32397"/>
                          <a:pt x="42757" y="34571"/>
                          <a:pt x="41201" y="36210"/>
                        </a:cubicBezTo>
                        <a:cubicBezTo>
                          <a:pt x="34378" y="43236"/>
                          <a:pt x="26559" y="48817"/>
                          <a:pt x="16917" y="52529"/>
                        </a:cubicBezTo>
                        <a:cubicBezTo>
                          <a:pt x="15913" y="52869"/>
                          <a:pt x="14845" y="53265"/>
                          <a:pt x="13676" y="53505"/>
                        </a:cubicBezTo>
                        <a:cubicBezTo>
                          <a:pt x="11060" y="54196"/>
                          <a:pt x="7846" y="55171"/>
                          <a:pt x="5230" y="55107"/>
                        </a:cubicBezTo>
                        <a:cubicBezTo>
                          <a:pt x="2321" y="55043"/>
                          <a:pt x="165" y="52391"/>
                          <a:pt x="0" y="49434"/>
                        </a:cubicBezTo>
                        <a:cubicBezTo>
                          <a:pt x="1731" y="46147"/>
                          <a:pt x="5553" y="46377"/>
                          <a:pt x="9255" y="45207"/>
                        </a:cubicBezTo>
                        <a:cubicBezTo>
                          <a:pt x="15416" y="43467"/>
                          <a:pt x="23538" y="39479"/>
                          <a:pt x="28659" y="35722"/>
                        </a:cubicBezTo>
                        <a:cubicBezTo>
                          <a:pt x="32646" y="32941"/>
                          <a:pt x="36210" y="29515"/>
                          <a:pt x="39746" y="26255"/>
                        </a:cubicBezTo>
                        <a:cubicBezTo>
                          <a:pt x="43375" y="22912"/>
                          <a:pt x="46432" y="19109"/>
                          <a:pt x="49738" y="15563"/>
                        </a:cubicBezTo>
                        <a:cubicBezTo>
                          <a:pt x="52151" y="12966"/>
                          <a:pt x="54969" y="10747"/>
                          <a:pt x="57280" y="8150"/>
                        </a:cubicBezTo>
                        <a:cubicBezTo>
                          <a:pt x="59757" y="5378"/>
                          <a:pt x="62281" y="2643"/>
                          <a:pt x="64951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1" name="Google Shape;1551;p29"/>
                  <p:cNvSpPr/>
                  <p:nvPr/>
                </p:nvSpPr>
                <p:spPr>
                  <a:xfrm>
                    <a:off x="-2414" y="-7573640"/>
                    <a:ext cx="659206" cy="897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10" h="62404" extrusionOk="0">
                        <a:moveTo>
                          <a:pt x="41528" y="0"/>
                        </a:moveTo>
                        <a:cubicBezTo>
                          <a:pt x="43425" y="1123"/>
                          <a:pt x="42762" y="3306"/>
                          <a:pt x="43130" y="4982"/>
                        </a:cubicBezTo>
                        <a:cubicBezTo>
                          <a:pt x="44355" y="10241"/>
                          <a:pt x="46869" y="16862"/>
                          <a:pt x="45322" y="22885"/>
                        </a:cubicBezTo>
                        <a:cubicBezTo>
                          <a:pt x="45828" y="27342"/>
                          <a:pt x="44539" y="31016"/>
                          <a:pt x="42697" y="36238"/>
                        </a:cubicBezTo>
                        <a:cubicBezTo>
                          <a:pt x="41887" y="38485"/>
                          <a:pt x="41472" y="40999"/>
                          <a:pt x="40340" y="43089"/>
                        </a:cubicBezTo>
                        <a:cubicBezTo>
                          <a:pt x="35542" y="52059"/>
                          <a:pt x="27088" y="59261"/>
                          <a:pt x="16313" y="61701"/>
                        </a:cubicBezTo>
                        <a:cubicBezTo>
                          <a:pt x="15217" y="61958"/>
                          <a:pt x="14002" y="62115"/>
                          <a:pt x="12749" y="62207"/>
                        </a:cubicBezTo>
                        <a:cubicBezTo>
                          <a:pt x="9876" y="62419"/>
                          <a:pt x="6266" y="62659"/>
                          <a:pt x="3586" y="61765"/>
                        </a:cubicBezTo>
                        <a:cubicBezTo>
                          <a:pt x="575" y="60807"/>
                          <a:pt x="-632" y="57492"/>
                          <a:pt x="317" y="54674"/>
                        </a:cubicBezTo>
                        <a:cubicBezTo>
                          <a:pt x="3061" y="52252"/>
                          <a:pt x="6294" y="53597"/>
                          <a:pt x="9977" y="53201"/>
                        </a:cubicBezTo>
                        <a:cubicBezTo>
                          <a:pt x="16065" y="52869"/>
                          <a:pt x="23957" y="49452"/>
                          <a:pt x="28073" y="45189"/>
                        </a:cubicBezTo>
                        <a:cubicBezTo>
                          <a:pt x="31379" y="42085"/>
                          <a:pt x="33838" y="38080"/>
                          <a:pt x="35901" y="34092"/>
                        </a:cubicBezTo>
                        <a:cubicBezTo>
                          <a:pt x="38037" y="29966"/>
                          <a:pt x="39032" y="25490"/>
                          <a:pt x="39925" y="20978"/>
                        </a:cubicBezTo>
                        <a:cubicBezTo>
                          <a:pt x="40561" y="17700"/>
                          <a:pt x="41537" y="14375"/>
                          <a:pt x="41647" y="10977"/>
                        </a:cubicBezTo>
                        <a:cubicBezTo>
                          <a:pt x="41767" y="7376"/>
                          <a:pt x="41693" y="3721"/>
                          <a:pt x="41528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2" name="Google Shape;1552;p29"/>
                  <p:cNvSpPr/>
                  <p:nvPr/>
                </p:nvSpPr>
                <p:spPr>
                  <a:xfrm>
                    <a:off x="-308841" y="-6686988"/>
                    <a:ext cx="279382" cy="380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15" h="26474" extrusionOk="0">
                        <a:moveTo>
                          <a:pt x="18859" y="0"/>
                        </a:moveTo>
                        <a:cubicBezTo>
                          <a:pt x="20139" y="1068"/>
                          <a:pt x="18831" y="1299"/>
                          <a:pt x="18693" y="1879"/>
                        </a:cubicBezTo>
                        <a:cubicBezTo>
                          <a:pt x="18214" y="3702"/>
                          <a:pt x="19071" y="6760"/>
                          <a:pt x="17330" y="8224"/>
                        </a:cubicBezTo>
                        <a:cubicBezTo>
                          <a:pt x="17505" y="10103"/>
                          <a:pt x="16363" y="10950"/>
                          <a:pt x="15516" y="12681"/>
                        </a:cubicBezTo>
                        <a:cubicBezTo>
                          <a:pt x="15166" y="13445"/>
                          <a:pt x="15277" y="14578"/>
                          <a:pt x="14917" y="15324"/>
                        </a:cubicBezTo>
                        <a:cubicBezTo>
                          <a:pt x="13269" y="18501"/>
                          <a:pt x="11197" y="21218"/>
                          <a:pt x="8664" y="23870"/>
                        </a:cubicBezTo>
                        <a:cubicBezTo>
                          <a:pt x="8397" y="24137"/>
                          <a:pt x="8084" y="24386"/>
                          <a:pt x="7744" y="24625"/>
                        </a:cubicBezTo>
                        <a:cubicBezTo>
                          <a:pt x="6970" y="25178"/>
                          <a:pt x="6279" y="26200"/>
                          <a:pt x="5349" y="26449"/>
                        </a:cubicBezTo>
                        <a:cubicBezTo>
                          <a:pt x="4299" y="26706"/>
                          <a:pt x="2264" y="24985"/>
                          <a:pt x="551" y="22526"/>
                        </a:cubicBezTo>
                        <a:cubicBezTo>
                          <a:pt x="-766" y="19459"/>
                          <a:pt x="579" y="19045"/>
                          <a:pt x="1454" y="17976"/>
                        </a:cubicBezTo>
                        <a:cubicBezTo>
                          <a:pt x="2909" y="16218"/>
                          <a:pt x="5128" y="14136"/>
                          <a:pt x="6537" y="12515"/>
                        </a:cubicBezTo>
                        <a:cubicBezTo>
                          <a:pt x="7642" y="11300"/>
                          <a:pt x="8499" y="9872"/>
                          <a:pt x="9641" y="8740"/>
                        </a:cubicBezTo>
                        <a:cubicBezTo>
                          <a:pt x="10801" y="7561"/>
                          <a:pt x="11565" y="6161"/>
                          <a:pt x="12753" y="5019"/>
                        </a:cubicBezTo>
                        <a:cubicBezTo>
                          <a:pt x="13600" y="4181"/>
                          <a:pt x="14982" y="3629"/>
                          <a:pt x="15847" y="2754"/>
                        </a:cubicBezTo>
                        <a:cubicBezTo>
                          <a:pt x="16741" y="1833"/>
                          <a:pt x="17726" y="921"/>
                          <a:pt x="18859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3" name="Google Shape;1553;p29"/>
                  <p:cNvSpPr/>
                  <p:nvPr/>
                </p:nvSpPr>
                <p:spPr>
                  <a:xfrm>
                    <a:off x="-59368" y="-7521838"/>
                    <a:ext cx="770369" cy="9843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535" h="68407" extrusionOk="0">
                        <a:moveTo>
                          <a:pt x="48359" y="0"/>
                        </a:moveTo>
                        <a:cubicBezTo>
                          <a:pt x="50348" y="1299"/>
                          <a:pt x="49823" y="3804"/>
                          <a:pt x="50293" y="5737"/>
                        </a:cubicBezTo>
                        <a:cubicBezTo>
                          <a:pt x="51840" y="11797"/>
                          <a:pt x="54630" y="19385"/>
                          <a:pt x="53083" y="26384"/>
                        </a:cubicBezTo>
                        <a:cubicBezTo>
                          <a:pt x="53571" y="31495"/>
                          <a:pt x="52208" y="35787"/>
                          <a:pt x="49971" y="41773"/>
                        </a:cubicBezTo>
                        <a:cubicBezTo>
                          <a:pt x="48994" y="44361"/>
                          <a:pt x="48341" y="47178"/>
                          <a:pt x="46950" y="49545"/>
                        </a:cubicBezTo>
                        <a:cubicBezTo>
                          <a:pt x="41111" y="59684"/>
                          <a:pt x="30447" y="67448"/>
                          <a:pt x="17665" y="68341"/>
                        </a:cubicBezTo>
                        <a:cubicBezTo>
                          <a:pt x="16367" y="68451"/>
                          <a:pt x="14958" y="68414"/>
                          <a:pt x="13503" y="68304"/>
                        </a:cubicBezTo>
                        <a:cubicBezTo>
                          <a:pt x="10187" y="68046"/>
                          <a:pt x="6034" y="67493"/>
                          <a:pt x="3161" y="65900"/>
                        </a:cubicBezTo>
                        <a:cubicBezTo>
                          <a:pt x="-72" y="64160"/>
                          <a:pt x="-762" y="60403"/>
                          <a:pt x="803" y="57898"/>
                        </a:cubicBezTo>
                        <a:cubicBezTo>
                          <a:pt x="4238" y="56351"/>
                          <a:pt x="7590" y="58607"/>
                          <a:pt x="11873" y="58929"/>
                        </a:cubicBezTo>
                        <a:cubicBezTo>
                          <a:pt x="15335" y="59252"/>
                          <a:pt x="19571" y="58957"/>
                          <a:pt x="23522" y="57732"/>
                        </a:cubicBezTo>
                        <a:cubicBezTo>
                          <a:pt x="27491" y="56590"/>
                          <a:pt x="30990" y="54435"/>
                          <a:pt x="33625" y="52243"/>
                        </a:cubicBezTo>
                        <a:cubicBezTo>
                          <a:pt x="37667" y="48891"/>
                          <a:pt x="40725" y="44305"/>
                          <a:pt x="43147" y="39673"/>
                        </a:cubicBezTo>
                        <a:cubicBezTo>
                          <a:pt x="45661" y="34884"/>
                          <a:pt x="46793" y="29672"/>
                          <a:pt x="47668" y="24386"/>
                        </a:cubicBezTo>
                        <a:cubicBezTo>
                          <a:pt x="48285" y="20537"/>
                          <a:pt x="49160" y="16641"/>
                          <a:pt x="49123" y="12709"/>
                        </a:cubicBezTo>
                        <a:cubicBezTo>
                          <a:pt x="49077" y="8509"/>
                          <a:pt x="48792" y="4292"/>
                          <a:pt x="48359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4" name="Google Shape;1554;p29"/>
                  <p:cNvSpPr/>
                  <p:nvPr/>
                </p:nvSpPr>
                <p:spPr>
                  <a:xfrm>
                    <a:off x="-214834" y="-6562691"/>
                    <a:ext cx="571038" cy="303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83" h="21123" extrusionOk="0">
                        <a:moveTo>
                          <a:pt x="39345" y="0"/>
                        </a:moveTo>
                        <a:cubicBezTo>
                          <a:pt x="40349" y="1464"/>
                          <a:pt x="38839" y="1851"/>
                          <a:pt x="38415" y="2634"/>
                        </a:cubicBezTo>
                        <a:cubicBezTo>
                          <a:pt x="37116" y="5139"/>
                          <a:pt x="36260" y="9356"/>
                          <a:pt x="33129" y="10867"/>
                        </a:cubicBezTo>
                        <a:cubicBezTo>
                          <a:pt x="31950" y="13206"/>
                          <a:pt x="29934" y="13998"/>
                          <a:pt x="27383" y="15600"/>
                        </a:cubicBezTo>
                        <a:cubicBezTo>
                          <a:pt x="26278" y="16309"/>
                          <a:pt x="25357" y="17534"/>
                          <a:pt x="24178" y="18133"/>
                        </a:cubicBezTo>
                        <a:cubicBezTo>
                          <a:pt x="19067" y="20600"/>
                          <a:pt x="13514" y="21494"/>
                          <a:pt x="7657" y="20988"/>
                        </a:cubicBezTo>
                        <a:cubicBezTo>
                          <a:pt x="7058" y="20914"/>
                          <a:pt x="6414" y="20822"/>
                          <a:pt x="5769" y="20637"/>
                        </a:cubicBezTo>
                        <a:cubicBezTo>
                          <a:pt x="4277" y="20269"/>
                          <a:pt x="2352" y="20131"/>
                          <a:pt x="1091" y="19302"/>
                        </a:cubicBezTo>
                        <a:cubicBezTo>
                          <a:pt x="-327" y="18381"/>
                          <a:pt x="-318" y="15508"/>
                          <a:pt x="861" y="12773"/>
                        </a:cubicBezTo>
                        <a:cubicBezTo>
                          <a:pt x="3061" y="10176"/>
                          <a:pt x="4654" y="11290"/>
                          <a:pt x="6644" y="11474"/>
                        </a:cubicBezTo>
                        <a:cubicBezTo>
                          <a:pt x="9885" y="11852"/>
                          <a:pt x="14315" y="11999"/>
                          <a:pt x="17335" y="11419"/>
                        </a:cubicBezTo>
                        <a:cubicBezTo>
                          <a:pt x="19665" y="11032"/>
                          <a:pt x="21830" y="10139"/>
                          <a:pt x="23976" y="9393"/>
                        </a:cubicBezTo>
                        <a:cubicBezTo>
                          <a:pt x="26204" y="8629"/>
                          <a:pt x="28073" y="7275"/>
                          <a:pt x="30108" y="6142"/>
                        </a:cubicBezTo>
                        <a:cubicBezTo>
                          <a:pt x="31582" y="5314"/>
                          <a:pt x="33451" y="4807"/>
                          <a:pt x="34851" y="3721"/>
                        </a:cubicBezTo>
                        <a:cubicBezTo>
                          <a:pt x="36334" y="2569"/>
                          <a:pt x="37817" y="1344"/>
                          <a:pt x="39345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5" name="Google Shape;1555;p29"/>
                  <p:cNvSpPr/>
                  <p:nvPr/>
                </p:nvSpPr>
                <p:spPr>
                  <a:xfrm>
                    <a:off x="288529" y="-6574088"/>
                    <a:ext cx="500902" cy="261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09" h="18187" extrusionOk="0">
                        <a:moveTo>
                          <a:pt x="34440" y="0"/>
                        </a:moveTo>
                        <a:cubicBezTo>
                          <a:pt x="35481" y="1381"/>
                          <a:pt x="34026" y="1621"/>
                          <a:pt x="33676" y="2302"/>
                        </a:cubicBezTo>
                        <a:cubicBezTo>
                          <a:pt x="32562" y="4448"/>
                          <a:pt x="31926" y="8307"/>
                          <a:pt x="29099" y="9495"/>
                        </a:cubicBezTo>
                        <a:cubicBezTo>
                          <a:pt x="28105" y="11631"/>
                          <a:pt x="26281" y="12211"/>
                          <a:pt x="24025" y="13593"/>
                        </a:cubicBezTo>
                        <a:cubicBezTo>
                          <a:pt x="23049" y="14201"/>
                          <a:pt x="22238" y="15342"/>
                          <a:pt x="21189" y="15849"/>
                        </a:cubicBezTo>
                        <a:cubicBezTo>
                          <a:pt x="16630" y="17949"/>
                          <a:pt x="11676" y="18594"/>
                          <a:pt x="6509" y="17949"/>
                        </a:cubicBezTo>
                        <a:cubicBezTo>
                          <a:pt x="5984" y="17866"/>
                          <a:pt x="5413" y="17755"/>
                          <a:pt x="4852" y="17562"/>
                        </a:cubicBezTo>
                        <a:cubicBezTo>
                          <a:pt x="3553" y="17166"/>
                          <a:pt x="1831" y="17009"/>
                          <a:pt x="763" y="16181"/>
                        </a:cubicBezTo>
                        <a:cubicBezTo>
                          <a:pt x="-434" y="15260"/>
                          <a:pt x="-167" y="12460"/>
                          <a:pt x="1178" y="9790"/>
                        </a:cubicBezTo>
                        <a:cubicBezTo>
                          <a:pt x="3397" y="7248"/>
                          <a:pt x="4640" y="8307"/>
                          <a:pt x="6316" y="8491"/>
                        </a:cubicBezTo>
                        <a:cubicBezTo>
                          <a:pt x="9042" y="8859"/>
                          <a:pt x="12735" y="9136"/>
                          <a:pt x="15276" y="8740"/>
                        </a:cubicBezTo>
                        <a:cubicBezTo>
                          <a:pt x="17238" y="8491"/>
                          <a:pt x="19052" y="7773"/>
                          <a:pt x="20875" y="7248"/>
                        </a:cubicBezTo>
                        <a:cubicBezTo>
                          <a:pt x="22773" y="6704"/>
                          <a:pt x="24357" y="5590"/>
                          <a:pt x="26125" y="4743"/>
                        </a:cubicBezTo>
                        <a:cubicBezTo>
                          <a:pt x="27405" y="4117"/>
                          <a:pt x="29099" y="3831"/>
                          <a:pt x="30352" y="2975"/>
                        </a:cubicBezTo>
                        <a:cubicBezTo>
                          <a:pt x="31669" y="2063"/>
                          <a:pt x="33022" y="1096"/>
                          <a:pt x="34440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6" name="Google Shape;1556;p29"/>
                  <p:cNvSpPr/>
                  <p:nvPr/>
                </p:nvSpPr>
                <p:spPr>
                  <a:xfrm>
                    <a:off x="63504" y="-6333567"/>
                    <a:ext cx="189545" cy="193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72" h="13440" extrusionOk="0">
                        <a:moveTo>
                          <a:pt x="12561" y="0"/>
                        </a:moveTo>
                        <a:cubicBezTo>
                          <a:pt x="13868" y="930"/>
                          <a:pt x="12680" y="792"/>
                          <a:pt x="12625" y="1105"/>
                        </a:cubicBezTo>
                        <a:cubicBezTo>
                          <a:pt x="12423" y="2063"/>
                          <a:pt x="13307" y="4494"/>
                          <a:pt x="11851" y="4926"/>
                        </a:cubicBezTo>
                        <a:cubicBezTo>
                          <a:pt x="12017" y="6354"/>
                          <a:pt x="11069" y="6548"/>
                          <a:pt x="10341" y="7477"/>
                        </a:cubicBezTo>
                        <a:cubicBezTo>
                          <a:pt x="10037" y="7901"/>
                          <a:pt x="10037" y="8831"/>
                          <a:pt x="9687" y="9264"/>
                        </a:cubicBezTo>
                        <a:cubicBezTo>
                          <a:pt x="8140" y="11014"/>
                          <a:pt x="6170" y="12229"/>
                          <a:pt x="3812" y="13049"/>
                        </a:cubicBezTo>
                        <a:cubicBezTo>
                          <a:pt x="3563" y="13132"/>
                          <a:pt x="3296" y="13160"/>
                          <a:pt x="3011" y="13169"/>
                        </a:cubicBezTo>
                        <a:cubicBezTo>
                          <a:pt x="2375" y="13196"/>
                          <a:pt x="1592" y="13648"/>
                          <a:pt x="957" y="13325"/>
                        </a:cubicBezTo>
                        <a:cubicBezTo>
                          <a:pt x="239" y="12939"/>
                          <a:pt x="-120" y="10342"/>
                          <a:pt x="36" y="7358"/>
                        </a:cubicBezTo>
                        <a:cubicBezTo>
                          <a:pt x="524" y="4089"/>
                          <a:pt x="994" y="4521"/>
                          <a:pt x="1547" y="4163"/>
                        </a:cubicBezTo>
                        <a:cubicBezTo>
                          <a:pt x="2403" y="3582"/>
                          <a:pt x="3554" y="3242"/>
                          <a:pt x="4337" y="2845"/>
                        </a:cubicBezTo>
                        <a:cubicBezTo>
                          <a:pt x="4954" y="2560"/>
                          <a:pt x="5405" y="2017"/>
                          <a:pt x="6077" y="1851"/>
                        </a:cubicBezTo>
                        <a:cubicBezTo>
                          <a:pt x="6768" y="1648"/>
                          <a:pt x="7173" y="1133"/>
                          <a:pt x="7947" y="948"/>
                        </a:cubicBezTo>
                        <a:cubicBezTo>
                          <a:pt x="8490" y="810"/>
                          <a:pt x="9568" y="1031"/>
                          <a:pt x="10203" y="792"/>
                        </a:cubicBezTo>
                        <a:cubicBezTo>
                          <a:pt x="10793" y="580"/>
                          <a:pt x="11557" y="331"/>
                          <a:pt x="12561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7" name="Google Shape;1557;p29"/>
                  <p:cNvSpPr/>
                  <p:nvPr/>
                </p:nvSpPr>
                <p:spPr>
                  <a:xfrm>
                    <a:off x="197025" y="-6536589"/>
                    <a:ext cx="645967" cy="3574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90" h="24842" extrusionOk="0">
                        <a:moveTo>
                          <a:pt x="44437" y="0"/>
                        </a:moveTo>
                        <a:cubicBezTo>
                          <a:pt x="45634" y="1409"/>
                          <a:pt x="44124" y="2210"/>
                          <a:pt x="43774" y="3205"/>
                        </a:cubicBezTo>
                        <a:cubicBezTo>
                          <a:pt x="42669" y="6327"/>
                          <a:pt x="41913" y="11189"/>
                          <a:pt x="38460" y="13372"/>
                        </a:cubicBezTo>
                        <a:cubicBezTo>
                          <a:pt x="37162" y="16088"/>
                          <a:pt x="34896" y="17258"/>
                          <a:pt x="31912" y="19201"/>
                        </a:cubicBezTo>
                        <a:cubicBezTo>
                          <a:pt x="30632" y="20067"/>
                          <a:pt x="29500" y="21393"/>
                          <a:pt x="28091" y="22074"/>
                        </a:cubicBezTo>
                        <a:cubicBezTo>
                          <a:pt x="21994" y="24892"/>
                          <a:pt x="15272" y="25518"/>
                          <a:pt x="8466" y="24137"/>
                        </a:cubicBezTo>
                        <a:cubicBezTo>
                          <a:pt x="7776" y="23971"/>
                          <a:pt x="7030" y="23787"/>
                          <a:pt x="6293" y="23483"/>
                        </a:cubicBezTo>
                        <a:cubicBezTo>
                          <a:pt x="4580" y="22866"/>
                          <a:pt x="2370" y="22323"/>
                          <a:pt x="1007" y="21190"/>
                        </a:cubicBezTo>
                        <a:cubicBezTo>
                          <a:pt x="-531" y="19938"/>
                          <a:pt x="-227" y="16954"/>
                          <a:pt x="1375" y="14458"/>
                        </a:cubicBezTo>
                        <a:cubicBezTo>
                          <a:pt x="4110" y="12359"/>
                          <a:pt x="5777" y="13869"/>
                          <a:pt x="8043" y="14412"/>
                        </a:cubicBezTo>
                        <a:cubicBezTo>
                          <a:pt x="11717" y="15425"/>
                          <a:pt x="16939" y="16015"/>
                          <a:pt x="20493" y="15453"/>
                        </a:cubicBezTo>
                        <a:cubicBezTo>
                          <a:pt x="23238" y="15112"/>
                          <a:pt x="25779" y="14109"/>
                          <a:pt x="28247" y="13132"/>
                        </a:cubicBezTo>
                        <a:cubicBezTo>
                          <a:pt x="30808" y="12119"/>
                          <a:pt x="32926" y="10416"/>
                          <a:pt x="35127" y="8832"/>
                        </a:cubicBezTo>
                        <a:cubicBezTo>
                          <a:pt x="36729" y="7671"/>
                          <a:pt x="38709" y="6741"/>
                          <a:pt x="40127" y="5231"/>
                        </a:cubicBezTo>
                        <a:cubicBezTo>
                          <a:pt x="41628" y="3638"/>
                          <a:pt x="43056" y="1916"/>
                          <a:pt x="44437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8" name="Google Shape;1558;p29"/>
                  <p:cNvSpPr/>
                  <p:nvPr/>
                </p:nvSpPr>
                <p:spPr>
                  <a:xfrm>
                    <a:off x="-562242" y="-6316660"/>
                    <a:ext cx="244860" cy="2039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16" h="14176" extrusionOk="0">
                        <a:moveTo>
                          <a:pt x="16982" y="1376"/>
                        </a:moveTo>
                        <a:cubicBezTo>
                          <a:pt x="17185" y="2988"/>
                          <a:pt x="16448" y="2057"/>
                          <a:pt x="16126" y="2269"/>
                        </a:cubicBezTo>
                        <a:cubicBezTo>
                          <a:pt x="15113" y="2941"/>
                          <a:pt x="14735" y="5418"/>
                          <a:pt x="13363" y="5207"/>
                        </a:cubicBezTo>
                        <a:cubicBezTo>
                          <a:pt x="13059" y="6579"/>
                          <a:pt x="12203" y="6404"/>
                          <a:pt x="11429" y="7196"/>
                        </a:cubicBezTo>
                        <a:cubicBezTo>
                          <a:pt x="11088" y="7527"/>
                          <a:pt x="11098" y="8458"/>
                          <a:pt x="10812" y="8808"/>
                        </a:cubicBezTo>
                        <a:cubicBezTo>
                          <a:pt x="9587" y="10318"/>
                          <a:pt x="8399" y="11561"/>
                          <a:pt x="7202" y="12924"/>
                        </a:cubicBezTo>
                        <a:cubicBezTo>
                          <a:pt x="7083" y="13071"/>
                          <a:pt x="6917" y="13182"/>
                          <a:pt x="6742" y="13274"/>
                        </a:cubicBezTo>
                        <a:cubicBezTo>
                          <a:pt x="6318" y="13495"/>
                          <a:pt x="6152" y="14176"/>
                          <a:pt x="5591" y="14176"/>
                        </a:cubicBezTo>
                        <a:cubicBezTo>
                          <a:pt x="4992" y="14176"/>
                          <a:pt x="3030" y="12445"/>
                          <a:pt x="1041" y="10207"/>
                        </a:cubicBezTo>
                        <a:cubicBezTo>
                          <a:pt x="-791" y="7472"/>
                          <a:pt x="240" y="7141"/>
                          <a:pt x="793" y="6330"/>
                        </a:cubicBezTo>
                        <a:cubicBezTo>
                          <a:pt x="1732" y="4940"/>
                          <a:pt x="3574" y="3650"/>
                          <a:pt x="4872" y="2803"/>
                        </a:cubicBezTo>
                        <a:cubicBezTo>
                          <a:pt x="5867" y="2149"/>
                          <a:pt x="6824" y="1376"/>
                          <a:pt x="7957" y="1026"/>
                        </a:cubicBezTo>
                        <a:cubicBezTo>
                          <a:pt x="9108" y="685"/>
                          <a:pt x="10103" y="77"/>
                          <a:pt x="11318" y="4"/>
                        </a:cubicBezTo>
                        <a:cubicBezTo>
                          <a:pt x="12203" y="-52"/>
                          <a:pt x="13299" y="547"/>
                          <a:pt x="14155" y="630"/>
                        </a:cubicBezTo>
                        <a:cubicBezTo>
                          <a:pt x="15076" y="713"/>
                          <a:pt x="16015" y="943"/>
                          <a:pt x="16982" y="1376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9" name="Google Shape;1559;p29"/>
                  <p:cNvSpPr/>
                  <p:nvPr/>
                </p:nvSpPr>
                <p:spPr>
                  <a:xfrm>
                    <a:off x="-327691" y="-5509610"/>
                    <a:ext cx="424016" cy="2505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66" h="17412" extrusionOk="0">
                        <a:moveTo>
                          <a:pt x="28908" y="0"/>
                        </a:moveTo>
                        <a:cubicBezTo>
                          <a:pt x="30207" y="1087"/>
                          <a:pt x="28862" y="1465"/>
                          <a:pt x="28668" y="2100"/>
                        </a:cubicBezTo>
                        <a:cubicBezTo>
                          <a:pt x="28079" y="4080"/>
                          <a:pt x="28153" y="7736"/>
                          <a:pt x="25666" y="8988"/>
                        </a:cubicBezTo>
                        <a:cubicBezTo>
                          <a:pt x="25058" y="11060"/>
                          <a:pt x="23419" y="11696"/>
                          <a:pt x="21485" y="13059"/>
                        </a:cubicBezTo>
                        <a:cubicBezTo>
                          <a:pt x="20647" y="13667"/>
                          <a:pt x="19984" y="14799"/>
                          <a:pt x="19036" y="15297"/>
                        </a:cubicBezTo>
                        <a:cubicBezTo>
                          <a:pt x="14928" y="17387"/>
                          <a:pt x="10297" y="17893"/>
                          <a:pt x="5590" y="16972"/>
                        </a:cubicBezTo>
                        <a:cubicBezTo>
                          <a:pt x="5112" y="16862"/>
                          <a:pt x="4596" y="16724"/>
                          <a:pt x="4099" y="16494"/>
                        </a:cubicBezTo>
                        <a:cubicBezTo>
                          <a:pt x="2938" y="16024"/>
                          <a:pt x="1355" y="15739"/>
                          <a:pt x="461" y="14836"/>
                        </a:cubicBezTo>
                        <a:cubicBezTo>
                          <a:pt x="-543" y="13832"/>
                          <a:pt x="167" y="11134"/>
                          <a:pt x="1870" y="8684"/>
                        </a:cubicBezTo>
                        <a:cubicBezTo>
                          <a:pt x="4320" y="6400"/>
                          <a:pt x="5121" y="7404"/>
                          <a:pt x="6493" y="7644"/>
                        </a:cubicBezTo>
                        <a:cubicBezTo>
                          <a:pt x="8675" y="8067"/>
                          <a:pt x="11641" y="8436"/>
                          <a:pt x="13667" y="8123"/>
                        </a:cubicBezTo>
                        <a:cubicBezTo>
                          <a:pt x="15242" y="7938"/>
                          <a:pt x="16614" y="7303"/>
                          <a:pt x="18050" y="6870"/>
                        </a:cubicBezTo>
                        <a:cubicBezTo>
                          <a:pt x="19561" y="6400"/>
                          <a:pt x="20749" y="5406"/>
                          <a:pt x="22158" y="4632"/>
                        </a:cubicBezTo>
                        <a:cubicBezTo>
                          <a:pt x="23180" y="4070"/>
                          <a:pt x="24672" y="3776"/>
                          <a:pt x="25666" y="2947"/>
                        </a:cubicBezTo>
                        <a:cubicBezTo>
                          <a:pt x="26707" y="2063"/>
                          <a:pt x="27775" y="1114"/>
                          <a:pt x="28908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0" name="Google Shape;1560;p29"/>
                  <p:cNvSpPr/>
                  <p:nvPr/>
                </p:nvSpPr>
                <p:spPr>
                  <a:xfrm>
                    <a:off x="111206" y="-5534705"/>
                    <a:ext cx="788745" cy="156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12" h="10845" extrusionOk="0">
                        <a:moveTo>
                          <a:pt x="54812" y="10318"/>
                        </a:moveTo>
                        <a:cubicBezTo>
                          <a:pt x="53440" y="11589"/>
                          <a:pt x="52529" y="10189"/>
                          <a:pt x="51423" y="9995"/>
                        </a:cubicBezTo>
                        <a:cubicBezTo>
                          <a:pt x="47915" y="9388"/>
                          <a:pt x="43476" y="10585"/>
                          <a:pt x="39986" y="9139"/>
                        </a:cubicBezTo>
                        <a:cubicBezTo>
                          <a:pt x="37159" y="9747"/>
                          <a:pt x="35031" y="8826"/>
                          <a:pt x="31679" y="8679"/>
                        </a:cubicBezTo>
                        <a:cubicBezTo>
                          <a:pt x="30242" y="8596"/>
                          <a:pt x="28723" y="9240"/>
                          <a:pt x="27351" y="9222"/>
                        </a:cubicBezTo>
                        <a:cubicBezTo>
                          <a:pt x="21402" y="9222"/>
                          <a:pt x="15858" y="9222"/>
                          <a:pt x="9946" y="9443"/>
                        </a:cubicBezTo>
                        <a:cubicBezTo>
                          <a:pt x="9338" y="9471"/>
                          <a:pt x="8693" y="9443"/>
                          <a:pt x="8012" y="9406"/>
                        </a:cubicBezTo>
                        <a:cubicBezTo>
                          <a:pt x="6455" y="9296"/>
                          <a:pt x="4595" y="9747"/>
                          <a:pt x="3131" y="9406"/>
                        </a:cubicBezTo>
                        <a:cubicBezTo>
                          <a:pt x="1529" y="9056"/>
                          <a:pt x="249" y="6505"/>
                          <a:pt x="0" y="3512"/>
                        </a:cubicBezTo>
                        <a:cubicBezTo>
                          <a:pt x="1059" y="206"/>
                          <a:pt x="3923" y="566"/>
                          <a:pt x="6640" y="271"/>
                        </a:cubicBezTo>
                        <a:cubicBezTo>
                          <a:pt x="11226" y="-245"/>
                          <a:pt x="17626" y="68"/>
                          <a:pt x="22055" y="446"/>
                        </a:cubicBezTo>
                        <a:cubicBezTo>
                          <a:pt x="25454" y="704"/>
                          <a:pt x="28916" y="925"/>
                          <a:pt x="32167" y="1616"/>
                        </a:cubicBezTo>
                        <a:cubicBezTo>
                          <a:pt x="35492" y="2324"/>
                          <a:pt x="38770" y="2794"/>
                          <a:pt x="41883" y="3826"/>
                        </a:cubicBezTo>
                        <a:cubicBezTo>
                          <a:pt x="44148" y="4599"/>
                          <a:pt x="46174" y="6026"/>
                          <a:pt x="48283" y="6929"/>
                        </a:cubicBezTo>
                        <a:cubicBezTo>
                          <a:pt x="50539" y="7877"/>
                          <a:pt x="52713" y="9001"/>
                          <a:pt x="54812" y="10318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1" name="Google Shape;1561;p29"/>
                  <p:cNvSpPr/>
                  <p:nvPr/>
                </p:nvSpPr>
                <p:spPr>
                  <a:xfrm>
                    <a:off x="-373925" y="-5357369"/>
                    <a:ext cx="564995" cy="275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63" h="19161" extrusionOk="0">
                        <a:moveTo>
                          <a:pt x="0" y="4717"/>
                        </a:moveTo>
                        <a:cubicBezTo>
                          <a:pt x="1676" y="4136"/>
                          <a:pt x="1639" y="5646"/>
                          <a:pt x="2367" y="6199"/>
                        </a:cubicBezTo>
                        <a:cubicBezTo>
                          <a:pt x="4715" y="7995"/>
                          <a:pt x="8546" y="8428"/>
                          <a:pt x="10581" y="10490"/>
                        </a:cubicBezTo>
                        <a:cubicBezTo>
                          <a:pt x="12902" y="10509"/>
                          <a:pt x="14191" y="11697"/>
                          <a:pt x="16622" y="11798"/>
                        </a:cubicBezTo>
                        <a:cubicBezTo>
                          <a:pt x="17672" y="11844"/>
                          <a:pt x="18648" y="11043"/>
                          <a:pt x="19477" y="10822"/>
                        </a:cubicBezTo>
                        <a:cubicBezTo>
                          <a:pt x="23179" y="9763"/>
                          <a:pt x="26163" y="7451"/>
                          <a:pt x="28760" y="4201"/>
                        </a:cubicBezTo>
                        <a:cubicBezTo>
                          <a:pt x="29027" y="3860"/>
                          <a:pt x="29340" y="3529"/>
                          <a:pt x="29690" y="3178"/>
                        </a:cubicBezTo>
                        <a:cubicBezTo>
                          <a:pt x="30491" y="2377"/>
                          <a:pt x="30997" y="1023"/>
                          <a:pt x="31918" y="324"/>
                        </a:cubicBezTo>
                        <a:cubicBezTo>
                          <a:pt x="32931" y="-432"/>
                          <a:pt x="35611" y="176"/>
                          <a:pt x="38190" y="1714"/>
                        </a:cubicBezTo>
                        <a:cubicBezTo>
                          <a:pt x="40400" y="4311"/>
                          <a:pt x="38715" y="6098"/>
                          <a:pt x="37435" y="8142"/>
                        </a:cubicBezTo>
                        <a:cubicBezTo>
                          <a:pt x="35418" y="11641"/>
                          <a:pt x="30684" y="15841"/>
                          <a:pt x="26439" y="17452"/>
                        </a:cubicBezTo>
                        <a:cubicBezTo>
                          <a:pt x="23354" y="18797"/>
                          <a:pt x="19496" y="19635"/>
                          <a:pt x="16033" y="18871"/>
                        </a:cubicBezTo>
                        <a:cubicBezTo>
                          <a:pt x="12524" y="18161"/>
                          <a:pt x="9402" y="16854"/>
                          <a:pt x="7091" y="14901"/>
                        </a:cubicBezTo>
                        <a:cubicBezTo>
                          <a:pt x="5387" y="13474"/>
                          <a:pt x="4402" y="11476"/>
                          <a:pt x="3214" y="9956"/>
                        </a:cubicBezTo>
                        <a:cubicBezTo>
                          <a:pt x="1934" y="8317"/>
                          <a:pt x="884" y="6567"/>
                          <a:pt x="0" y="4717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2" name="Google Shape;1562;p29"/>
                  <p:cNvSpPr/>
                  <p:nvPr/>
                </p:nvSpPr>
                <p:spPr>
                  <a:xfrm>
                    <a:off x="-690237" y="-5335224"/>
                    <a:ext cx="364427" cy="163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5" h="11388" extrusionOk="0">
                        <a:moveTo>
                          <a:pt x="0" y="1705"/>
                        </a:moveTo>
                        <a:cubicBezTo>
                          <a:pt x="1474" y="922"/>
                          <a:pt x="1096" y="2101"/>
                          <a:pt x="1556" y="2405"/>
                        </a:cubicBezTo>
                        <a:cubicBezTo>
                          <a:pt x="3104" y="3335"/>
                          <a:pt x="5700" y="2405"/>
                          <a:pt x="6787" y="3703"/>
                        </a:cubicBezTo>
                        <a:cubicBezTo>
                          <a:pt x="8260" y="3114"/>
                          <a:pt x="8951" y="3924"/>
                          <a:pt x="10416" y="3887"/>
                        </a:cubicBezTo>
                        <a:cubicBezTo>
                          <a:pt x="11032" y="3906"/>
                          <a:pt x="11742" y="3132"/>
                          <a:pt x="12276" y="3058"/>
                        </a:cubicBezTo>
                        <a:cubicBezTo>
                          <a:pt x="14642" y="2579"/>
                          <a:pt x="16659" y="1954"/>
                          <a:pt x="18492" y="949"/>
                        </a:cubicBezTo>
                        <a:cubicBezTo>
                          <a:pt x="18676" y="830"/>
                          <a:pt x="18879" y="756"/>
                          <a:pt x="19109" y="710"/>
                        </a:cubicBezTo>
                        <a:cubicBezTo>
                          <a:pt x="19661" y="600"/>
                          <a:pt x="20011" y="-91"/>
                          <a:pt x="20610" y="10"/>
                        </a:cubicBezTo>
                        <a:cubicBezTo>
                          <a:pt x="21218" y="84"/>
                          <a:pt x="23041" y="1999"/>
                          <a:pt x="24818" y="4412"/>
                        </a:cubicBezTo>
                        <a:cubicBezTo>
                          <a:pt x="26181" y="7424"/>
                          <a:pt x="24505" y="8004"/>
                          <a:pt x="23253" y="8879"/>
                        </a:cubicBezTo>
                        <a:cubicBezTo>
                          <a:pt x="21089" y="10481"/>
                          <a:pt x="17432" y="11245"/>
                          <a:pt x="14937" y="11319"/>
                        </a:cubicBezTo>
                        <a:cubicBezTo>
                          <a:pt x="13022" y="11457"/>
                          <a:pt x="11032" y="11430"/>
                          <a:pt x="9237" y="10868"/>
                        </a:cubicBezTo>
                        <a:cubicBezTo>
                          <a:pt x="7423" y="10269"/>
                          <a:pt x="5608" y="9763"/>
                          <a:pt x="4116" y="8630"/>
                        </a:cubicBezTo>
                        <a:cubicBezTo>
                          <a:pt x="3039" y="7765"/>
                          <a:pt x="2431" y="6309"/>
                          <a:pt x="1685" y="5315"/>
                        </a:cubicBezTo>
                        <a:cubicBezTo>
                          <a:pt x="893" y="4256"/>
                          <a:pt x="304" y="3021"/>
                          <a:pt x="0" y="1705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3" name="Google Shape;1563;p29"/>
                  <p:cNvSpPr/>
                  <p:nvPr/>
                </p:nvSpPr>
                <p:spPr>
                  <a:xfrm>
                    <a:off x="120617" y="-5389343"/>
                    <a:ext cx="826116" cy="1515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09" h="10532" extrusionOk="0">
                        <a:moveTo>
                          <a:pt x="57409" y="3375"/>
                        </a:moveTo>
                        <a:cubicBezTo>
                          <a:pt x="56424" y="4987"/>
                          <a:pt x="55089" y="3900"/>
                          <a:pt x="53947" y="4011"/>
                        </a:cubicBezTo>
                        <a:cubicBezTo>
                          <a:pt x="50291" y="4379"/>
                          <a:pt x="46054" y="6626"/>
                          <a:pt x="42132" y="5963"/>
                        </a:cubicBezTo>
                        <a:cubicBezTo>
                          <a:pt x="39359" y="7151"/>
                          <a:pt x="36956" y="6681"/>
                          <a:pt x="33457" y="7096"/>
                        </a:cubicBezTo>
                        <a:cubicBezTo>
                          <a:pt x="31946" y="7280"/>
                          <a:pt x="30464" y="8118"/>
                          <a:pt x="29027" y="8321"/>
                        </a:cubicBezTo>
                        <a:cubicBezTo>
                          <a:pt x="22774" y="9177"/>
                          <a:pt x="16889" y="9711"/>
                          <a:pt x="10581" y="10245"/>
                        </a:cubicBezTo>
                        <a:cubicBezTo>
                          <a:pt x="9937" y="10300"/>
                          <a:pt x="9237" y="10309"/>
                          <a:pt x="8518" y="10300"/>
                        </a:cubicBezTo>
                        <a:cubicBezTo>
                          <a:pt x="6852" y="10264"/>
                          <a:pt x="4872" y="10733"/>
                          <a:pt x="3297" y="10429"/>
                        </a:cubicBezTo>
                        <a:cubicBezTo>
                          <a:pt x="1575" y="10089"/>
                          <a:pt x="221" y="7538"/>
                          <a:pt x="0" y="4545"/>
                        </a:cubicBezTo>
                        <a:cubicBezTo>
                          <a:pt x="1114" y="1238"/>
                          <a:pt x="4015" y="1589"/>
                          <a:pt x="6778" y="1220"/>
                        </a:cubicBezTo>
                        <a:cubicBezTo>
                          <a:pt x="11438" y="594"/>
                          <a:pt x="17912" y="438"/>
                          <a:pt x="22424" y="290"/>
                        </a:cubicBezTo>
                        <a:cubicBezTo>
                          <a:pt x="25887" y="179"/>
                          <a:pt x="29395" y="-106"/>
                          <a:pt x="32757" y="41"/>
                        </a:cubicBezTo>
                        <a:cubicBezTo>
                          <a:pt x="36210" y="198"/>
                          <a:pt x="39562" y="5"/>
                          <a:pt x="42887" y="364"/>
                        </a:cubicBezTo>
                        <a:cubicBezTo>
                          <a:pt x="45309" y="621"/>
                          <a:pt x="47666" y="1533"/>
                          <a:pt x="49996" y="1874"/>
                        </a:cubicBezTo>
                        <a:cubicBezTo>
                          <a:pt x="52473" y="2233"/>
                          <a:pt x="54942" y="2721"/>
                          <a:pt x="57409" y="3375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4" name="Google Shape;1564;p29"/>
                  <p:cNvSpPr/>
                  <p:nvPr/>
                </p:nvSpPr>
                <p:spPr>
                  <a:xfrm>
                    <a:off x="-2513644" y="-3841565"/>
                    <a:ext cx="1723131" cy="8598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745" h="59751" extrusionOk="0">
                        <a:moveTo>
                          <a:pt x="0" y="59752"/>
                        </a:moveTo>
                        <a:cubicBezTo>
                          <a:pt x="718" y="56998"/>
                          <a:pt x="3767" y="55801"/>
                          <a:pt x="5719" y="53959"/>
                        </a:cubicBezTo>
                        <a:cubicBezTo>
                          <a:pt x="12036" y="48240"/>
                          <a:pt x="18869" y="40440"/>
                          <a:pt x="27047" y="36047"/>
                        </a:cubicBezTo>
                        <a:cubicBezTo>
                          <a:pt x="32011" y="31553"/>
                          <a:pt x="37113" y="29011"/>
                          <a:pt x="44323" y="24904"/>
                        </a:cubicBezTo>
                        <a:cubicBezTo>
                          <a:pt x="47390" y="23044"/>
                          <a:pt x="50291" y="20898"/>
                          <a:pt x="53311" y="19213"/>
                        </a:cubicBezTo>
                        <a:cubicBezTo>
                          <a:pt x="66563" y="12380"/>
                          <a:pt x="79824" y="7306"/>
                          <a:pt x="94439" y="3373"/>
                        </a:cubicBezTo>
                        <a:cubicBezTo>
                          <a:pt x="95986" y="3033"/>
                          <a:pt x="97570" y="2683"/>
                          <a:pt x="99274" y="2305"/>
                        </a:cubicBezTo>
                        <a:cubicBezTo>
                          <a:pt x="103151" y="1467"/>
                          <a:pt x="107820" y="298"/>
                          <a:pt x="111559" y="12"/>
                        </a:cubicBezTo>
                        <a:cubicBezTo>
                          <a:pt x="115703" y="-181"/>
                          <a:pt x="119064" y="1955"/>
                          <a:pt x="119745" y="4884"/>
                        </a:cubicBezTo>
                        <a:cubicBezTo>
                          <a:pt x="117379" y="8512"/>
                          <a:pt x="110803" y="8964"/>
                          <a:pt x="104597" y="10501"/>
                        </a:cubicBezTo>
                        <a:cubicBezTo>
                          <a:pt x="94163" y="12951"/>
                          <a:pt x="79907" y="17160"/>
                          <a:pt x="70293" y="20972"/>
                        </a:cubicBezTo>
                        <a:cubicBezTo>
                          <a:pt x="62861" y="23744"/>
                          <a:pt x="55669" y="27363"/>
                          <a:pt x="48689" y="30605"/>
                        </a:cubicBezTo>
                        <a:cubicBezTo>
                          <a:pt x="41551" y="33994"/>
                          <a:pt x="35004" y="38055"/>
                          <a:pt x="28392" y="41821"/>
                        </a:cubicBezTo>
                        <a:cubicBezTo>
                          <a:pt x="23621" y="44639"/>
                          <a:pt x="18685" y="46987"/>
                          <a:pt x="14182" y="49962"/>
                        </a:cubicBezTo>
                        <a:cubicBezTo>
                          <a:pt x="9430" y="53158"/>
                          <a:pt x="4743" y="56436"/>
                          <a:pt x="0" y="59752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5" name="Google Shape;1565;p29"/>
                  <p:cNvSpPr/>
                  <p:nvPr/>
                </p:nvSpPr>
                <p:spPr>
                  <a:xfrm>
                    <a:off x="-1732347" y="-3734176"/>
                    <a:ext cx="996407" cy="420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243" h="29199" extrusionOk="0">
                        <a:moveTo>
                          <a:pt x="69243" y="0"/>
                        </a:moveTo>
                        <a:cubicBezTo>
                          <a:pt x="68424" y="1897"/>
                          <a:pt x="66508" y="1289"/>
                          <a:pt x="65108" y="1796"/>
                        </a:cubicBezTo>
                        <a:cubicBezTo>
                          <a:pt x="60679" y="3417"/>
                          <a:pt x="56102" y="7100"/>
                          <a:pt x="51120" y="7957"/>
                        </a:cubicBezTo>
                        <a:cubicBezTo>
                          <a:pt x="48072" y="10148"/>
                          <a:pt x="45023" y="10627"/>
                          <a:pt x="40907" y="12442"/>
                        </a:cubicBezTo>
                        <a:cubicBezTo>
                          <a:pt x="39130" y="13215"/>
                          <a:pt x="37610" y="14642"/>
                          <a:pt x="35934" y="15416"/>
                        </a:cubicBezTo>
                        <a:cubicBezTo>
                          <a:pt x="28106" y="19090"/>
                          <a:pt x="21614" y="22139"/>
                          <a:pt x="14606" y="25427"/>
                        </a:cubicBezTo>
                        <a:cubicBezTo>
                          <a:pt x="13869" y="25785"/>
                          <a:pt x="13040" y="26126"/>
                          <a:pt x="12193" y="26458"/>
                        </a:cubicBezTo>
                        <a:cubicBezTo>
                          <a:pt x="10222" y="27204"/>
                          <a:pt x="8067" y="28622"/>
                          <a:pt x="6115" y="29101"/>
                        </a:cubicBezTo>
                        <a:cubicBezTo>
                          <a:pt x="3978" y="29635"/>
                          <a:pt x="1409" y="27959"/>
                          <a:pt x="0" y="25307"/>
                        </a:cubicBezTo>
                        <a:cubicBezTo>
                          <a:pt x="55" y="21697"/>
                          <a:pt x="3628" y="20546"/>
                          <a:pt x="6796" y="18842"/>
                        </a:cubicBezTo>
                        <a:cubicBezTo>
                          <a:pt x="12119" y="15959"/>
                          <a:pt x="19901" y="12792"/>
                          <a:pt x="25343" y="10664"/>
                        </a:cubicBezTo>
                        <a:cubicBezTo>
                          <a:pt x="29506" y="9016"/>
                          <a:pt x="33705" y="7257"/>
                          <a:pt x="37877" y="6004"/>
                        </a:cubicBezTo>
                        <a:cubicBezTo>
                          <a:pt x="42150" y="4734"/>
                          <a:pt x="46239" y="3233"/>
                          <a:pt x="50438" y="2293"/>
                        </a:cubicBezTo>
                        <a:cubicBezTo>
                          <a:pt x="53505" y="1621"/>
                          <a:pt x="56673" y="1630"/>
                          <a:pt x="59647" y="1124"/>
                        </a:cubicBezTo>
                        <a:cubicBezTo>
                          <a:pt x="62825" y="581"/>
                          <a:pt x="66020" y="203"/>
                          <a:pt x="69243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6" name="Google Shape;1566;p29"/>
                  <p:cNvSpPr/>
                  <p:nvPr/>
                </p:nvSpPr>
                <p:spPr>
                  <a:xfrm>
                    <a:off x="-1778753" y="-3363833"/>
                    <a:ext cx="272878" cy="4208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3" h="29245" extrusionOk="0">
                        <a:moveTo>
                          <a:pt x="18963" y="28882"/>
                        </a:moveTo>
                        <a:cubicBezTo>
                          <a:pt x="17628" y="29895"/>
                          <a:pt x="17564" y="28504"/>
                          <a:pt x="16965" y="28209"/>
                        </a:cubicBezTo>
                        <a:cubicBezTo>
                          <a:pt x="15123" y="27215"/>
                          <a:pt x="11633" y="26883"/>
                          <a:pt x="10611" y="24443"/>
                        </a:cubicBezTo>
                        <a:cubicBezTo>
                          <a:pt x="8631" y="23761"/>
                          <a:pt x="8115" y="22196"/>
                          <a:pt x="6752" y="20400"/>
                        </a:cubicBezTo>
                        <a:cubicBezTo>
                          <a:pt x="6126" y="19645"/>
                          <a:pt x="5021" y="19101"/>
                          <a:pt x="4431" y="18301"/>
                        </a:cubicBezTo>
                        <a:cubicBezTo>
                          <a:pt x="2111" y="14764"/>
                          <a:pt x="702" y="10850"/>
                          <a:pt x="85" y="6448"/>
                        </a:cubicBezTo>
                        <a:cubicBezTo>
                          <a:pt x="29" y="5997"/>
                          <a:pt x="29" y="5500"/>
                          <a:pt x="57" y="4993"/>
                        </a:cubicBezTo>
                        <a:cubicBezTo>
                          <a:pt x="94" y="3842"/>
                          <a:pt x="-192" y="2387"/>
                          <a:pt x="250" y="1319"/>
                        </a:cubicBezTo>
                        <a:cubicBezTo>
                          <a:pt x="803" y="131"/>
                          <a:pt x="3483" y="-293"/>
                          <a:pt x="6430" y="204"/>
                        </a:cubicBezTo>
                        <a:cubicBezTo>
                          <a:pt x="9552" y="1476"/>
                          <a:pt x="8925" y="2765"/>
                          <a:pt x="9174" y="4210"/>
                        </a:cubicBezTo>
                        <a:cubicBezTo>
                          <a:pt x="9561" y="6577"/>
                          <a:pt x="10058" y="9764"/>
                          <a:pt x="10786" y="11927"/>
                        </a:cubicBezTo>
                        <a:cubicBezTo>
                          <a:pt x="11283" y="13613"/>
                          <a:pt x="12213" y="15114"/>
                          <a:pt x="12784" y="16716"/>
                        </a:cubicBezTo>
                        <a:cubicBezTo>
                          <a:pt x="13401" y="18374"/>
                          <a:pt x="14478" y="19682"/>
                          <a:pt x="15206" y="21257"/>
                        </a:cubicBezTo>
                        <a:cubicBezTo>
                          <a:pt x="15768" y="22380"/>
                          <a:pt x="15924" y="23936"/>
                          <a:pt x="16615" y="25078"/>
                        </a:cubicBezTo>
                        <a:cubicBezTo>
                          <a:pt x="17241" y="26082"/>
                          <a:pt x="17996" y="27298"/>
                          <a:pt x="18963" y="28882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7" name="Google Shape;1567;p29"/>
                  <p:cNvSpPr/>
                  <p:nvPr/>
                </p:nvSpPr>
                <p:spPr>
                  <a:xfrm>
                    <a:off x="-1589012" y="-2895095"/>
                    <a:ext cx="1861001" cy="591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26" h="41072" extrusionOk="0">
                        <a:moveTo>
                          <a:pt x="129327" y="0"/>
                        </a:moveTo>
                        <a:cubicBezTo>
                          <a:pt x="128756" y="2882"/>
                          <a:pt x="125477" y="4070"/>
                          <a:pt x="123230" y="5534"/>
                        </a:cubicBezTo>
                        <a:cubicBezTo>
                          <a:pt x="116066" y="10461"/>
                          <a:pt x="105982" y="14955"/>
                          <a:pt x="96460" y="15490"/>
                        </a:cubicBezTo>
                        <a:cubicBezTo>
                          <a:pt x="89921" y="17626"/>
                          <a:pt x="84083" y="17644"/>
                          <a:pt x="76154" y="19974"/>
                        </a:cubicBezTo>
                        <a:cubicBezTo>
                          <a:pt x="72755" y="21033"/>
                          <a:pt x="69735" y="22958"/>
                          <a:pt x="66668" y="24386"/>
                        </a:cubicBezTo>
                        <a:cubicBezTo>
                          <a:pt x="60001" y="27489"/>
                          <a:pt x="53647" y="31145"/>
                          <a:pt x="46768" y="34341"/>
                        </a:cubicBezTo>
                        <a:cubicBezTo>
                          <a:pt x="39971" y="37554"/>
                          <a:pt x="32263" y="40299"/>
                          <a:pt x="23883" y="40953"/>
                        </a:cubicBezTo>
                        <a:cubicBezTo>
                          <a:pt x="22170" y="41100"/>
                          <a:pt x="20292" y="41118"/>
                          <a:pt x="18349" y="40971"/>
                        </a:cubicBezTo>
                        <a:cubicBezTo>
                          <a:pt x="13919" y="40750"/>
                          <a:pt x="8264" y="39857"/>
                          <a:pt x="4369" y="37582"/>
                        </a:cubicBezTo>
                        <a:cubicBezTo>
                          <a:pt x="-42" y="35096"/>
                          <a:pt x="-945" y="30436"/>
                          <a:pt x="906" y="28170"/>
                        </a:cubicBezTo>
                        <a:cubicBezTo>
                          <a:pt x="5032" y="27664"/>
                          <a:pt x="9508" y="31007"/>
                          <a:pt x="15623" y="31532"/>
                        </a:cubicBezTo>
                        <a:cubicBezTo>
                          <a:pt x="20549" y="32047"/>
                          <a:pt x="26719" y="31532"/>
                          <a:pt x="32641" y="29883"/>
                        </a:cubicBezTo>
                        <a:cubicBezTo>
                          <a:pt x="38507" y="28263"/>
                          <a:pt x="44410" y="25564"/>
                          <a:pt x="49263" y="23299"/>
                        </a:cubicBezTo>
                        <a:cubicBezTo>
                          <a:pt x="56713" y="19790"/>
                          <a:pt x="64532" y="15655"/>
                          <a:pt x="73014" y="13510"/>
                        </a:cubicBezTo>
                        <a:cubicBezTo>
                          <a:pt x="81661" y="11345"/>
                          <a:pt x="89903" y="10461"/>
                          <a:pt x="97685" y="9651"/>
                        </a:cubicBezTo>
                        <a:cubicBezTo>
                          <a:pt x="103367" y="9089"/>
                          <a:pt x="108837" y="8951"/>
                          <a:pt x="114021" y="7468"/>
                        </a:cubicBezTo>
                        <a:cubicBezTo>
                          <a:pt x="119519" y="5912"/>
                          <a:pt x="124769" y="3610"/>
                          <a:pt x="129327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8" name="Google Shape;1568;p29"/>
                  <p:cNvSpPr/>
                  <p:nvPr/>
                </p:nvSpPr>
                <p:spPr>
                  <a:xfrm>
                    <a:off x="-580387" y="-2837192"/>
                    <a:ext cx="878193" cy="3831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028" h="26623" extrusionOk="0">
                        <a:moveTo>
                          <a:pt x="61029" y="0"/>
                        </a:moveTo>
                        <a:cubicBezTo>
                          <a:pt x="60817" y="1943"/>
                          <a:pt x="58957" y="1713"/>
                          <a:pt x="57870" y="2441"/>
                        </a:cubicBezTo>
                        <a:cubicBezTo>
                          <a:pt x="54389" y="4688"/>
                          <a:pt x="50944" y="8832"/>
                          <a:pt x="46524" y="10010"/>
                        </a:cubicBezTo>
                        <a:cubicBezTo>
                          <a:pt x="44047" y="12350"/>
                          <a:pt x="41312" y="12985"/>
                          <a:pt x="37656" y="14753"/>
                        </a:cubicBezTo>
                        <a:cubicBezTo>
                          <a:pt x="36090" y="15545"/>
                          <a:pt x="34727" y="16853"/>
                          <a:pt x="33208" y="17599"/>
                        </a:cubicBezTo>
                        <a:cubicBezTo>
                          <a:pt x="26577" y="20684"/>
                          <a:pt x="20030" y="22986"/>
                          <a:pt x="12902" y="24975"/>
                        </a:cubicBezTo>
                        <a:cubicBezTo>
                          <a:pt x="12174" y="25168"/>
                          <a:pt x="11364" y="25334"/>
                          <a:pt x="10535" y="25472"/>
                        </a:cubicBezTo>
                        <a:cubicBezTo>
                          <a:pt x="8620" y="25822"/>
                          <a:pt x="6391" y="26633"/>
                          <a:pt x="4531" y="26624"/>
                        </a:cubicBezTo>
                        <a:cubicBezTo>
                          <a:pt x="2477" y="26568"/>
                          <a:pt x="599" y="24266"/>
                          <a:pt x="0" y="21328"/>
                        </a:cubicBezTo>
                        <a:cubicBezTo>
                          <a:pt x="847" y="17875"/>
                          <a:pt x="4052" y="17792"/>
                          <a:pt x="7026" y="16890"/>
                        </a:cubicBezTo>
                        <a:cubicBezTo>
                          <a:pt x="12018" y="15416"/>
                          <a:pt x="18971" y="13630"/>
                          <a:pt x="23732" y="12101"/>
                        </a:cubicBezTo>
                        <a:cubicBezTo>
                          <a:pt x="27332" y="10858"/>
                          <a:pt x="30721" y="9688"/>
                          <a:pt x="34552" y="8371"/>
                        </a:cubicBezTo>
                        <a:cubicBezTo>
                          <a:pt x="38208" y="7229"/>
                          <a:pt x="41588" y="5654"/>
                          <a:pt x="45106" y="4531"/>
                        </a:cubicBezTo>
                        <a:cubicBezTo>
                          <a:pt x="47666" y="3684"/>
                          <a:pt x="50429" y="3408"/>
                          <a:pt x="52934" y="2560"/>
                        </a:cubicBezTo>
                        <a:cubicBezTo>
                          <a:pt x="55577" y="1630"/>
                          <a:pt x="58256" y="774"/>
                          <a:pt x="61029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9" name="Google Shape;1569;p29"/>
                  <p:cNvSpPr/>
                  <p:nvPr/>
                </p:nvSpPr>
                <p:spPr>
                  <a:xfrm>
                    <a:off x="-526584" y="-5264989"/>
                    <a:ext cx="2247761" cy="2878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203" h="200043" extrusionOk="0">
                        <a:moveTo>
                          <a:pt x="156002" y="0"/>
                        </a:moveTo>
                        <a:cubicBezTo>
                          <a:pt x="156849" y="5185"/>
                          <a:pt x="154805" y="11355"/>
                          <a:pt x="154041" y="16954"/>
                        </a:cubicBezTo>
                        <a:cubicBezTo>
                          <a:pt x="151628" y="34700"/>
                          <a:pt x="150145" y="55862"/>
                          <a:pt x="144343" y="74299"/>
                        </a:cubicBezTo>
                        <a:cubicBezTo>
                          <a:pt x="141710" y="87864"/>
                          <a:pt x="137713" y="99062"/>
                          <a:pt x="130741" y="114985"/>
                        </a:cubicBezTo>
                        <a:cubicBezTo>
                          <a:pt x="127712" y="121845"/>
                          <a:pt x="124885" y="128789"/>
                          <a:pt x="121210" y="135033"/>
                        </a:cubicBezTo>
                        <a:cubicBezTo>
                          <a:pt x="105518" y="161859"/>
                          <a:pt x="82495" y="184117"/>
                          <a:pt x="51700" y="194625"/>
                        </a:cubicBezTo>
                        <a:cubicBezTo>
                          <a:pt x="48569" y="195711"/>
                          <a:pt x="45106" y="196632"/>
                          <a:pt x="41497" y="197452"/>
                        </a:cubicBezTo>
                        <a:cubicBezTo>
                          <a:pt x="33208" y="199331"/>
                          <a:pt x="22866" y="200611"/>
                          <a:pt x="14799" y="199791"/>
                        </a:cubicBezTo>
                        <a:cubicBezTo>
                          <a:pt x="5876" y="198990"/>
                          <a:pt x="-55" y="194745"/>
                          <a:pt x="0" y="191770"/>
                        </a:cubicBezTo>
                        <a:cubicBezTo>
                          <a:pt x="6281" y="190020"/>
                          <a:pt x="19533" y="192267"/>
                          <a:pt x="32481" y="189827"/>
                        </a:cubicBezTo>
                        <a:cubicBezTo>
                          <a:pt x="43265" y="188050"/>
                          <a:pt x="55844" y="183869"/>
                          <a:pt x="67180" y="177459"/>
                        </a:cubicBezTo>
                        <a:cubicBezTo>
                          <a:pt x="78627" y="171225"/>
                          <a:pt x="88499" y="162679"/>
                          <a:pt x="95821" y="154915"/>
                        </a:cubicBezTo>
                        <a:cubicBezTo>
                          <a:pt x="107102" y="143008"/>
                          <a:pt x="116007" y="128660"/>
                          <a:pt x="123199" y="114331"/>
                        </a:cubicBezTo>
                        <a:cubicBezTo>
                          <a:pt x="130603" y="99587"/>
                          <a:pt x="135631" y="84162"/>
                          <a:pt x="140024" y="68774"/>
                        </a:cubicBezTo>
                        <a:cubicBezTo>
                          <a:pt x="143211" y="57538"/>
                          <a:pt x="146406" y="46589"/>
                          <a:pt x="148754" y="35492"/>
                        </a:cubicBezTo>
                        <a:cubicBezTo>
                          <a:pt x="151121" y="23888"/>
                          <a:pt x="153515" y="12175"/>
                          <a:pt x="156002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0" name="Google Shape;1570;p29"/>
                  <p:cNvSpPr/>
                  <p:nvPr/>
                </p:nvSpPr>
                <p:spPr>
                  <a:xfrm>
                    <a:off x="-325432" y="-6756561"/>
                    <a:ext cx="2168659" cy="4260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706" h="296071" extrusionOk="0">
                        <a:moveTo>
                          <a:pt x="0" y="294746"/>
                        </a:moveTo>
                        <a:cubicBezTo>
                          <a:pt x="6695" y="294221"/>
                          <a:pt x="14974" y="295363"/>
                          <a:pt x="22369" y="294184"/>
                        </a:cubicBezTo>
                        <a:cubicBezTo>
                          <a:pt x="34037" y="292471"/>
                          <a:pt x="46018" y="287452"/>
                          <a:pt x="56756" y="280527"/>
                        </a:cubicBezTo>
                        <a:cubicBezTo>
                          <a:pt x="67577" y="273630"/>
                          <a:pt x="77071" y="264761"/>
                          <a:pt x="85405" y="255617"/>
                        </a:cubicBezTo>
                        <a:cubicBezTo>
                          <a:pt x="95894" y="241343"/>
                          <a:pt x="104284" y="228680"/>
                          <a:pt x="113170" y="208208"/>
                        </a:cubicBezTo>
                        <a:cubicBezTo>
                          <a:pt x="116946" y="199358"/>
                          <a:pt x="119580" y="190167"/>
                          <a:pt x="122435" y="181474"/>
                        </a:cubicBezTo>
                        <a:cubicBezTo>
                          <a:pt x="134729" y="143745"/>
                          <a:pt x="140899" y="106466"/>
                          <a:pt x="141286" y="66591"/>
                        </a:cubicBezTo>
                        <a:cubicBezTo>
                          <a:pt x="141415" y="62512"/>
                          <a:pt x="141258" y="58100"/>
                          <a:pt x="141286" y="53551"/>
                        </a:cubicBezTo>
                        <a:cubicBezTo>
                          <a:pt x="141175" y="43071"/>
                          <a:pt x="139987" y="30510"/>
                          <a:pt x="139177" y="20693"/>
                        </a:cubicBezTo>
                        <a:cubicBezTo>
                          <a:pt x="138495" y="9918"/>
                          <a:pt x="139472" y="1474"/>
                          <a:pt x="142391" y="0"/>
                        </a:cubicBezTo>
                        <a:cubicBezTo>
                          <a:pt x="146839" y="7036"/>
                          <a:pt x="149095" y="25647"/>
                          <a:pt x="150081" y="43541"/>
                        </a:cubicBezTo>
                        <a:cubicBezTo>
                          <a:pt x="151047" y="58598"/>
                          <a:pt x="150955" y="76684"/>
                          <a:pt x="149371" y="94541"/>
                        </a:cubicBezTo>
                        <a:cubicBezTo>
                          <a:pt x="147852" y="112406"/>
                          <a:pt x="144859" y="129986"/>
                          <a:pt x="141608" y="144233"/>
                        </a:cubicBezTo>
                        <a:cubicBezTo>
                          <a:pt x="136736" y="166123"/>
                          <a:pt x="129802" y="187875"/>
                          <a:pt x="121044" y="207840"/>
                        </a:cubicBezTo>
                        <a:cubicBezTo>
                          <a:pt x="112010" y="228229"/>
                          <a:pt x="101088" y="247789"/>
                          <a:pt x="85810" y="263527"/>
                        </a:cubicBezTo>
                        <a:cubicBezTo>
                          <a:pt x="74714" y="275002"/>
                          <a:pt x="61378" y="283502"/>
                          <a:pt x="47335" y="289267"/>
                        </a:cubicBezTo>
                        <a:cubicBezTo>
                          <a:pt x="32342" y="295492"/>
                          <a:pt x="15692" y="297767"/>
                          <a:pt x="0" y="294746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1" name="Google Shape;1571;p29"/>
                  <p:cNvSpPr/>
                  <p:nvPr/>
                </p:nvSpPr>
                <p:spPr>
                  <a:xfrm>
                    <a:off x="845334" y="-9123922"/>
                    <a:ext cx="1044930" cy="2320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615" h="161240" extrusionOk="0">
                        <a:moveTo>
                          <a:pt x="0" y="0"/>
                        </a:moveTo>
                        <a:cubicBezTo>
                          <a:pt x="3564" y="967"/>
                          <a:pt x="6078" y="4586"/>
                          <a:pt x="8970" y="6990"/>
                        </a:cubicBezTo>
                        <a:cubicBezTo>
                          <a:pt x="18142" y="14578"/>
                          <a:pt x="30031" y="22507"/>
                          <a:pt x="37987" y="32739"/>
                        </a:cubicBezTo>
                        <a:cubicBezTo>
                          <a:pt x="44867" y="38982"/>
                          <a:pt x="49443" y="45548"/>
                          <a:pt x="55513" y="55513"/>
                        </a:cubicBezTo>
                        <a:cubicBezTo>
                          <a:pt x="58091" y="59841"/>
                          <a:pt x="61010" y="64022"/>
                          <a:pt x="62935" y="68488"/>
                        </a:cubicBezTo>
                        <a:cubicBezTo>
                          <a:pt x="71288" y="87836"/>
                          <a:pt x="74216" y="108317"/>
                          <a:pt x="71794" y="129646"/>
                        </a:cubicBezTo>
                        <a:cubicBezTo>
                          <a:pt x="71472" y="131819"/>
                          <a:pt x="71113" y="134167"/>
                          <a:pt x="70643" y="136571"/>
                        </a:cubicBezTo>
                        <a:cubicBezTo>
                          <a:pt x="69399" y="142068"/>
                          <a:pt x="68138" y="148810"/>
                          <a:pt x="65873" y="153681"/>
                        </a:cubicBezTo>
                        <a:cubicBezTo>
                          <a:pt x="63589" y="159115"/>
                          <a:pt x="59214" y="161933"/>
                          <a:pt x="56415" y="161095"/>
                        </a:cubicBezTo>
                        <a:cubicBezTo>
                          <a:pt x="55034" y="156195"/>
                          <a:pt x="58957" y="148110"/>
                          <a:pt x="60623" y="139481"/>
                        </a:cubicBezTo>
                        <a:cubicBezTo>
                          <a:pt x="62152" y="132307"/>
                          <a:pt x="63276" y="123604"/>
                          <a:pt x="63312" y="114920"/>
                        </a:cubicBezTo>
                        <a:cubicBezTo>
                          <a:pt x="63414" y="106236"/>
                          <a:pt x="62428" y="97635"/>
                          <a:pt x="60992" y="90728"/>
                        </a:cubicBezTo>
                        <a:cubicBezTo>
                          <a:pt x="58911" y="80073"/>
                          <a:pt x="54923" y="69759"/>
                          <a:pt x="50134" y="60458"/>
                        </a:cubicBezTo>
                        <a:cubicBezTo>
                          <a:pt x="45309" y="50825"/>
                          <a:pt x="38651" y="42454"/>
                          <a:pt x="31928" y="34341"/>
                        </a:cubicBezTo>
                        <a:cubicBezTo>
                          <a:pt x="26982" y="28447"/>
                          <a:pt x="22268" y="22488"/>
                          <a:pt x="16981" y="17111"/>
                        </a:cubicBezTo>
                        <a:cubicBezTo>
                          <a:pt x="11585" y="11668"/>
                          <a:pt x="6014" y="605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2" name="Google Shape;1572;p29"/>
                  <p:cNvSpPr/>
                  <p:nvPr/>
                </p:nvSpPr>
                <p:spPr>
                  <a:xfrm>
                    <a:off x="-407856" y="-9979133"/>
                    <a:ext cx="1249340" cy="831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820" h="57750" extrusionOk="0">
                        <a:moveTo>
                          <a:pt x="0" y="348"/>
                        </a:moveTo>
                        <a:cubicBezTo>
                          <a:pt x="2173" y="-721"/>
                          <a:pt x="4227" y="973"/>
                          <a:pt x="6280" y="1425"/>
                        </a:cubicBezTo>
                        <a:cubicBezTo>
                          <a:pt x="12736" y="3000"/>
                          <a:pt x="20960" y="3718"/>
                          <a:pt x="27259" y="7438"/>
                        </a:cubicBezTo>
                        <a:cubicBezTo>
                          <a:pt x="32425" y="8617"/>
                          <a:pt x="36201" y="11039"/>
                          <a:pt x="41957" y="14106"/>
                        </a:cubicBezTo>
                        <a:cubicBezTo>
                          <a:pt x="44489" y="15358"/>
                          <a:pt x="47197" y="16288"/>
                          <a:pt x="49591" y="17596"/>
                        </a:cubicBezTo>
                        <a:cubicBezTo>
                          <a:pt x="59693" y="23600"/>
                          <a:pt x="68515" y="30544"/>
                          <a:pt x="76979" y="38989"/>
                        </a:cubicBezTo>
                        <a:cubicBezTo>
                          <a:pt x="77826" y="39873"/>
                          <a:pt x="78710" y="40858"/>
                          <a:pt x="79594" y="41899"/>
                        </a:cubicBezTo>
                        <a:cubicBezTo>
                          <a:pt x="81666" y="44256"/>
                          <a:pt x="84327" y="46982"/>
                          <a:pt x="85902" y="49505"/>
                        </a:cubicBezTo>
                        <a:cubicBezTo>
                          <a:pt x="87551" y="52360"/>
                          <a:pt x="86897" y="55814"/>
                          <a:pt x="84603" y="57747"/>
                        </a:cubicBezTo>
                        <a:cubicBezTo>
                          <a:pt x="80644" y="57895"/>
                          <a:pt x="77982" y="53557"/>
                          <a:pt x="74538" y="49975"/>
                        </a:cubicBezTo>
                        <a:cubicBezTo>
                          <a:pt x="68865" y="43915"/>
                          <a:pt x="60522" y="35996"/>
                          <a:pt x="54177" y="31124"/>
                        </a:cubicBezTo>
                        <a:cubicBezTo>
                          <a:pt x="49397" y="27266"/>
                          <a:pt x="44084" y="24015"/>
                          <a:pt x="39157" y="20681"/>
                        </a:cubicBezTo>
                        <a:cubicBezTo>
                          <a:pt x="34055" y="17301"/>
                          <a:pt x="28686" y="14713"/>
                          <a:pt x="23520" y="11868"/>
                        </a:cubicBezTo>
                        <a:cubicBezTo>
                          <a:pt x="19726" y="9870"/>
                          <a:pt x="16190" y="7438"/>
                          <a:pt x="12368" y="5689"/>
                        </a:cubicBezTo>
                        <a:cubicBezTo>
                          <a:pt x="8288" y="3865"/>
                          <a:pt x="4172" y="2125"/>
                          <a:pt x="0" y="348"/>
                        </a:cubicBezTo>
                        <a:close/>
                      </a:path>
                    </a:pathLst>
                  </a:custGeom>
                  <a:solidFill>
                    <a:srgbClr val="924A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573" name="Google Shape;1573;p29"/>
              <p:cNvGrpSpPr/>
              <p:nvPr/>
            </p:nvGrpSpPr>
            <p:grpSpPr>
              <a:xfrm flipH="1">
                <a:off x="-449513" y="886769"/>
                <a:ext cx="1336688" cy="2194352"/>
                <a:chOff x="-2733489" y="-10098623"/>
                <a:chExt cx="4780716" cy="7848183"/>
              </a:xfrm>
            </p:grpSpPr>
            <p:sp>
              <p:nvSpPr>
                <p:cNvPr id="1574" name="Google Shape;1574;p29"/>
                <p:cNvSpPr/>
                <p:nvPr/>
              </p:nvSpPr>
              <p:spPr>
                <a:xfrm>
                  <a:off x="-769092" y="-7229501"/>
                  <a:ext cx="340827" cy="39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5" h="27767" extrusionOk="0">
                      <a:moveTo>
                        <a:pt x="19763" y="0"/>
                      </a:moveTo>
                      <a:cubicBezTo>
                        <a:pt x="21107" y="277"/>
                        <a:pt x="20675" y="1465"/>
                        <a:pt x="20979" y="2238"/>
                      </a:cubicBezTo>
                      <a:cubicBezTo>
                        <a:pt x="21955" y="4623"/>
                        <a:pt x="24110" y="7653"/>
                        <a:pt x="23409" y="10738"/>
                      </a:cubicBezTo>
                      <a:cubicBezTo>
                        <a:pt x="24082" y="12939"/>
                        <a:pt x="23428" y="14873"/>
                        <a:pt x="22498" y="17525"/>
                      </a:cubicBezTo>
                      <a:cubicBezTo>
                        <a:pt x="22093" y="18667"/>
                        <a:pt x="21964" y="20039"/>
                        <a:pt x="21301" y="21107"/>
                      </a:cubicBezTo>
                      <a:cubicBezTo>
                        <a:pt x="19901" y="23391"/>
                        <a:pt x="17847" y="25380"/>
                        <a:pt x="15241" y="26596"/>
                      </a:cubicBezTo>
                      <a:cubicBezTo>
                        <a:pt x="12561" y="27848"/>
                        <a:pt x="9430" y="28097"/>
                        <a:pt x="6456" y="27342"/>
                      </a:cubicBezTo>
                      <a:cubicBezTo>
                        <a:pt x="5839" y="27185"/>
                        <a:pt x="5203" y="26937"/>
                        <a:pt x="4559" y="26615"/>
                      </a:cubicBezTo>
                      <a:cubicBezTo>
                        <a:pt x="3113" y="25914"/>
                        <a:pt x="1234" y="24883"/>
                        <a:pt x="359" y="23419"/>
                      </a:cubicBezTo>
                      <a:cubicBezTo>
                        <a:pt x="-654" y="21770"/>
                        <a:pt x="599" y="19717"/>
                        <a:pt x="2579" y="18879"/>
                      </a:cubicBezTo>
                      <a:cubicBezTo>
                        <a:pt x="5047" y="18630"/>
                        <a:pt x="5369" y="19643"/>
                        <a:pt x="6732" y="20251"/>
                      </a:cubicBezTo>
                      <a:cubicBezTo>
                        <a:pt x="8933" y="21283"/>
                        <a:pt x="12202" y="21236"/>
                        <a:pt x="14062" y="19827"/>
                      </a:cubicBezTo>
                      <a:cubicBezTo>
                        <a:pt x="15554" y="18870"/>
                        <a:pt x="16696" y="17267"/>
                        <a:pt x="17672" y="15646"/>
                      </a:cubicBezTo>
                      <a:cubicBezTo>
                        <a:pt x="18695" y="13952"/>
                        <a:pt x="19008" y="12046"/>
                        <a:pt x="19358" y="9992"/>
                      </a:cubicBezTo>
                      <a:cubicBezTo>
                        <a:pt x="19606" y="8518"/>
                        <a:pt x="20140" y="6907"/>
                        <a:pt x="20095" y="5295"/>
                      </a:cubicBezTo>
                      <a:cubicBezTo>
                        <a:pt x="20048" y="3601"/>
                        <a:pt x="19910" y="1842"/>
                        <a:pt x="197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5" name="Google Shape;1575;p29"/>
                <p:cNvSpPr/>
                <p:nvPr/>
              </p:nvSpPr>
              <p:spPr>
                <a:xfrm>
                  <a:off x="-1010866" y="-6880196"/>
                  <a:ext cx="1107253" cy="757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6" h="52638" extrusionOk="0">
                      <a:moveTo>
                        <a:pt x="76946" y="0"/>
                      </a:moveTo>
                      <a:cubicBezTo>
                        <a:pt x="76983" y="2090"/>
                        <a:pt x="75086" y="3527"/>
                        <a:pt x="74073" y="5194"/>
                      </a:cubicBezTo>
                      <a:cubicBezTo>
                        <a:pt x="70831" y="10489"/>
                        <a:pt x="67885" y="17442"/>
                        <a:pt x="63124" y="22277"/>
                      </a:cubicBezTo>
                      <a:cubicBezTo>
                        <a:pt x="60637" y="26485"/>
                        <a:pt x="57617" y="29358"/>
                        <a:pt x="53261" y="33613"/>
                      </a:cubicBezTo>
                      <a:cubicBezTo>
                        <a:pt x="51401" y="35473"/>
                        <a:pt x="49715" y="37554"/>
                        <a:pt x="47744" y="39184"/>
                      </a:cubicBezTo>
                      <a:cubicBezTo>
                        <a:pt x="39115" y="46119"/>
                        <a:pt x="29225" y="50834"/>
                        <a:pt x="17760" y="52372"/>
                      </a:cubicBezTo>
                      <a:cubicBezTo>
                        <a:pt x="16581" y="52473"/>
                        <a:pt x="15310" y="52639"/>
                        <a:pt x="13984" y="52602"/>
                      </a:cubicBezTo>
                      <a:cubicBezTo>
                        <a:pt x="10954" y="52704"/>
                        <a:pt x="7215" y="52630"/>
                        <a:pt x="4397" y="51865"/>
                      </a:cubicBezTo>
                      <a:cubicBezTo>
                        <a:pt x="1275" y="51018"/>
                        <a:pt x="-391" y="48394"/>
                        <a:pt x="78" y="46321"/>
                      </a:cubicBezTo>
                      <a:cubicBezTo>
                        <a:pt x="2703" y="44664"/>
                        <a:pt x="6930" y="46082"/>
                        <a:pt x="11396" y="45972"/>
                      </a:cubicBezTo>
                      <a:cubicBezTo>
                        <a:pt x="18819" y="46091"/>
                        <a:pt x="28995" y="43273"/>
                        <a:pt x="35413" y="39820"/>
                      </a:cubicBezTo>
                      <a:cubicBezTo>
                        <a:pt x="40414" y="37315"/>
                        <a:pt x="44926" y="33889"/>
                        <a:pt x="49163" y="30381"/>
                      </a:cubicBezTo>
                      <a:cubicBezTo>
                        <a:pt x="53519" y="26798"/>
                        <a:pt x="57211" y="22636"/>
                        <a:pt x="60932" y="18575"/>
                      </a:cubicBezTo>
                      <a:cubicBezTo>
                        <a:pt x="63640" y="15600"/>
                        <a:pt x="66531" y="12856"/>
                        <a:pt x="69008" y="9798"/>
                      </a:cubicBezTo>
                      <a:cubicBezTo>
                        <a:pt x="71347" y="6897"/>
                        <a:pt x="73926" y="3721"/>
                        <a:pt x="769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6" name="Google Shape;1576;p29"/>
                <p:cNvSpPr/>
                <p:nvPr/>
              </p:nvSpPr>
              <p:spPr>
                <a:xfrm>
                  <a:off x="-24877" y="-7479288"/>
                  <a:ext cx="689195" cy="84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94" h="58521" extrusionOk="0">
                      <a:moveTo>
                        <a:pt x="46193" y="0"/>
                      </a:moveTo>
                      <a:cubicBezTo>
                        <a:pt x="47408" y="1501"/>
                        <a:pt x="46672" y="3518"/>
                        <a:pt x="46791" y="5267"/>
                      </a:cubicBezTo>
                      <a:cubicBezTo>
                        <a:pt x="47169" y="10774"/>
                        <a:pt x="48744" y="17414"/>
                        <a:pt x="47289" y="23373"/>
                      </a:cubicBezTo>
                      <a:cubicBezTo>
                        <a:pt x="47417" y="27774"/>
                        <a:pt x="46230" y="31430"/>
                        <a:pt x="44240" y="36578"/>
                      </a:cubicBezTo>
                      <a:cubicBezTo>
                        <a:pt x="43356" y="38788"/>
                        <a:pt x="42711" y="41183"/>
                        <a:pt x="41459" y="43199"/>
                      </a:cubicBezTo>
                      <a:cubicBezTo>
                        <a:pt x="36265" y="52151"/>
                        <a:pt x="26172" y="57474"/>
                        <a:pt x="15978" y="58321"/>
                      </a:cubicBezTo>
                      <a:cubicBezTo>
                        <a:pt x="14928" y="58459"/>
                        <a:pt x="13795" y="58487"/>
                        <a:pt x="12616" y="58505"/>
                      </a:cubicBezTo>
                      <a:cubicBezTo>
                        <a:pt x="9936" y="58505"/>
                        <a:pt x="6704" y="58643"/>
                        <a:pt x="4255" y="58118"/>
                      </a:cubicBezTo>
                      <a:cubicBezTo>
                        <a:pt x="1556" y="57547"/>
                        <a:pt x="-138" y="55346"/>
                        <a:pt x="9" y="53173"/>
                      </a:cubicBezTo>
                      <a:cubicBezTo>
                        <a:pt x="2164" y="51128"/>
                        <a:pt x="6280" y="52013"/>
                        <a:pt x="10296" y="51874"/>
                      </a:cubicBezTo>
                      <a:cubicBezTo>
                        <a:pt x="17046" y="51856"/>
                        <a:pt x="26025" y="49913"/>
                        <a:pt x="30657" y="46027"/>
                      </a:cubicBezTo>
                      <a:cubicBezTo>
                        <a:pt x="34350" y="43292"/>
                        <a:pt x="37085" y="39267"/>
                        <a:pt x="39231" y="35160"/>
                      </a:cubicBezTo>
                      <a:cubicBezTo>
                        <a:pt x="41441" y="30887"/>
                        <a:pt x="42528" y="26236"/>
                        <a:pt x="43439" y="21540"/>
                      </a:cubicBezTo>
                      <a:cubicBezTo>
                        <a:pt x="44093" y="18105"/>
                        <a:pt x="44958" y="14688"/>
                        <a:pt x="45253" y="11207"/>
                      </a:cubicBezTo>
                      <a:cubicBezTo>
                        <a:pt x="45529" y="7938"/>
                        <a:pt x="45824" y="4310"/>
                        <a:pt x="461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7" name="Google Shape;1577;p29"/>
                <p:cNvSpPr/>
                <p:nvPr/>
              </p:nvSpPr>
              <p:spPr>
                <a:xfrm>
                  <a:off x="-392876" y="-6366735"/>
                  <a:ext cx="751503" cy="278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24" h="19329" extrusionOk="0">
                      <a:moveTo>
                        <a:pt x="52225" y="16339"/>
                      </a:moveTo>
                      <a:cubicBezTo>
                        <a:pt x="51875" y="17812"/>
                        <a:pt x="50319" y="17573"/>
                        <a:pt x="49305" y="17895"/>
                      </a:cubicBezTo>
                      <a:cubicBezTo>
                        <a:pt x="46073" y="19028"/>
                        <a:pt x="41349" y="20188"/>
                        <a:pt x="37656" y="18420"/>
                      </a:cubicBezTo>
                      <a:cubicBezTo>
                        <a:pt x="34682" y="18319"/>
                        <a:pt x="32545" y="16919"/>
                        <a:pt x="29405" y="15391"/>
                      </a:cubicBezTo>
                      <a:cubicBezTo>
                        <a:pt x="28042" y="14727"/>
                        <a:pt x="26458" y="14442"/>
                        <a:pt x="25187" y="13779"/>
                      </a:cubicBezTo>
                      <a:cubicBezTo>
                        <a:pt x="19680" y="10906"/>
                        <a:pt x="14882" y="8088"/>
                        <a:pt x="9540" y="7111"/>
                      </a:cubicBezTo>
                      <a:cubicBezTo>
                        <a:pt x="8951" y="6992"/>
                        <a:pt x="8463" y="6900"/>
                        <a:pt x="7837" y="6771"/>
                      </a:cubicBezTo>
                      <a:cubicBezTo>
                        <a:pt x="6465" y="6494"/>
                        <a:pt x="4872" y="6771"/>
                        <a:pt x="3656" y="6660"/>
                      </a:cubicBezTo>
                      <a:cubicBezTo>
                        <a:pt x="2367" y="6503"/>
                        <a:pt x="857" y="5030"/>
                        <a:pt x="0" y="3004"/>
                      </a:cubicBezTo>
                      <a:cubicBezTo>
                        <a:pt x="460" y="306"/>
                        <a:pt x="4070" y="-108"/>
                        <a:pt x="7137" y="21"/>
                      </a:cubicBezTo>
                      <a:cubicBezTo>
                        <a:pt x="12506" y="-62"/>
                        <a:pt x="19090" y="2967"/>
                        <a:pt x="22940" y="5362"/>
                      </a:cubicBezTo>
                      <a:cubicBezTo>
                        <a:pt x="25988" y="7158"/>
                        <a:pt x="28898" y="8944"/>
                        <a:pt x="31523" y="10666"/>
                      </a:cubicBezTo>
                      <a:cubicBezTo>
                        <a:pt x="34240" y="12453"/>
                        <a:pt x="36928" y="13687"/>
                        <a:pt x="39590" y="14755"/>
                      </a:cubicBezTo>
                      <a:cubicBezTo>
                        <a:pt x="41533" y="15529"/>
                        <a:pt x="43458" y="16542"/>
                        <a:pt x="45530" y="16763"/>
                      </a:cubicBezTo>
                      <a:cubicBezTo>
                        <a:pt x="47721" y="17030"/>
                        <a:pt x="49950" y="16937"/>
                        <a:pt x="52225" y="1633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8" name="Google Shape;1578;p29"/>
                <p:cNvSpPr/>
                <p:nvPr/>
              </p:nvSpPr>
              <p:spPr>
                <a:xfrm>
                  <a:off x="-85183" y="-6509018"/>
                  <a:ext cx="420821" cy="295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20565" extrusionOk="0">
                      <a:moveTo>
                        <a:pt x="28926" y="0"/>
                      </a:moveTo>
                      <a:cubicBezTo>
                        <a:pt x="29773" y="1013"/>
                        <a:pt x="28687" y="1501"/>
                        <a:pt x="28438" y="2164"/>
                      </a:cubicBezTo>
                      <a:cubicBezTo>
                        <a:pt x="27664" y="4282"/>
                        <a:pt x="27361" y="7597"/>
                        <a:pt x="25141" y="9182"/>
                      </a:cubicBezTo>
                      <a:cubicBezTo>
                        <a:pt x="24460" y="11106"/>
                        <a:pt x="23014" y="11990"/>
                        <a:pt x="21228" y="13556"/>
                      </a:cubicBezTo>
                      <a:cubicBezTo>
                        <a:pt x="20463" y="14247"/>
                        <a:pt x="19892" y="15278"/>
                        <a:pt x="19063" y="15895"/>
                      </a:cubicBezTo>
                      <a:cubicBezTo>
                        <a:pt x="15453" y="18473"/>
                        <a:pt x="11337" y="19965"/>
                        <a:pt x="6788" y="20509"/>
                      </a:cubicBezTo>
                      <a:cubicBezTo>
                        <a:pt x="6318" y="20546"/>
                        <a:pt x="5811" y="20582"/>
                        <a:pt x="5287" y="20546"/>
                      </a:cubicBezTo>
                      <a:cubicBezTo>
                        <a:pt x="4090" y="20509"/>
                        <a:pt x="2607" y="20711"/>
                        <a:pt x="1502" y="20315"/>
                      </a:cubicBezTo>
                      <a:cubicBezTo>
                        <a:pt x="267" y="19882"/>
                        <a:pt x="-257" y="17829"/>
                        <a:pt x="120" y="15701"/>
                      </a:cubicBezTo>
                      <a:cubicBezTo>
                        <a:pt x="1317" y="13519"/>
                        <a:pt x="2809" y="14072"/>
                        <a:pt x="4412" y="13896"/>
                      </a:cubicBezTo>
                      <a:cubicBezTo>
                        <a:pt x="7055" y="13676"/>
                        <a:pt x="10619" y="13068"/>
                        <a:pt x="12958" y="12138"/>
                      </a:cubicBezTo>
                      <a:cubicBezTo>
                        <a:pt x="14772" y="11474"/>
                        <a:pt x="16393" y="10443"/>
                        <a:pt x="18013" y="9531"/>
                      </a:cubicBezTo>
                      <a:cubicBezTo>
                        <a:pt x="19690" y="8583"/>
                        <a:pt x="21025" y="7257"/>
                        <a:pt x="22489" y="6069"/>
                      </a:cubicBezTo>
                      <a:cubicBezTo>
                        <a:pt x="23548" y="5194"/>
                        <a:pt x="24920" y="4522"/>
                        <a:pt x="25887" y="3481"/>
                      </a:cubicBezTo>
                      <a:cubicBezTo>
                        <a:pt x="26891" y="2403"/>
                        <a:pt x="27904" y="1252"/>
                        <a:pt x="289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9" name="Google Shape;1579;p29"/>
                <p:cNvSpPr/>
                <p:nvPr/>
              </p:nvSpPr>
              <p:spPr>
                <a:xfrm>
                  <a:off x="247792" y="-6503061"/>
                  <a:ext cx="571628" cy="242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24" h="16824" extrusionOk="0">
                      <a:moveTo>
                        <a:pt x="39584" y="0"/>
                      </a:moveTo>
                      <a:cubicBezTo>
                        <a:pt x="40145" y="1280"/>
                        <a:pt x="38883" y="1722"/>
                        <a:pt x="38405" y="2468"/>
                      </a:cubicBezTo>
                      <a:cubicBezTo>
                        <a:pt x="36913" y="4825"/>
                        <a:pt x="35421" y="8472"/>
                        <a:pt x="32363" y="9835"/>
                      </a:cubicBezTo>
                      <a:cubicBezTo>
                        <a:pt x="30881" y="11778"/>
                        <a:pt x="28919" y="12469"/>
                        <a:pt x="26267" y="13694"/>
                      </a:cubicBezTo>
                      <a:cubicBezTo>
                        <a:pt x="25125" y="14237"/>
                        <a:pt x="24057" y="15130"/>
                        <a:pt x="22851" y="15535"/>
                      </a:cubicBezTo>
                      <a:cubicBezTo>
                        <a:pt x="17657" y="17184"/>
                        <a:pt x="12251" y="17221"/>
                        <a:pt x="6808" y="15821"/>
                      </a:cubicBezTo>
                      <a:cubicBezTo>
                        <a:pt x="6256" y="15655"/>
                        <a:pt x="5657" y="15481"/>
                        <a:pt x="5068" y="15213"/>
                      </a:cubicBezTo>
                      <a:cubicBezTo>
                        <a:pt x="3705" y="14661"/>
                        <a:pt x="1955" y="14145"/>
                        <a:pt x="859" y="13243"/>
                      </a:cubicBezTo>
                      <a:cubicBezTo>
                        <a:pt x="-365" y="12239"/>
                        <a:pt x="-227" y="10010"/>
                        <a:pt x="933" y="8187"/>
                      </a:cubicBezTo>
                      <a:cubicBezTo>
                        <a:pt x="3033" y="6741"/>
                        <a:pt x="4524" y="8040"/>
                        <a:pt x="6440" y="8610"/>
                      </a:cubicBezTo>
                      <a:cubicBezTo>
                        <a:pt x="9571" y="9651"/>
                        <a:pt x="14047" y="10452"/>
                        <a:pt x="17178" y="10259"/>
                      </a:cubicBezTo>
                      <a:cubicBezTo>
                        <a:pt x="19581" y="10176"/>
                        <a:pt x="21911" y="9586"/>
                        <a:pt x="24149" y="8988"/>
                      </a:cubicBezTo>
                      <a:cubicBezTo>
                        <a:pt x="26470" y="8380"/>
                        <a:pt x="28514" y="7201"/>
                        <a:pt x="30595" y="6124"/>
                      </a:cubicBezTo>
                      <a:cubicBezTo>
                        <a:pt x="32106" y="5332"/>
                        <a:pt x="33846" y="4761"/>
                        <a:pt x="35237" y="3693"/>
                      </a:cubicBezTo>
                      <a:cubicBezTo>
                        <a:pt x="36720" y="2569"/>
                        <a:pt x="38165" y="1353"/>
                        <a:pt x="395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0" name="Google Shape;1580;p29"/>
                <p:cNvSpPr/>
                <p:nvPr/>
              </p:nvSpPr>
              <p:spPr>
                <a:xfrm>
                  <a:off x="-1329985" y="-6800679"/>
                  <a:ext cx="364110" cy="624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03" h="43404" extrusionOk="0">
                      <a:moveTo>
                        <a:pt x="3008" y="0"/>
                      </a:moveTo>
                      <a:cubicBezTo>
                        <a:pt x="3938" y="1142"/>
                        <a:pt x="2925" y="2099"/>
                        <a:pt x="2852" y="3149"/>
                      </a:cubicBezTo>
                      <a:cubicBezTo>
                        <a:pt x="2612" y="6501"/>
                        <a:pt x="4159" y="10176"/>
                        <a:pt x="4150" y="13528"/>
                      </a:cubicBezTo>
                      <a:cubicBezTo>
                        <a:pt x="5338" y="15766"/>
                        <a:pt x="5393" y="17819"/>
                        <a:pt x="6683" y="20555"/>
                      </a:cubicBezTo>
                      <a:cubicBezTo>
                        <a:pt x="7217" y="21733"/>
                        <a:pt x="8294" y="22627"/>
                        <a:pt x="8930" y="23640"/>
                      </a:cubicBezTo>
                      <a:cubicBezTo>
                        <a:pt x="11757" y="27996"/>
                        <a:pt x="15155" y="31532"/>
                        <a:pt x="19354" y="34405"/>
                      </a:cubicBezTo>
                      <a:cubicBezTo>
                        <a:pt x="19824" y="34746"/>
                        <a:pt x="20202" y="35013"/>
                        <a:pt x="20699" y="35372"/>
                      </a:cubicBezTo>
                      <a:cubicBezTo>
                        <a:pt x="21767" y="36191"/>
                        <a:pt x="23305" y="36707"/>
                        <a:pt x="24291" y="37509"/>
                      </a:cubicBezTo>
                      <a:cubicBezTo>
                        <a:pt x="25358" y="38383"/>
                        <a:pt x="25607" y="40483"/>
                        <a:pt x="24916" y="42574"/>
                      </a:cubicBezTo>
                      <a:cubicBezTo>
                        <a:pt x="22992" y="44360"/>
                        <a:pt x="20524" y="42896"/>
                        <a:pt x="18176" y="41653"/>
                      </a:cubicBezTo>
                      <a:cubicBezTo>
                        <a:pt x="14096" y="39654"/>
                        <a:pt x="9427" y="35252"/>
                        <a:pt x="6894" y="31670"/>
                      </a:cubicBezTo>
                      <a:cubicBezTo>
                        <a:pt x="4878" y="28981"/>
                        <a:pt x="3091" y="25988"/>
                        <a:pt x="2050" y="22866"/>
                      </a:cubicBezTo>
                      <a:cubicBezTo>
                        <a:pt x="982" y="19689"/>
                        <a:pt x="126" y="16512"/>
                        <a:pt x="6" y="13307"/>
                      </a:cubicBezTo>
                      <a:cubicBezTo>
                        <a:pt x="-68" y="10968"/>
                        <a:pt x="549" y="8712"/>
                        <a:pt x="918" y="6566"/>
                      </a:cubicBezTo>
                      <a:cubicBezTo>
                        <a:pt x="1323" y="4273"/>
                        <a:pt x="2014" y="2054"/>
                        <a:pt x="30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1" name="Google Shape;1581;p29"/>
                <p:cNvSpPr/>
                <p:nvPr/>
              </p:nvSpPr>
              <p:spPr>
                <a:xfrm>
                  <a:off x="-2114707" y="-8600619"/>
                  <a:ext cx="806027" cy="1841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13" h="127944" extrusionOk="0">
                      <a:moveTo>
                        <a:pt x="56014" y="127877"/>
                      </a:moveTo>
                      <a:cubicBezTo>
                        <a:pt x="53131" y="128319"/>
                        <a:pt x="50028" y="126487"/>
                        <a:pt x="47246" y="125336"/>
                      </a:cubicBezTo>
                      <a:cubicBezTo>
                        <a:pt x="38360" y="121845"/>
                        <a:pt x="28027" y="115823"/>
                        <a:pt x="21820" y="107212"/>
                      </a:cubicBezTo>
                      <a:cubicBezTo>
                        <a:pt x="16516" y="101834"/>
                        <a:pt x="13293" y="96069"/>
                        <a:pt x="9434" y="87468"/>
                      </a:cubicBezTo>
                      <a:cubicBezTo>
                        <a:pt x="7786" y="83747"/>
                        <a:pt x="5953" y="80082"/>
                        <a:pt x="4820" y="76325"/>
                      </a:cubicBezTo>
                      <a:cubicBezTo>
                        <a:pt x="-70" y="60025"/>
                        <a:pt x="-724" y="43715"/>
                        <a:pt x="593" y="26826"/>
                      </a:cubicBezTo>
                      <a:cubicBezTo>
                        <a:pt x="731" y="25085"/>
                        <a:pt x="943" y="23225"/>
                        <a:pt x="1183" y="21310"/>
                      </a:cubicBezTo>
                      <a:cubicBezTo>
                        <a:pt x="1763" y="16899"/>
                        <a:pt x="2251" y="11557"/>
                        <a:pt x="3200" y="7487"/>
                      </a:cubicBezTo>
                      <a:cubicBezTo>
                        <a:pt x="4231" y="3020"/>
                        <a:pt x="6717" y="-9"/>
                        <a:pt x="8928" y="0"/>
                      </a:cubicBezTo>
                      <a:cubicBezTo>
                        <a:pt x="10696" y="3536"/>
                        <a:pt x="9029" y="10931"/>
                        <a:pt x="8283" y="18151"/>
                      </a:cubicBezTo>
                      <a:cubicBezTo>
                        <a:pt x="6855" y="30270"/>
                        <a:pt x="6027" y="47123"/>
                        <a:pt x="7546" y="58634"/>
                      </a:cubicBezTo>
                      <a:cubicBezTo>
                        <a:pt x="8532" y="67475"/>
                        <a:pt x="10732" y="76233"/>
                        <a:pt x="13689" y="84235"/>
                      </a:cubicBezTo>
                      <a:cubicBezTo>
                        <a:pt x="16728" y="92459"/>
                        <a:pt x="21120" y="99835"/>
                        <a:pt x="26379" y="106337"/>
                      </a:cubicBezTo>
                      <a:cubicBezTo>
                        <a:pt x="30219" y="111071"/>
                        <a:pt x="34234" y="115565"/>
                        <a:pt x="39078" y="119083"/>
                      </a:cubicBezTo>
                      <a:cubicBezTo>
                        <a:pt x="44235" y="122822"/>
                        <a:pt x="49908" y="125805"/>
                        <a:pt x="56014" y="12787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2" name="Google Shape;1582;p29"/>
                <p:cNvSpPr/>
                <p:nvPr/>
              </p:nvSpPr>
              <p:spPr>
                <a:xfrm>
                  <a:off x="-2042615" y="-10098623"/>
                  <a:ext cx="2822699" cy="1528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57" h="106194" extrusionOk="0">
                      <a:moveTo>
                        <a:pt x="196157" y="48646"/>
                      </a:moveTo>
                      <a:cubicBezTo>
                        <a:pt x="192023" y="46363"/>
                        <a:pt x="188275" y="41758"/>
                        <a:pt x="184379" y="38342"/>
                      </a:cubicBezTo>
                      <a:cubicBezTo>
                        <a:pt x="172020" y="27429"/>
                        <a:pt x="155868" y="16636"/>
                        <a:pt x="139853" y="9922"/>
                      </a:cubicBezTo>
                      <a:cubicBezTo>
                        <a:pt x="128038" y="6414"/>
                        <a:pt x="117448" y="3402"/>
                        <a:pt x="102151" y="5889"/>
                      </a:cubicBezTo>
                      <a:cubicBezTo>
                        <a:pt x="95585" y="7086"/>
                        <a:pt x="89489" y="9711"/>
                        <a:pt x="83770" y="12381"/>
                      </a:cubicBezTo>
                      <a:cubicBezTo>
                        <a:pt x="71338" y="18211"/>
                        <a:pt x="60425" y="26361"/>
                        <a:pt x="50452" y="35321"/>
                      </a:cubicBezTo>
                      <a:cubicBezTo>
                        <a:pt x="40515" y="44364"/>
                        <a:pt x="31702" y="54679"/>
                        <a:pt x="24022" y="66254"/>
                      </a:cubicBezTo>
                      <a:cubicBezTo>
                        <a:pt x="22539" y="68686"/>
                        <a:pt x="20771" y="71200"/>
                        <a:pt x="19196" y="73953"/>
                      </a:cubicBezTo>
                      <a:cubicBezTo>
                        <a:pt x="15392" y="80197"/>
                        <a:pt x="11727" y="88190"/>
                        <a:pt x="8928" y="94453"/>
                      </a:cubicBezTo>
                      <a:cubicBezTo>
                        <a:pt x="5834" y="101286"/>
                        <a:pt x="2408" y="106185"/>
                        <a:pt x="69" y="106194"/>
                      </a:cubicBezTo>
                      <a:cubicBezTo>
                        <a:pt x="-631" y="100318"/>
                        <a:pt x="4111" y="87850"/>
                        <a:pt x="10051" y="76642"/>
                      </a:cubicBezTo>
                      <a:cubicBezTo>
                        <a:pt x="14877" y="67101"/>
                        <a:pt x="21949" y="56373"/>
                        <a:pt x="30164" y="46685"/>
                      </a:cubicBezTo>
                      <a:cubicBezTo>
                        <a:pt x="38397" y="37016"/>
                        <a:pt x="47744" y="28442"/>
                        <a:pt x="56023" y="22217"/>
                      </a:cubicBezTo>
                      <a:cubicBezTo>
                        <a:pt x="68603" y="12648"/>
                        <a:pt x="83097" y="4296"/>
                        <a:pt x="98771" y="1266"/>
                      </a:cubicBezTo>
                      <a:cubicBezTo>
                        <a:pt x="114869" y="-1930"/>
                        <a:pt x="131261" y="1183"/>
                        <a:pt x="145056" y="7703"/>
                      </a:cubicBezTo>
                      <a:cubicBezTo>
                        <a:pt x="155242" y="12427"/>
                        <a:pt x="163834" y="19012"/>
                        <a:pt x="171929" y="25698"/>
                      </a:cubicBezTo>
                      <a:cubicBezTo>
                        <a:pt x="180612" y="32871"/>
                        <a:pt x="188440" y="40745"/>
                        <a:pt x="196157" y="4864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3" name="Google Shape;1583;p29"/>
                <p:cNvSpPr/>
                <p:nvPr/>
              </p:nvSpPr>
              <p:spPr>
                <a:xfrm>
                  <a:off x="-775841" y="-10051929"/>
                  <a:ext cx="1720785" cy="905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82" h="62917" extrusionOk="0">
                      <a:moveTo>
                        <a:pt x="0" y="1272"/>
                      </a:moveTo>
                      <a:cubicBezTo>
                        <a:pt x="2403" y="-27"/>
                        <a:pt x="5700" y="581"/>
                        <a:pt x="8518" y="333"/>
                      </a:cubicBezTo>
                      <a:cubicBezTo>
                        <a:pt x="17469" y="-64"/>
                        <a:pt x="28327" y="-616"/>
                        <a:pt x="37757" y="2082"/>
                      </a:cubicBezTo>
                      <a:cubicBezTo>
                        <a:pt x="41229" y="2506"/>
                        <a:pt x="44443" y="3077"/>
                        <a:pt x="47721" y="4182"/>
                      </a:cubicBezTo>
                      <a:cubicBezTo>
                        <a:pt x="51064" y="5112"/>
                        <a:pt x="54517" y="6383"/>
                        <a:pt x="58625" y="7958"/>
                      </a:cubicBezTo>
                      <a:cubicBezTo>
                        <a:pt x="62226" y="9155"/>
                        <a:pt x="65762" y="10472"/>
                        <a:pt x="69132" y="11862"/>
                      </a:cubicBezTo>
                      <a:cubicBezTo>
                        <a:pt x="83314" y="18723"/>
                        <a:pt x="95627" y="27637"/>
                        <a:pt x="106650" y="39296"/>
                      </a:cubicBezTo>
                      <a:cubicBezTo>
                        <a:pt x="107728" y="40567"/>
                        <a:pt x="108851" y="41893"/>
                        <a:pt x="110048" y="43302"/>
                      </a:cubicBezTo>
                      <a:cubicBezTo>
                        <a:pt x="112802" y="46489"/>
                        <a:pt x="115896" y="50559"/>
                        <a:pt x="117950" y="53957"/>
                      </a:cubicBezTo>
                      <a:cubicBezTo>
                        <a:pt x="120013" y="57844"/>
                        <a:pt x="120086" y="61564"/>
                        <a:pt x="118364" y="62918"/>
                      </a:cubicBezTo>
                      <a:cubicBezTo>
                        <a:pt x="114782" y="61582"/>
                        <a:pt x="111522" y="55513"/>
                        <a:pt x="107249" y="50347"/>
                      </a:cubicBezTo>
                      <a:cubicBezTo>
                        <a:pt x="100287" y="41525"/>
                        <a:pt x="88683" y="30990"/>
                        <a:pt x="79612" y="25059"/>
                      </a:cubicBezTo>
                      <a:cubicBezTo>
                        <a:pt x="72816" y="20243"/>
                        <a:pt x="65163" y="16614"/>
                        <a:pt x="57879" y="13188"/>
                      </a:cubicBezTo>
                      <a:cubicBezTo>
                        <a:pt x="50328" y="9772"/>
                        <a:pt x="42537" y="7589"/>
                        <a:pt x="34838" y="5545"/>
                      </a:cubicBezTo>
                      <a:cubicBezTo>
                        <a:pt x="32002" y="4919"/>
                        <a:pt x="29220" y="4256"/>
                        <a:pt x="26448" y="3537"/>
                      </a:cubicBezTo>
                      <a:cubicBezTo>
                        <a:pt x="23658" y="2994"/>
                        <a:pt x="20858" y="2524"/>
                        <a:pt x="18068" y="2119"/>
                      </a:cubicBezTo>
                      <a:cubicBezTo>
                        <a:pt x="15158" y="1889"/>
                        <a:pt x="12174" y="1659"/>
                        <a:pt x="9062" y="1410"/>
                      </a:cubicBezTo>
                      <a:cubicBezTo>
                        <a:pt x="6161" y="1364"/>
                        <a:pt x="3168" y="1318"/>
                        <a:pt x="0" y="12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4" name="Google Shape;1584;p29"/>
                <p:cNvSpPr/>
                <p:nvPr/>
              </p:nvSpPr>
              <p:spPr>
                <a:xfrm>
                  <a:off x="956983" y="-9185811"/>
                  <a:ext cx="1090244" cy="2412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64" h="167642" extrusionOk="0">
                      <a:moveTo>
                        <a:pt x="53463" y="167642"/>
                      </a:moveTo>
                      <a:cubicBezTo>
                        <a:pt x="54145" y="164004"/>
                        <a:pt x="57036" y="160450"/>
                        <a:pt x="58814" y="156895"/>
                      </a:cubicBezTo>
                      <a:cubicBezTo>
                        <a:pt x="64551" y="145596"/>
                        <a:pt x="69137" y="131432"/>
                        <a:pt x="70988" y="118318"/>
                      </a:cubicBezTo>
                      <a:cubicBezTo>
                        <a:pt x="71117" y="108815"/>
                        <a:pt x="71228" y="100637"/>
                        <a:pt x="68290" y="89052"/>
                      </a:cubicBezTo>
                      <a:cubicBezTo>
                        <a:pt x="66964" y="84079"/>
                        <a:pt x="64855" y="79438"/>
                        <a:pt x="62903" y="74980"/>
                      </a:cubicBezTo>
                      <a:cubicBezTo>
                        <a:pt x="54403" y="55586"/>
                        <a:pt x="41280" y="40023"/>
                        <a:pt x="25339" y="25785"/>
                      </a:cubicBezTo>
                      <a:cubicBezTo>
                        <a:pt x="23681" y="24312"/>
                        <a:pt x="21932" y="22765"/>
                        <a:pt x="20099" y="21126"/>
                      </a:cubicBezTo>
                      <a:cubicBezTo>
                        <a:pt x="15863" y="17396"/>
                        <a:pt x="10356" y="13381"/>
                        <a:pt x="6267" y="9946"/>
                      </a:cubicBezTo>
                      <a:cubicBezTo>
                        <a:pt x="1800" y="6179"/>
                        <a:pt x="-695" y="2072"/>
                        <a:pt x="170" y="0"/>
                      </a:cubicBezTo>
                      <a:cubicBezTo>
                        <a:pt x="4913" y="488"/>
                        <a:pt x="12796" y="6686"/>
                        <a:pt x="20375" y="12672"/>
                      </a:cubicBezTo>
                      <a:cubicBezTo>
                        <a:pt x="33268" y="22544"/>
                        <a:pt x="49384" y="38954"/>
                        <a:pt x="57866" y="52593"/>
                      </a:cubicBezTo>
                      <a:cubicBezTo>
                        <a:pt x="64570" y="62861"/>
                        <a:pt x="69966" y="74299"/>
                        <a:pt x="72849" y="85948"/>
                      </a:cubicBezTo>
                      <a:cubicBezTo>
                        <a:pt x="75786" y="97856"/>
                        <a:pt x="76744" y="110141"/>
                        <a:pt x="74607" y="121864"/>
                      </a:cubicBezTo>
                      <a:cubicBezTo>
                        <a:pt x="73106" y="130446"/>
                        <a:pt x="69671" y="138090"/>
                        <a:pt x="66200" y="145384"/>
                      </a:cubicBezTo>
                      <a:cubicBezTo>
                        <a:pt x="62442" y="153212"/>
                        <a:pt x="58004" y="160478"/>
                        <a:pt x="53463" y="16764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5" name="Google Shape;1585;p29"/>
                <p:cNvSpPr/>
                <p:nvPr/>
              </p:nvSpPr>
              <p:spPr>
                <a:xfrm>
                  <a:off x="1642058" y="-6815256"/>
                  <a:ext cx="252401" cy="2372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40" h="164875" extrusionOk="0">
                      <a:moveTo>
                        <a:pt x="5707" y="0"/>
                      </a:moveTo>
                      <a:cubicBezTo>
                        <a:pt x="7494" y="2625"/>
                        <a:pt x="7558" y="6529"/>
                        <a:pt x="8368" y="9780"/>
                      </a:cubicBezTo>
                      <a:cubicBezTo>
                        <a:pt x="10763" y="20149"/>
                        <a:pt x="14243" y="32324"/>
                        <a:pt x="14778" y="43789"/>
                      </a:cubicBezTo>
                      <a:cubicBezTo>
                        <a:pt x="16315" y="51875"/>
                        <a:pt x="16472" y="58901"/>
                        <a:pt x="16813" y="69188"/>
                      </a:cubicBezTo>
                      <a:cubicBezTo>
                        <a:pt x="17071" y="73626"/>
                        <a:pt x="17430" y="78028"/>
                        <a:pt x="17540" y="82274"/>
                      </a:cubicBezTo>
                      <a:cubicBezTo>
                        <a:pt x="17430" y="100692"/>
                        <a:pt x="15708" y="118079"/>
                        <a:pt x="12236" y="136387"/>
                      </a:cubicBezTo>
                      <a:cubicBezTo>
                        <a:pt x="11813" y="138274"/>
                        <a:pt x="11371" y="140245"/>
                        <a:pt x="10910" y="142336"/>
                      </a:cubicBezTo>
                      <a:cubicBezTo>
                        <a:pt x="9842" y="147115"/>
                        <a:pt x="8553" y="152880"/>
                        <a:pt x="7116" y="157254"/>
                      </a:cubicBezTo>
                      <a:cubicBezTo>
                        <a:pt x="5403" y="162033"/>
                        <a:pt x="2530" y="165119"/>
                        <a:pt x="329" y="164861"/>
                      </a:cubicBezTo>
                      <a:cubicBezTo>
                        <a:pt x="-942" y="160818"/>
                        <a:pt x="1765" y="152963"/>
                        <a:pt x="3460" y="145126"/>
                      </a:cubicBezTo>
                      <a:cubicBezTo>
                        <a:pt x="6444" y="131984"/>
                        <a:pt x="9409" y="113511"/>
                        <a:pt x="10459" y="100544"/>
                      </a:cubicBezTo>
                      <a:cubicBezTo>
                        <a:pt x="11444" y="90608"/>
                        <a:pt x="11527" y="80478"/>
                        <a:pt x="11711" y="70799"/>
                      </a:cubicBezTo>
                      <a:cubicBezTo>
                        <a:pt x="11831" y="60863"/>
                        <a:pt x="11122" y="51193"/>
                        <a:pt x="10523" y="41662"/>
                      </a:cubicBezTo>
                      <a:cubicBezTo>
                        <a:pt x="9998" y="34718"/>
                        <a:pt x="9768" y="27931"/>
                        <a:pt x="8930" y="21245"/>
                      </a:cubicBezTo>
                      <a:cubicBezTo>
                        <a:pt x="7972" y="14127"/>
                        <a:pt x="6876" y="7072"/>
                        <a:pt x="57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6" name="Google Shape;1586;p29"/>
                <p:cNvSpPr/>
                <p:nvPr/>
              </p:nvSpPr>
              <p:spPr>
                <a:xfrm>
                  <a:off x="-707332" y="-4543312"/>
                  <a:ext cx="2413563" cy="2180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725" h="151509" extrusionOk="0">
                      <a:moveTo>
                        <a:pt x="0" y="139463"/>
                      </a:moveTo>
                      <a:cubicBezTo>
                        <a:pt x="4475" y="140752"/>
                        <a:pt x="9237" y="143984"/>
                        <a:pt x="14145" y="145550"/>
                      </a:cubicBezTo>
                      <a:cubicBezTo>
                        <a:pt x="21862" y="148045"/>
                        <a:pt x="30684" y="148948"/>
                        <a:pt x="39479" y="148607"/>
                      </a:cubicBezTo>
                      <a:cubicBezTo>
                        <a:pt x="48302" y="148257"/>
                        <a:pt x="57068" y="146508"/>
                        <a:pt x="65292" y="144352"/>
                      </a:cubicBezTo>
                      <a:cubicBezTo>
                        <a:pt x="76583" y="139886"/>
                        <a:pt x="86188" y="135632"/>
                        <a:pt x="98104" y="126045"/>
                      </a:cubicBezTo>
                      <a:cubicBezTo>
                        <a:pt x="103206" y="121873"/>
                        <a:pt x="107534" y="116983"/>
                        <a:pt x="111669" y="112305"/>
                      </a:cubicBezTo>
                      <a:cubicBezTo>
                        <a:pt x="129682" y="91934"/>
                        <a:pt x="140853" y="68377"/>
                        <a:pt x="149841" y="42436"/>
                      </a:cubicBezTo>
                      <a:cubicBezTo>
                        <a:pt x="150771" y="39756"/>
                        <a:pt x="151747" y="36892"/>
                        <a:pt x="152779" y="33908"/>
                      </a:cubicBezTo>
                      <a:cubicBezTo>
                        <a:pt x="155118" y="27038"/>
                        <a:pt x="157383" y="18584"/>
                        <a:pt x="159566" y="12092"/>
                      </a:cubicBezTo>
                      <a:cubicBezTo>
                        <a:pt x="161960" y="4964"/>
                        <a:pt x="165330" y="18"/>
                        <a:pt x="167614" y="0"/>
                      </a:cubicBezTo>
                      <a:cubicBezTo>
                        <a:pt x="168425" y="5710"/>
                        <a:pt x="164668" y="17838"/>
                        <a:pt x="161159" y="29598"/>
                      </a:cubicBezTo>
                      <a:cubicBezTo>
                        <a:pt x="155514" y="49416"/>
                        <a:pt x="144776" y="76463"/>
                        <a:pt x="133559" y="93454"/>
                      </a:cubicBezTo>
                      <a:cubicBezTo>
                        <a:pt x="125299" y="106586"/>
                        <a:pt x="115077" y="118954"/>
                        <a:pt x="103215" y="128513"/>
                      </a:cubicBezTo>
                      <a:cubicBezTo>
                        <a:pt x="91142" y="138293"/>
                        <a:pt x="77384" y="145881"/>
                        <a:pt x="62668" y="149316"/>
                      </a:cubicBezTo>
                      <a:cubicBezTo>
                        <a:pt x="51967" y="151821"/>
                        <a:pt x="41220" y="152024"/>
                        <a:pt x="30859" y="150716"/>
                      </a:cubicBezTo>
                      <a:cubicBezTo>
                        <a:pt x="19781" y="149362"/>
                        <a:pt x="9108" y="145540"/>
                        <a:pt x="0" y="1394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7" name="Google Shape;1587;p29"/>
                <p:cNvSpPr/>
                <p:nvPr/>
              </p:nvSpPr>
              <p:spPr>
                <a:xfrm>
                  <a:off x="-1690473" y="-2832947"/>
                  <a:ext cx="1971085" cy="582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76" h="40480" extrusionOk="0">
                      <a:moveTo>
                        <a:pt x="136976" y="0"/>
                      </a:moveTo>
                      <a:cubicBezTo>
                        <a:pt x="135457" y="2440"/>
                        <a:pt x="132096" y="3600"/>
                        <a:pt x="129425" y="4872"/>
                      </a:cubicBezTo>
                      <a:cubicBezTo>
                        <a:pt x="120999" y="9237"/>
                        <a:pt x="110150" y="13012"/>
                        <a:pt x="100066" y="14467"/>
                      </a:cubicBezTo>
                      <a:cubicBezTo>
                        <a:pt x="93095" y="16751"/>
                        <a:pt x="86897" y="17516"/>
                        <a:pt x="78499" y="20766"/>
                      </a:cubicBezTo>
                      <a:cubicBezTo>
                        <a:pt x="74889" y="22221"/>
                        <a:pt x="71629" y="24339"/>
                        <a:pt x="68304" y="26053"/>
                      </a:cubicBezTo>
                      <a:cubicBezTo>
                        <a:pt x="61103" y="29755"/>
                        <a:pt x="54094" y="33733"/>
                        <a:pt x="46340" y="36615"/>
                      </a:cubicBezTo>
                      <a:cubicBezTo>
                        <a:pt x="38642" y="39452"/>
                        <a:pt x="30087" y="41413"/>
                        <a:pt x="20988" y="40023"/>
                      </a:cubicBezTo>
                      <a:cubicBezTo>
                        <a:pt x="19128" y="39746"/>
                        <a:pt x="17175" y="39203"/>
                        <a:pt x="15205" y="38494"/>
                      </a:cubicBezTo>
                      <a:cubicBezTo>
                        <a:pt x="10692" y="36919"/>
                        <a:pt x="5434" y="33945"/>
                        <a:pt x="2478" y="30233"/>
                      </a:cubicBezTo>
                      <a:cubicBezTo>
                        <a:pt x="-911" y="26144"/>
                        <a:pt x="-405" y="21577"/>
                        <a:pt x="1502" y="20637"/>
                      </a:cubicBezTo>
                      <a:cubicBezTo>
                        <a:pt x="3178" y="21604"/>
                        <a:pt x="4624" y="23465"/>
                        <a:pt x="6622" y="25436"/>
                      </a:cubicBezTo>
                      <a:cubicBezTo>
                        <a:pt x="8620" y="27388"/>
                        <a:pt x="11190" y="29469"/>
                        <a:pt x="14155" y="30823"/>
                      </a:cubicBezTo>
                      <a:cubicBezTo>
                        <a:pt x="19100" y="33226"/>
                        <a:pt x="25685" y="34258"/>
                        <a:pt x="32352" y="33318"/>
                      </a:cubicBezTo>
                      <a:cubicBezTo>
                        <a:pt x="39001" y="32480"/>
                        <a:pt x="45512" y="30077"/>
                        <a:pt x="50724" y="27793"/>
                      </a:cubicBezTo>
                      <a:cubicBezTo>
                        <a:pt x="58764" y="24266"/>
                        <a:pt x="66766" y="19597"/>
                        <a:pt x="75322" y="16457"/>
                      </a:cubicBezTo>
                      <a:cubicBezTo>
                        <a:pt x="84144" y="13178"/>
                        <a:pt x="92975" y="11456"/>
                        <a:pt x="101475" y="10019"/>
                      </a:cubicBezTo>
                      <a:cubicBezTo>
                        <a:pt x="107673" y="8997"/>
                        <a:pt x="113696" y="8454"/>
                        <a:pt x="119460" y="6981"/>
                      </a:cubicBezTo>
                      <a:cubicBezTo>
                        <a:pt x="125594" y="5415"/>
                        <a:pt x="131506" y="3223"/>
                        <a:pt x="1369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8" name="Google Shape;1588;p29"/>
                <p:cNvSpPr/>
                <p:nvPr/>
              </p:nvSpPr>
              <p:spPr>
                <a:xfrm>
                  <a:off x="-1705107" y="-3555358"/>
                  <a:ext cx="1863016" cy="1086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66" h="75528" extrusionOk="0">
                      <a:moveTo>
                        <a:pt x="129466" y="787"/>
                      </a:moveTo>
                      <a:cubicBezTo>
                        <a:pt x="126537" y="1718"/>
                        <a:pt x="122983" y="769"/>
                        <a:pt x="119760" y="1054"/>
                      </a:cubicBezTo>
                      <a:cubicBezTo>
                        <a:pt x="109473" y="1828"/>
                        <a:pt x="98505" y="6783"/>
                        <a:pt x="89305" y="11986"/>
                      </a:cubicBezTo>
                      <a:cubicBezTo>
                        <a:pt x="83126" y="16609"/>
                        <a:pt x="78650" y="20928"/>
                        <a:pt x="71614" y="27991"/>
                      </a:cubicBezTo>
                      <a:cubicBezTo>
                        <a:pt x="68520" y="30910"/>
                        <a:pt x="65159" y="34051"/>
                        <a:pt x="61033" y="35644"/>
                      </a:cubicBezTo>
                      <a:cubicBezTo>
                        <a:pt x="52165" y="39106"/>
                        <a:pt x="43287" y="38554"/>
                        <a:pt x="35542" y="40212"/>
                      </a:cubicBezTo>
                      <a:cubicBezTo>
                        <a:pt x="27908" y="41759"/>
                        <a:pt x="20919" y="45866"/>
                        <a:pt x="15550" y="51870"/>
                      </a:cubicBezTo>
                      <a:cubicBezTo>
                        <a:pt x="14445" y="53095"/>
                        <a:pt x="13339" y="54467"/>
                        <a:pt x="12234" y="55941"/>
                      </a:cubicBezTo>
                      <a:cubicBezTo>
                        <a:pt x="9684" y="59348"/>
                        <a:pt x="7860" y="64128"/>
                        <a:pt x="6644" y="67839"/>
                      </a:cubicBezTo>
                      <a:cubicBezTo>
                        <a:pt x="5245" y="71863"/>
                        <a:pt x="3384" y="75095"/>
                        <a:pt x="1137" y="75528"/>
                      </a:cubicBezTo>
                      <a:cubicBezTo>
                        <a:pt x="-1294" y="72084"/>
                        <a:pt x="346" y="63124"/>
                        <a:pt x="4407" y="55950"/>
                      </a:cubicBezTo>
                      <a:cubicBezTo>
                        <a:pt x="7611" y="49807"/>
                        <a:pt x="13229" y="43306"/>
                        <a:pt x="20421" y="39042"/>
                      </a:cubicBezTo>
                      <a:cubicBezTo>
                        <a:pt x="27512" y="34493"/>
                        <a:pt x="36224" y="33148"/>
                        <a:pt x="42394" y="32734"/>
                      </a:cubicBezTo>
                      <a:cubicBezTo>
                        <a:pt x="47229" y="32310"/>
                        <a:pt x="51898" y="31979"/>
                        <a:pt x="56079" y="30873"/>
                      </a:cubicBezTo>
                      <a:cubicBezTo>
                        <a:pt x="60287" y="29824"/>
                        <a:pt x="63741" y="27871"/>
                        <a:pt x="67111" y="25081"/>
                      </a:cubicBezTo>
                      <a:cubicBezTo>
                        <a:pt x="70555" y="22272"/>
                        <a:pt x="73723" y="18782"/>
                        <a:pt x="77379" y="15522"/>
                      </a:cubicBezTo>
                      <a:cubicBezTo>
                        <a:pt x="81054" y="12253"/>
                        <a:pt x="85069" y="9462"/>
                        <a:pt x="89324" y="7225"/>
                      </a:cubicBezTo>
                      <a:cubicBezTo>
                        <a:pt x="95549" y="3955"/>
                        <a:pt x="102143" y="2215"/>
                        <a:pt x="108626" y="1009"/>
                      </a:cubicBezTo>
                      <a:cubicBezTo>
                        <a:pt x="115588" y="-253"/>
                        <a:pt x="122651" y="-336"/>
                        <a:pt x="129466" y="7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9" name="Google Shape;1589;p29"/>
                <p:cNvSpPr/>
                <p:nvPr/>
              </p:nvSpPr>
              <p:spPr>
                <a:xfrm>
                  <a:off x="-2555921" y="-3780035"/>
                  <a:ext cx="1816162" cy="866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10" h="60209" extrusionOk="0">
                      <a:moveTo>
                        <a:pt x="126210" y="0"/>
                      </a:moveTo>
                      <a:cubicBezTo>
                        <a:pt x="124129" y="1805"/>
                        <a:pt x="120860" y="1907"/>
                        <a:pt x="118180" y="2754"/>
                      </a:cubicBezTo>
                      <a:cubicBezTo>
                        <a:pt x="109680" y="5535"/>
                        <a:pt x="100324" y="10333"/>
                        <a:pt x="91271" y="13178"/>
                      </a:cubicBezTo>
                      <a:cubicBezTo>
                        <a:pt x="85211" y="16365"/>
                        <a:pt x="79686" y="18124"/>
                        <a:pt x="71969" y="21770"/>
                      </a:cubicBezTo>
                      <a:cubicBezTo>
                        <a:pt x="68617" y="23290"/>
                        <a:pt x="65596" y="25408"/>
                        <a:pt x="62456" y="26955"/>
                      </a:cubicBezTo>
                      <a:cubicBezTo>
                        <a:pt x="48965" y="33890"/>
                        <a:pt x="36505" y="40879"/>
                        <a:pt x="23594" y="49001"/>
                      </a:cubicBezTo>
                      <a:cubicBezTo>
                        <a:pt x="22240" y="49840"/>
                        <a:pt x="20849" y="50705"/>
                        <a:pt x="19358" y="51626"/>
                      </a:cubicBezTo>
                      <a:cubicBezTo>
                        <a:pt x="15904" y="53671"/>
                        <a:pt x="12055" y="56599"/>
                        <a:pt x="8767" y="58450"/>
                      </a:cubicBezTo>
                      <a:cubicBezTo>
                        <a:pt x="5194" y="60541"/>
                        <a:pt x="1547" y="60752"/>
                        <a:pt x="0" y="59168"/>
                      </a:cubicBezTo>
                      <a:cubicBezTo>
                        <a:pt x="1050" y="55568"/>
                        <a:pt x="7073" y="51819"/>
                        <a:pt x="12681" y="47979"/>
                      </a:cubicBezTo>
                      <a:cubicBezTo>
                        <a:pt x="22093" y="41450"/>
                        <a:pt x="35943" y="33558"/>
                        <a:pt x="45806" y="28511"/>
                      </a:cubicBezTo>
                      <a:cubicBezTo>
                        <a:pt x="53330" y="24561"/>
                        <a:pt x="61093" y="20794"/>
                        <a:pt x="68690" y="17580"/>
                      </a:cubicBezTo>
                      <a:cubicBezTo>
                        <a:pt x="76491" y="14320"/>
                        <a:pt x="84125" y="11189"/>
                        <a:pt x="91833" y="8611"/>
                      </a:cubicBezTo>
                      <a:cubicBezTo>
                        <a:pt x="97469" y="6778"/>
                        <a:pt x="103105" y="5562"/>
                        <a:pt x="108584" y="4061"/>
                      </a:cubicBezTo>
                      <a:cubicBezTo>
                        <a:pt x="114441" y="2477"/>
                        <a:pt x="120308" y="1133"/>
                        <a:pt x="1262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0" name="Google Shape;1590;p29"/>
                <p:cNvSpPr/>
                <p:nvPr/>
              </p:nvSpPr>
              <p:spPr>
                <a:xfrm>
                  <a:off x="-2733489" y="-4082546"/>
                  <a:ext cx="2052575" cy="879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639" h="61111" extrusionOk="0">
                      <a:moveTo>
                        <a:pt x="142639" y="2587"/>
                      </a:moveTo>
                      <a:cubicBezTo>
                        <a:pt x="139646" y="3121"/>
                        <a:pt x="136304" y="1703"/>
                        <a:pt x="133108" y="1583"/>
                      </a:cubicBezTo>
                      <a:cubicBezTo>
                        <a:pt x="122941" y="975"/>
                        <a:pt x="111688" y="4548"/>
                        <a:pt x="101521" y="7275"/>
                      </a:cubicBezTo>
                      <a:cubicBezTo>
                        <a:pt x="94577" y="10415"/>
                        <a:pt x="88444" y="12413"/>
                        <a:pt x="79861" y="16640"/>
                      </a:cubicBezTo>
                      <a:cubicBezTo>
                        <a:pt x="76168" y="18463"/>
                        <a:pt x="72752" y="20766"/>
                        <a:pt x="69280" y="22608"/>
                      </a:cubicBezTo>
                      <a:cubicBezTo>
                        <a:pt x="54260" y="30619"/>
                        <a:pt x="40410" y="38705"/>
                        <a:pt x="26034" y="48034"/>
                      </a:cubicBezTo>
                      <a:cubicBezTo>
                        <a:pt x="24533" y="48991"/>
                        <a:pt x="22968" y="49986"/>
                        <a:pt x="21310" y="51036"/>
                      </a:cubicBezTo>
                      <a:cubicBezTo>
                        <a:pt x="17506" y="53440"/>
                        <a:pt x="13151" y="56681"/>
                        <a:pt x="9522" y="58873"/>
                      </a:cubicBezTo>
                      <a:cubicBezTo>
                        <a:pt x="5525" y="61258"/>
                        <a:pt x="1602" y="61783"/>
                        <a:pt x="0" y="60227"/>
                      </a:cubicBezTo>
                      <a:cubicBezTo>
                        <a:pt x="1289" y="56396"/>
                        <a:pt x="7957" y="52086"/>
                        <a:pt x="14210" y="47730"/>
                      </a:cubicBezTo>
                      <a:cubicBezTo>
                        <a:pt x="24690" y="40317"/>
                        <a:pt x="40032" y="31209"/>
                        <a:pt x="50963" y="25342"/>
                      </a:cubicBezTo>
                      <a:cubicBezTo>
                        <a:pt x="59334" y="20821"/>
                        <a:pt x="67908" y="16345"/>
                        <a:pt x="76343" y="12588"/>
                      </a:cubicBezTo>
                      <a:cubicBezTo>
                        <a:pt x="85027" y="8748"/>
                        <a:pt x="93629" y="5018"/>
                        <a:pt x="102626" y="2697"/>
                      </a:cubicBezTo>
                      <a:cubicBezTo>
                        <a:pt x="109174" y="1003"/>
                        <a:pt x="115768" y="276"/>
                        <a:pt x="122251" y="45"/>
                      </a:cubicBezTo>
                      <a:cubicBezTo>
                        <a:pt x="129194" y="-203"/>
                        <a:pt x="136138" y="561"/>
                        <a:pt x="142639" y="25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1" name="Google Shape;1591;p29"/>
                <p:cNvSpPr/>
                <p:nvPr/>
              </p:nvSpPr>
              <p:spPr>
                <a:xfrm>
                  <a:off x="-1802194" y="-3388871"/>
                  <a:ext cx="280015" cy="52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59" h="36148" extrusionOk="0">
                      <a:moveTo>
                        <a:pt x="19460" y="35972"/>
                      </a:moveTo>
                      <a:cubicBezTo>
                        <a:pt x="18235" y="36599"/>
                        <a:pt x="17821" y="35383"/>
                        <a:pt x="17102" y="34969"/>
                      </a:cubicBezTo>
                      <a:cubicBezTo>
                        <a:pt x="14828" y="33670"/>
                        <a:pt x="11282" y="32611"/>
                        <a:pt x="9790" y="29894"/>
                      </a:cubicBezTo>
                      <a:cubicBezTo>
                        <a:pt x="7810" y="28734"/>
                        <a:pt x="7009" y="26985"/>
                        <a:pt x="5526" y="24710"/>
                      </a:cubicBezTo>
                      <a:cubicBezTo>
                        <a:pt x="4882" y="23725"/>
                        <a:pt x="3869" y="22886"/>
                        <a:pt x="3326" y="21855"/>
                      </a:cubicBezTo>
                      <a:cubicBezTo>
                        <a:pt x="1023" y="17370"/>
                        <a:pt x="-36" y="12535"/>
                        <a:pt x="1" y="7351"/>
                      </a:cubicBezTo>
                      <a:cubicBezTo>
                        <a:pt x="19" y="6816"/>
                        <a:pt x="47" y="6246"/>
                        <a:pt x="158" y="5656"/>
                      </a:cubicBezTo>
                      <a:cubicBezTo>
                        <a:pt x="342" y="4312"/>
                        <a:pt x="351" y="2626"/>
                        <a:pt x="903" y="1429"/>
                      </a:cubicBezTo>
                      <a:cubicBezTo>
                        <a:pt x="1502" y="94"/>
                        <a:pt x="3648" y="-330"/>
                        <a:pt x="5729" y="260"/>
                      </a:cubicBezTo>
                      <a:cubicBezTo>
                        <a:pt x="7737" y="1807"/>
                        <a:pt x="6935" y="3501"/>
                        <a:pt x="6880" y="5389"/>
                      </a:cubicBezTo>
                      <a:cubicBezTo>
                        <a:pt x="6724" y="8502"/>
                        <a:pt x="6917" y="12784"/>
                        <a:pt x="7654" y="15657"/>
                      </a:cubicBezTo>
                      <a:cubicBezTo>
                        <a:pt x="8160" y="17877"/>
                        <a:pt x="9081" y="19967"/>
                        <a:pt x="9928" y="21993"/>
                      </a:cubicBezTo>
                      <a:cubicBezTo>
                        <a:pt x="10803" y="24093"/>
                        <a:pt x="12120" y="25879"/>
                        <a:pt x="13308" y="27758"/>
                      </a:cubicBezTo>
                      <a:cubicBezTo>
                        <a:pt x="14174" y="29121"/>
                        <a:pt x="14809" y="30733"/>
                        <a:pt x="15877" y="31994"/>
                      </a:cubicBezTo>
                      <a:cubicBezTo>
                        <a:pt x="16983" y="33329"/>
                        <a:pt x="18170" y="34646"/>
                        <a:pt x="19460" y="359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2" name="Google Shape;1592;p29"/>
                <p:cNvSpPr/>
                <p:nvPr/>
              </p:nvSpPr>
              <p:spPr>
                <a:xfrm>
                  <a:off x="-1385384" y="-5640108"/>
                  <a:ext cx="543151" cy="1615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5" h="112284" extrusionOk="0">
                      <a:moveTo>
                        <a:pt x="17089" y="112285"/>
                      </a:moveTo>
                      <a:cubicBezTo>
                        <a:pt x="14750" y="111355"/>
                        <a:pt x="13553" y="108555"/>
                        <a:pt x="12098" y="106511"/>
                      </a:cubicBezTo>
                      <a:cubicBezTo>
                        <a:pt x="7484" y="100028"/>
                        <a:pt x="2364" y="91408"/>
                        <a:pt x="1572" y="82530"/>
                      </a:cubicBezTo>
                      <a:cubicBezTo>
                        <a:pt x="-196" y="76443"/>
                        <a:pt x="-233" y="70927"/>
                        <a:pt x="301" y="63035"/>
                      </a:cubicBezTo>
                      <a:cubicBezTo>
                        <a:pt x="485" y="59618"/>
                        <a:pt x="559" y="56165"/>
                        <a:pt x="1167" y="52905"/>
                      </a:cubicBezTo>
                      <a:cubicBezTo>
                        <a:pt x="4040" y="38870"/>
                        <a:pt x="10256" y="26493"/>
                        <a:pt x="18774" y="14945"/>
                      </a:cubicBezTo>
                      <a:cubicBezTo>
                        <a:pt x="19668" y="13776"/>
                        <a:pt x="20626" y="12504"/>
                        <a:pt x="21712" y="11280"/>
                      </a:cubicBezTo>
                      <a:cubicBezTo>
                        <a:pt x="24134" y="8388"/>
                        <a:pt x="27008" y="4852"/>
                        <a:pt x="29678" y="2503"/>
                      </a:cubicBezTo>
                      <a:cubicBezTo>
                        <a:pt x="32606" y="-84"/>
                        <a:pt x="36060" y="-646"/>
                        <a:pt x="37745" y="726"/>
                      </a:cubicBezTo>
                      <a:cubicBezTo>
                        <a:pt x="37432" y="4263"/>
                        <a:pt x="32726" y="8333"/>
                        <a:pt x="28951" y="13020"/>
                      </a:cubicBezTo>
                      <a:cubicBezTo>
                        <a:pt x="22440" y="20737"/>
                        <a:pt x="14778" y="32442"/>
                        <a:pt x="11232" y="41384"/>
                      </a:cubicBezTo>
                      <a:cubicBezTo>
                        <a:pt x="8350" y="48171"/>
                        <a:pt x="6508" y="55419"/>
                        <a:pt x="5541" y="62408"/>
                      </a:cubicBezTo>
                      <a:cubicBezTo>
                        <a:pt x="4510" y="69619"/>
                        <a:pt x="4896" y="76766"/>
                        <a:pt x="5891" y="83672"/>
                      </a:cubicBezTo>
                      <a:cubicBezTo>
                        <a:pt x="6637" y="88701"/>
                        <a:pt x="7503" y="93664"/>
                        <a:pt x="9353" y="98305"/>
                      </a:cubicBezTo>
                      <a:cubicBezTo>
                        <a:pt x="11324" y="103242"/>
                        <a:pt x="13894" y="107938"/>
                        <a:pt x="17089" y="11228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3" name="Google Shape;1593;p29"/>
                <p:cNvSpPr/>
                <p:nvPr/>
              </p:nvSpPr>
              <p:spPr>
                <a:xfrm>
                  <a:off x="-837256" y="-6221286"/>
                  <a:ext cx="322868" cy="69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7" h="48631" extrusionOk="0">
                      <a:moveTo>
                        <a:pt x="19619" y="45029"/>
                      </a:moveTo>
                      <a:cubicBezTo>
                        <a:pt x="19002" y="46751"/>
                        <a:pt x="16948" y="46871"/>
                        <a:pt x="15493" y="47387"/>
                      </a:cubicBezTo>
                      <a:cubicBezTo>
                        <a:pt x="13173" y="48252"/>
                        <a:pt x="10373" y="49063"/>
                        <a:pt x="7389" y="48372"/>
                      </a:cubicBezTo>
                      <a:cubicBezTo>
                        <a:pt x="4488" y="47709"/>
                        <a:pt x="1633" y="45351"/>
                        <a:pt x="1100" y="42193"/>
                      </a:cubicBezTo>
                      <a:cubicBezTo>
                        <a:pt x="123" y="40103"/>
                        <a:pt x="529" y="37625"/>
                        <a:pt x="1698" y="35728"/>
                      </a:cubicBezTo>
                      <a:cubicBezTo>
                        <a:pt x="2269" y="34761"/>
                        <a:pt x="3006" y="33905"/>
                        <a:pt x="3835" y="33085"/>
                      </a:cubicBezTo>
                      <a:cubicBezTo>
                        <a:pt x="4626" y="32330"/>
                        <a:pt x="4866" y="32136"/>
                        <a:pt x="5428" y="31657"/>
                      </a:cubicBezTo>
                      <a:cubicBezTo>
                        <a:pt x="5888" y="31262"/>
                        <a:pt x="6312" y="30921"/>
                        <a:pt x="5115" y="30884"/>
                      </a:cubicBezTo>
                      <a:cubicBezTo>
                        <a:pt x="4498" y="30773"/>
                        <a:pt x="4056" y="30645"/>
                        <a:pt x="3798" y="30488"/>
                      </a:cubicBezTo>
                      <a:cubicBezTo>
                        <a:pt x="3798" y="30553"/>
                        <a:pt x="3162" y="29954"/>
                        <a:pt x="2711" y="29420"/>
                      </a:cubicBezTo>
                      <a:cubicBezTo>
                        <a:pt x="2269" y="28886"/>
                        <a:pt x="1855" y="28315"/>
                        <a:pt x="1523" y="27716"/>
                      </a:cubicBezTo>
                      <a:cubicBezTo>
                        <a:pt x="833" y="26519"/>
                        <a:pt x="354" y="25184"/>
                        <a:pt x="132" y="23784"/>
                      </a:cubicBezTo>
                      <a:cubicBezTo>
                        <a:pt x="-300" y="20947"/>
                        <a:pt x="363" y="18176"/>
                        <a:pt x="1597" y="15818"/>
                      </a:cubicBezTo>
                      <a:cubicBezTo>
                        <a:pt x="4065" y="11020"/>
                        <a:pt x="9093" y="8036"/>
                        <a:pt x="14020" y="6996"/>
                      </a:cubicBezTo>
                      <a:lnTo>
                        <a:pt x="15235" y="6765"/>
                      </a:lnTo>
                      <a:lnTo>
                        <a:pt x="15282" y="6784"/>
                      </a:lnTo>
                      <a:lnTo>
                        <a:pt x="15318" y="6784"/>
                      </a:lnTo>
                      <a:cubicBezTo>
                        <a:pt x="15300" y="6729"/>
                        <a:pt x="15226" y="6692"/>
                        <a:pt x="15226" y="6692"/>
                      </a:cubicBezTo>
                      <a:cubicBezTo>
                        <a:pt x="15226" y="5974"/>
                        <a:pt x="15327" y="4537"/>
                        <a:pt x="15567" y="3653"/>
                      </a:cubicBezTo>
                      <a:cubicBezTo>
                        <a:pt x="16230" y="909"/>
                        <a:pt x="18735" y="-436"/>
                        <a:pt x="20825" y="126"/>
                      </a:cubicBezTo>
                      <a:cubicBezTo>
                        <a:pt x="21700" y="1267"/>
                        <a:pt x="21848" y="2612"/>
                        <a:pt x="21857" y="4132"/>
                      </a:cubicBezTo>
                      <a:cubicBezTo>
                        <a:pt x="21857" y="5154"/>
                        <a:pt x="21857" y="5835"/>
                        <a:pt x="21839" y="6526"/>
                      </a:cubicBezTo>
                      <a:cubicBezTo>
                        <a:pt x="21802" y="7493"/>
                        <a:pt x="22013" y="9896"/>
                        <a:pt x="22262" y="11656"/>
                      </a:cubicBezTo>
                      <a:cubicBezTo>
                        <a:pt x="22317" y="12079"/>
                        <a:pt x="22363" y="12494"/>
                        <a:pt x="22437" y="13027"/>
                      </a:cubicBezTo>
                      <a:cubicBezTo>
                        <a:pt x="14600" y="13368"/>
                        <a:pt x="13458" y="14114"/>
                        <a:pt x="10603" y="15652"/>
                      </a:cubicBezTo>
                      <a:cubicBezTo>
                        <a:pt x="8218" y="17126"/>
                        <a:pt x="6680" y="19640"/>
                        <a:pt x="6441" y="21555"/>
                      </a:cubicBezTo>
                      <a:cubicBezTo>
                        <a:pt x="6247" y="22826"/>
                        <a:pt x="6478" y="23894"/>
                        <a:pt x="7086" y="24981"/>
                      </a:cubicBezTo>
                      <a:cubicBezTo>
                        <a:pt x="7242" y="25239"/>
                        <a:pt x="7408" y="25478"/>
                        <a:pt x="7583" y="25708"/>
                      </a:cubicBezTo>
                      <a:cubicBezTo>
                        <a:pt x="7877" y="25939"/>
                        <a:pt x="7619" y="26012"/>
                        <a:pt x="8789" y="26740"/>
                      </a:cubicBezTo>
                      <a:cubicBezTo>
                        <a:pt x="10585" y="27642"/>
                        <a:pt x="14969" y="28250"/>
                        <a:pt x="18532" y="29171"/>
                      </a:cubicBezTo>
                      <a:cubicBezTo>
                        <a:pt x="16994" y="30138"/>
                        <a:pt x="15512" y="31087"/>
                        <a:pt x="13965" y="32063"/>
                      </a:cubicBezTo>
                      <a:cubicBezTo>
                        <a:pt x="11754" y="33472"/>
                        <a:pt x="9498" y="34779"/>
                        <a:pt x="7748" y="36253"/>
                      </a:cubicBezTo>
                      <a:cubicBezTo>
                        <a:pt x="6800" y="37073"/>
                        <a:pt x="6349" y="37579"/>
                        <a:pt x="5888" y="38242"/>
                      </a:cubicBezTo>
                      <a:cubicBezTo>
                        <a:pt x="5096" y="39513"/>
                        <a:pt x="4893" y="40554"/>
                        <a:pt x="5290" y="41824"/>
                      </a:cubicBezTo>
                      <a:cubicBezTo>
                        <a:pt x="5851" y="43721"/>
                        <a:pt x="7730" y="45996"/>
                        <a:pt x="10382" y="46457"/>
                      </a:cubicBezTo>
                      <a:cubicBezTo>
                        <a:pt x="13228" y="47009"/>
                        <a:pt x="16515" y="46309"/>
                        <a:pt x="19619" y="450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4" name="Google Shape;1594;p29"/>
                <p:cNvSpPr/>
                <p:nvPr/>
              </p:nvSpPr>
              <p:spPr>
                <a:xfrm>
                  <a:off x="-678553" y="-5519280"/>
                  <a:ext cx="844549" cy="32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90" h="22578" extrusionOk="0">
                      <a:moveTo>
                        <a:pt x="3037" y="0"/>
                      </a:moveTo>
                      <a:cubicBezTo>
                        <a:pt x="2973" y="1787"/>
                        <a:pt x="1592" y="2882"/>
                        <a:pt x="1389" y="4568"/>
                      </a:cubicBezTo>
                      <a:cubicBezTo>
                        <a:pt x="1113" y="7091"/>
                        <a:pt x="2227" y="9780"/>
                        <a:pt x="3977" y="11604"/>
                      </a:cubicBezTo>
                      <a:cubicBezTo>
                        <a:pt x="5727" y="13454"/>
                        <a:pt x="8047" y="14375"/>
                        <a:pt x="10331" y="15075"/>
                      </a:cubicBezTo>
                      <a:cubicBezTo>
                        <a:pt x="13950" y="14790"/>
                        <a:pt x="16280" y="14698"/>
                        <a:pt x="20590" y="12064"/>
                      </a:cubicBezTo>
                      <a:cubicBezTo>
                        <a:pt x="21409" y="11686"/>
                        <a:pt x="22441" y="11291"/>
                        <a:pt x="23620" y="11300"/>
                      </a:cubicBezTo>
                      <a:cubicBezTo>
                        <a:pt x="25618" y="11336"/>
                        <a:pt x="27119" y="12285"/>
                        <a:pt x="28096" y="12930"/>
                      </a:cubicBezTo>
                      <a:cubicBezTo>
                        <a:pt x="34109" y="17102"/>
                        <a:pt x="42102" y="17018"/>
                        <a:pt x="47425" y="12773"/>
                      </a:cubicBezTo>
                      <a:cubicBezTo>
                        <a:pt x="47968" y="12331"/>
                        <a:pt x="48576" y="11871"/>
                        <a:pt x="49147" y="11336"/>
                      </a:cubicBezTo>
                      <a:cubicBezTo>
                        <a:pt x="50529" y="10121"/>
                        <a:pt x="51551" y="8169"/>
                        <a:pt x="52481" y="6769"/>
                      </a:cubicBezTo>
                      <a:cubicBezTo>
                        <a:pt x="53531" y="5295"/>
                        <a:pt x="55631" y="4319"/>
                        <a:pt x="57831" y="4531"/>
                      </a:cubicBezTo>
                      <a:cubicBezTo>
                        <a:pt x="59857" y="6704"/>
                        <a:pt x="58007" y="11134"/>
                        <a:pt x="55345" y="14422"/>
                      </a:cubicBezTo>
                      <a:cubicBezTo>
                        <a:pt x="53199" y="17295"/>
                        <a:pt x="49663" y="20113"/>
                        <a:pt x="45454" y="21485"/>
                      </a:cubicBezTo>
                      <a:cubicBezTo>
                        <a:pt x="41273" y="22912"/>
                        <a:pt x="36826" y="22792"/>
                        <a:pt x="33400" y="21982"/>
                      </a:cubicBezTo>
                      <a:cubicBezTo>
                        <a:pt x="31061" y="21448"/>
                        <a:pt x="28758" y="20564"/>
                        <a:pt x="26677" y="19284"/>
                      </a:cubicBezTo>
                      <a:cubicBezTo>
                        <a:pt x="24485" y="17866"/>
                        <a:pt x="22782" y="16457"/>
                        <a:pt x="23021" y="16742"/>
                      </a:cubicBezTo>
                      <a:cubicBezTo>
                        <a:pt x="23021" y="16742"/>
                        <a:pt x="23021" y="16696"/>
                        <a:pt x="22828" y="16742"/>
                      </a:cubicBezTo>
                      <a:cubicBezTo>
                        <a:pt x="22100" y="16807"/>
                        <a:pt x="18988" y="18814"/>
                        <a:pt x="16345" y="19201"/>
                      </a:cubicBezTo>
                      <a:cubicBezTo>
                        <a:pt x="13637" y="19754"/>
                        <a:pt x="10801" y="19670"/>
                        <a:pt x="8167" y="18768"/>
                      </a:cubicBezTo>
                      <a:cubicBezTo>
                        <a:pt x="4281" y="17497"/>
                        <a:pt x="1408" y="13943"/>
                        <a:pt x="487" y="10443"/>
                      </a:cubicBezTo>
                      <a:cubicBezTo>
                        <a:pt x="-655" y="6732"/>
                        <a:pt x="220" y="2394"/>
                        <a:pt x="3037" y="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5" name="Google Shape;1595;p29"/>
                <p:cNvSpPr/>
                <p:nvPr/>
              </p:nvSpPr>
              <p:spPr>
                <a:xfrm>
                  <a:off x="98370" y="-5455750"/>
                  <a:ext cx="828475" cy="1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73" h="8082" extrusionOk="0">
                      <a:moveTo>
                        <a:pt x="57574" y="6590"/>
                      </a:moveTo>
                      <a:cubicBezTo>
                        <a:pt x="56515" y="7713"/>
                        <a:pt x="55216" y="6857"/>
                        <a:pt x="54056" y="6885"/>
                      </a:cubicBezTo>
                      <a:cubicBezTo>
                        <a:pt x="50363" y="6967"/>
                        <a:pt x="45970" y="8321"/>
                        <a:pt x="42057" y="7538"/>
                      </a:cubicBezTo>
                      <a:cubicBezTo>
                        <a:pt x="39184" y="8183"/>
                        <a:pt x="36798" y="7658"/>
                        <a:pt x="33235" y="7631"/>
                      </a:cubicBezTo>
                      <a:cubicBezTo>
                        <a:pt x="31696" y="7631"/>
                        <a:pt x="30140" y="8082"/>
                        <a:pt x="28676" y="8082"/>
                      </a:cubicBezTo>
                      <a:cubicBezTo>
                        <a:pt x="22303" y="8064"/>
                        <a:pt x="16317" y="7732"/>
                        <a:pt x="9917" y="7244"/>
                      </a:cubicBezTo>
                      <a:cubicBezTo>
                        <a:pt x="9263" y="7189"/>
                        <a:pt x="8563" y="7096"/>
                        <a:pt x="7836" y="6986"/>
                      </a:cubicBezTo>
                      <a:cubicBezTo>
                        <a:pt x="6169" y="6728"/>
                        <a:pt x="4115" y="6765"/>
                        <a:pt x="2578" y="6305"/>
                      </a:cubicBezTo>
                      <a:cubicBezTo>
                        <a:pt x="892" y="5789"/>
                        <a:pt x="-148" y="3754"/>
                        <a:pt x="17" y="1571"/>
                      </a:cubicBezTo>
                      <a:cubicBezTo>
                        <a:pt x="1546" y="-621"/>
                        <a:pt x="4355" y="79"/>
                        <a:pt x="7145" y="208"/>
                      </a:cubicBezTo>
                      <a:cubicBezTo>
                        <a:pt x="11833" y="438"/>
                        <a:pt x="18279" y="1157"/>
                        <a:pt x="22782" y="1553"/>
                      </a:cubicBezTo>
                      <a:cubicBezTo>
                        <a:pt x="26236" y="1875"/>
                        <a:pt x="29744" y="2013"/>
                        <a:pt x="33087" y="2446"/>
                      </a:cubicBezTo>
                      <a:cubicBezTo>
                        <a:pt x="36513" y="2879"/>
                        <a:pt x="39874" y="3017"/>
                        <a:pt x="43171" y="3523"/>
                      </a:cubicBezTo>
                      <a:cubicBezTo>
                        <a:pt x="45575" y="3883"/>
                        <a:pt x="47877" y="4702"/>
                        <a:pt x="50198" y="5089"/>
                      </a:cubicBezTo>
                      <a:cubicBezTo>
                        <a:pt x="52656" y="5522"/>
                        <a:pt x="55106" y="5992"/>
                        <a:pt x="57574" y="659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6" name="Google Shape;1596;p29"/>
                <p:cNvSpPr/>
                <p:nvPr/>
              </p:nvSpPr>
              <p:spPr>
                <a:xfrm>
                  <a:off x="-1456757" y="-6195327"/>
                  <a:ext cx="568937" cy="595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7" h="41403" extrusionOk="0">
                      <a:moveTo>
                        <a:pt x="36057" y="264"/>
                      </a:moveTo>
                      <a:cubicBezTo>
                        <a:pt x="34501" y="1434"/>
                        <a:pt x="32530" y="725"/>
                        <a:pt x="30780" y="1093"/>
                      </a:cubicBezTo>
                      <a:cubicBezTo>
                        <a:pt x="25162" y="2152"/>
                        <a:pt x="19923" y="6140"/>
                        <a:pt x="15207" y="9234"/>
                      </a:cubicBezTo>
                      <a:cubicBezTo>
                        <a:pt x="12574" y="12429"/>
                        <a:pt x="9885" y="14667"/>
                        <a:pt x="7518" y="19171"/>
                      </a:cubicBezTo>
                      <a:cubicBezTo>
                        <a:pt x="6541" y="21104"/>
                        <a:pt x="6348" y="23269"/>
                        <a:pt x="6173" y="25064"/>
                      </a:cubicBezTo>
                      <a:cubicBezTo>
                        <a:pt x="5022" y="33445"/>
                        <a:pt x="14802" y="34439"/>
                        <a:pt x="24122" y="34347"/>
                      </a:cubicBezTo>
                      <a:cubicBezTo>
                        <a:pt x="25116" y="34412"/>
                        <a:pt x="26083" y="34467"/>
                        <a:pt x="27170" y="34541"/>
                      </a:cubicBezTo>
                      <a:cubicBezTo>
                        <a:pt x="29620" y="34743"/>
                        <a:pt x="32576" y="34623"/>
                        <a:pt x="34869" y="35020"/>
                      </a:cubicBezTo>
                      <a:cubicBezTo>
                        <a:pt x="37383" y="35462"/>
                        <a:pt x="39289" y="37460"/>
                        <a:pt x="39538" y="39652"/>
                      </a:cubicBezTo>
                      <a:cubicBezTo>
                        <a:pt x="37733" y="41917"/>
                        <a:pt x="33294" y="41355"/>
                        <a:pt x="29039" y="41309"/>
                      </a:cubicBezTo>
                      <a:cubicBezTo>
                        <a:pt x="25448" y="41273"/>
                        <a:pt x="21156" y="41107"/>
                        <a:pt x="16902" y="40876"/>
                      </a:cubicBezTo>
                      <a:cubicBezTo>
                        <a:pt x="12592" y="40361"/>
                        <a:pt x="7656" y="39348"/>
                        <a:pt x="4101" y="36124"/>
                      </a:cubicBezTo>
                      <a:cubicBezTo>
                        <a:pt x="1348" y="33767"/>
                        <a:pt x="-153" y="29770"/>
                        <a:pt x="12" y="26381"/>
                      </a:cubicBezTo>
                      <a:cubicBezTo>
                        <a:pt x="123" y="22965"/>
                        <a:pt x="1200" y="20018"/>
                        <a:pt x="2600" y="17476"/>
                      </a:cubicBezTo>
                      <a:cubicBezTo>
                        <a:pt x="5483" y="12420"/>
                        <a:pt x="9249" y="8138"/>
                        <a:pt x="13853" y="5182"/>
                      </a:cubicBezTo>
                      <a:cubicBezTo>
                        <a:pt x="17215" y="3027"/>
                        <a:pt x="20926" y="1885"/>
                        <a:pt x="24490" y="973"/>
                      </a:cubicBezTo>
                      <a:cubicBezTo>
                        <a:pt x="28312" y="7"/>
                        <a:pt x="32263" y="-260"/>
                        <a:pt x="36057" y="26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088354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4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715100" y="1454567"/>
            <a:ext cx="2528400" cy="14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body" idx="1"/>
          </p:nvPr>
        </p:nvSpPr>
        <p:spPr>
          <a:xfrm>
            <a:off x="715100" y="2843067"/>
            <a:ext cx="2528400" cy="2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9" name="Google Shape;79;p4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80" name="Google Shape;80;p4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4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674906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1969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32"/>
          <p:cNvSpPr txBox="1">
            <a:spLocks noGrp="1"/>
          </p:cNvSpPr>
          <p:nvPr>
            <p:ph type="title"/>
          </p:nvPr>
        </p:nvSpPr>
        <p:spPr>
          <a:xfrm>
            <a:off x="720000" y="681367"/>
            <a:ext cx="77040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271644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80100" y="2618765"/>
            <a:ext cx="6583800" cy="27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25" y="5388800"/>
            <a:ext cx="43590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Actor"/>
                <a:ea typeface="Actor"/>
                <a:cs typeface="Actor"/>
                <a:sym typeface="Acto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92972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141350" y="2951367"/>
            <a:ext cx="6861300" cy="12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3657600" y="923200"/>
            <a:ext cx="1828800" cy="17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286000" y="3967371"/>
            <a:ext cx="4572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62068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27197"/>
            <a:ext cx="7704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536633"/>
            <a:ext cx="7704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22666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528436" y="3733800"/>
            <a:ext cx="26097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5005688" y="3733800"/>
            <a:ext cx="26097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528425" y="4241800"/>
            <a:ext cx="2609700" cy="13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5005676" y="4241800"/>
            <a:ext cx="2609700" cy="13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27197"/>
            <a:ext cx="7704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89820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427197"/>
            <a:ext cx="7704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5949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20000" y="426720"/>
            <a:ext cx="7704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720000" y="2237024"/>
            <a:ext cx="4206300" cy="2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Open Sans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rgbClr val="434343"/>
                </a:solidFill>
              </a:defRPr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rgbClr val="434343"/>
                </a:solidFill>
              </a:defRPr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rgbClr val="434343"/>
                </a:solidFill>
              </a:defRPr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rgbClr val="434343"/>
                </a:solidFill>
              </a:defRPr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rgbClr val="434343"/>
                </a:solidFill>
              </a:defRPr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15915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2056200" y="1438000"/>
            <a:ext cx="6367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9747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3943632" y="2291200"/>
            <a:ext cx="4480200" cy="10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3943500" y="3185200"/>
            <a:ext cx="4480500" cy="1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979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1"/>
          </p:nvPr>
        </p:nvSpPr>
        <p:spPr>
          <a:xfrm>
            <a:off x="1627865" y="4487232"/>
            <a:ext cx="5744700" cy="9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2"/>
          </p:nvPr>
        </p:nvSpPr>
        <p:spPr>
          <a:xfrm>
            <a:off x="1627865" y="2590099"/>
            <a:ext cx="5744700" cy="9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3"/>
          </p:nvPr>
        </p:nvSpPr>
        <p:spPr>
          <a:xfrm>
            <a:off x="1627865" y="2174116"/>
            <a:ext cx="5744700" cy="5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4"/>
          </p:nvPr>
        </p:nvSpPr>
        <p:spPr>
          <a:xfrm>
            <a:off x="1627865" y="4079307"/>
            <a:ext cx="5744700" cy="5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 rot="8791038">
            <a:off x="6252503" y="-1775495"/>
            <a:ext cx="7176233" cy="9556937"/>
            <a:chOff x="-2039974" y="-1640278"/>
            <a:chExt cx="8073044" cy="8063449"/>
          </a:xfrm>
        </p:grpSpPr>
        <p:sp>
          <p:nvSpPr>
            <p:cNvPr id="89" name="Google Shape;89;p5"/>
            <p:cNvSpPr/>
            <p:nvPr/>
          </p:nvSpPr>
          <p:spPr>
            <a:xfrm rot="2543059">
              <a:off x="-896152" y="-426915"/>
              <a:ext cx="5785402" cy="5636722"/>
            </a:xfrm>
            <a:custGeom>
              <a:avLst/>
              <a:gdLst/>
              <a:ahLst/>
              <a:cxnLst/>
              <a:rect l="l" t="t" r="r" b="b"/>
              <a:pathLst>
                <a:path w="412583" h="401980" extrusionOk="0">
                  <a:moveTo>
                    <a:pt x="400691" y="291978"/>
                  </a:moveTo>
                  <a:cubicBezTo>
                    <a:pt x="385966" y="322083"/>
                    <a:pt x="360291" y="345556"/>
                    <a:pt x="332434" y="364177"/>
                  </a:cubicBezTo>
                  <a:cubicBezTo>
                    <a:pt x="302615" y="384115"/>
                    <a:pt x="268753" y="399577"/>
                    <a:pt x="232966" y="401723"/>
                  </a:cubicBezTo>
                  <a:cubicBezTo>
                    <a:pt x="191664" y="404209"/>
                    <a:pt x="150545" y="388517"/>
                    <a:pt x="117641" y="363441"/>
                  </a:cubicBezTo>
                  <a:cubicBezTo>
                    <a:pt x="84737" y="338365"/>
                    <a:pt x="59467" y="304411"/>
                    <a:pt x="39465" y="268191"/>
                  </a:cubicBezTo>
                  <a:cubicBezTo>
                    <a:pt x="17538" y="228500"/>
                    <a:pt x="1284" y="184683"/>
                    <a:pt x="69" y="139356"/>
                  </a:cubicBezTo>
                  <a:cubicBezTo>
                    <a:pt x="-723" y="109942"/>
                    <a:pt x="5244" y="79617"/>
                    <a:pt x="21775" y="55259"/>
                  </a:cubicBezTo>
                  <a:cubicBezTo>
                    <a:pt x="50396" y="13137"/>
                    <a:pt x="106111" y="-3688"/>
                    <a:pt x="156853" y="667"/>
                  </a:cubicBezTo>
                  <a:cubicBezTo>
                    <a:pt x="194325" y="3891"/>
                    <a:pt x="229928" y="16728"/>
                    <a:pt x="264553" y="31941"/>
                  </a:cubicBezTo>
                  <a:cubicBezTo>
                    <a:pt x="275227" y="33654"/>
                    <a:pt x="286176" y="34649"/>
                    <a:pt x="296795" y="36297"/>
                  </a:cubicBezTo>
                  <a:cubicBezTo>
                    <a:pt x="320462" y="39962"/>
                    <a:pt x="346275" y="49586"/>
                    <a:pt x="355880" y="71513"/>
                  </a:cubicBezTo>
                  <a:cubicBezTo>
                    <a:pt x="364997" y="92335"/>
                    <a:pt x="356276" y="117061"/>
                    <a:pt x="362520" y="138914"/>
                  </a:cubicBezTo>
                  <a:cubicBezTo>
                    <a:pt x="368810" y="160896"/>
                    <a:pt x="388821" y="175889"/>
                    <a:pt x="400526" y="195532"/>
                  </a:cubicBezTo>
                  <a:cubicBezTo>
                    <a:pt x="417691" y="224310"/>
                    <a:pt x="415426" y="261874"/>
                    <a:pt x="400691" y="291978"/>
                  </a:cubicBezTo>
                  <a:close/>
                </a:path>
              </a:pathLst>
            </a:custGeom>
            <a:solidFill>
              <a:srgbClr val="7CD2DA">
                <a:alpha val="82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 rot="1799927">
              <a:off x="-472273" y="-13688"/>
              <a:ext cx="4936736" cy="4809867"/>
            </a:xfrm>
            <a:custGeom>
              <a:avLst/>
              <a:gdLst/>
              <a:ahLst/>
              <a:cxnLst/>
              <a:rect l="l" t="t" r="r" b="b"/>
              <a:pathLst>
                <a:path w="412583" h="401980" extrusionOk="0">
                  <a:moveTo>
                    <a:pt x="400691" y="291978"/>
                  </a:moveTo>
                  <a:cubicBezTo>
                    <a:pt x="385966" y="322083"/>
                    <a:pt x="360291" y="345556"/>
                    <a:pt x="332434" y="364177"/>
                  </a:cubicBezTo>
                  <a:cubicBezTo>
                    <a:pt x="302615" y="384115"/>
                    <a:pt x="268753" y="399577"/>
                    <a:pt x="232966" y="401723"/>
                  </a:cubicBezTo>
                  <a:cubicBezTo>
                    <a:pt x="191664" y="404209"/>
                    <a:pt x="150545" y="388517"/>
                    <a:pt x="117641" y="363441"/>
                  </a:cubicBezTo>
                  <a:cubicBezTo>
                    <a:pt x="84737" y="338365"/>
                    <a:pt x="59467" y="304411"/>
                    <a:pt x="39465" y="268191"/>
                  </a:cubicBezTo>
                  <a:cubicBezTo>
                    <a:pt x="17538" y="228500"/>
                    <a:pt x="1284" y="184683"/>
                    <a:pt x="69" y="139356"/>
                  </a:cubicBezTo>
                  <a:cubicBezTo>
                    <a:pt x="-723" y="109942"/>
                    <a:pt x="5244" y="79617"/>
                    <a:pt x="21775" y="55259"/>
                  </a:cubicBezTo>
                  <a:cubicBezTo>
                    <a:pt x="50396" y="13137"/>
                    <a:pt x="106111" y="-3688"/>
                    <a:pt x="156853" y="667"/>
                  </a:cubicBezTo>
                  <a:cubicBezTo>
                    <a:pt x="194325" y="3891"/>
                    <a:pt x="229928" y="16728"/>
                    <a:pt x="264553" y="31941"/>
                  </a:cubicBezTo>
                  <a:cubicBezTo>
                    <a:pt x="275227" y="33654"/>
                    <a:pt x="286176" y="34649"/>
                    <a:pt x="296795" y="36297"/>
                  </a:cubicBezTo>
                  <a:cubicBezTo>
                    <a:pt x="320462" y="39962"/>
                    <a:pt x="346275" y="49586"/>
                    <a:pt x="355880" y="71513"/>
                  </a:cubicBezTo>
                  <a:cubicBezTo>
                    <a:pt x="364997" y="92335"/>
                    <a:pt x="356276" y="117061"/>
                    <a:pt x="362520" y="138914"/>
                  </a:cubicBezTo>
                  <a:cubicBezTo>
                    <a:pt x="368810" y="160896"/>
                    <a:pt x="388821" y="175889"/>
                    <a:pt x="400526" y="195532"/>
                  </a:cubicBezTo>
                  <a:cubicBezTo>
                    <a:pt x="417691" y="224310"/>
                    <a:pt x="415426" y="261874"/>
                    <a:pt x="400691" y="291978"/>
                  </a:cubicBezTo>
                  <a:close/>
                </a:path>
              </a:pathLst>
            </a:custGeom>
            <a:solidFill>
              <a:srgbClr val="7CD2DA">
                <a:alpha val="183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 rot="3599930">
              <a:off x="-120395" y="329402"/>
              <a:ext cx="4232951" cy="4124168"/>
            </a:xfrm>
            <a:custGeom>
              <a:avLst/>
              <a:gdLst/>
              <a:ahLst/>
              <a:cxnLst/>
              <a:rect l="l" t="t" r="r" b="b"/>
              <a:pathLst>
                <a:path w="412583" h="401980" extrusionOk="0">
                  <a:moveTo>
                    <a:pt x="400691" y="291978"/>
                  </a:moveTo>
                  <a:cubicBezTo>
                    <a:pt x="385966" y="322083"/>
                    <a:pt x="360291" y="345556"/>
                    <a:pt x="332434" y="364177"/>
                  </a:cubicBezTo>
                  <a:cubicBezTo>
                    <a:pt x="302615" y="384115"/>
                    <a:pt x="268753" y="399577"/>
                    <a:pt x="232966" y="401723"/>
                  </a:cubicBezTo>
                  <a:cubicBezTo>
                    <a:pt x="191664" y="404209"/>
                    <a:pt x="150545" y="388517"/>
                    <a:pt x="117641" y="363441"/>
                  </a:cubicBezTo>
                  <a:cubicBezTo>
                    <a:pt x="84737" y="338365"/>
                    <a:pt x="59467" y="304411"/>
                    <a:pt x="39465" y="268191"/>
                  </a:cubicBezTo>
                  <a:cubicBezTo>
                    <a:pt x="17538" y="228500"/>
                    <a:pt x="1284" y="184683"/>
                    <a:pt x="69" y="139356"/>
                  </a:cubicBezTo>
                  <a:cubicBezTo>
                    <a:pt x="-723" y="109942"/>
                    <a:pt x="5244" y="79617"/>
                    <a:pt x="21775" y="55259"/>
                  </a:cubicBezTo>
                  <a:cubicBezTo>
                    <a:pt x="50396" y="13137"/>
                    <a:pt x="106111" y="-3688"/>
                    <a:pt x="156853" y="667"/>
                  </a:cubicBezTo>
                  <a:cubicBezTo>
                    <a:pt x="194325" y="3891"/>
                    <a:pt x="229928" y="16728"/>
                    <a:pt x="264553" y="31941"/>
                  </a:cubicBezTo>
                  <a:cubicBezTo>
                    <a:pt x="275227" y="33654"/>
                    <a:pt x="286176" y="34649"/>
                    <a:pt x="296795" y="36297"/>
                  </a:cubicBezTo>
                  <a:cubicBezTo>
                    <a:pt x="320462" y="39962"/>
                    <a:pt x="346275" y="49586"/>
                    <a:pt x="355880" y="71513"/>
                  </a:cubicBezTo>
                  <a:cubicBezTo>
                    <a:pt x="364997" y="92335"/>
                    <a:pt x="356276" y="117061"/>
                    <a:pt x="362520" y="138914"/>
                  </a:cubicBezTo>
                  <a:cubicBezTo>
                    <a:pt x="368810" y="160896"/>
                    <a:pt x="388821" y="175889"/>
                    <a:pt x="400526" y="195532"/>
                  </a:cubicBezTo>
                  <a:cubicBezTo>
                    <a:pt x="417691" y="224310"/>
                    <a:pt x="415426" y="261874"/>
                    <a:pt x="400691" y="291978"/>
                  </a:cubicBezTo>
                  <a:close/>
                </a:path>
              </a:pathLst>
            </a:custGeom>
            <a:solidFill>
              <a:srgbClr val="7CD2DA">
                <a:alpha val="53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5"/>
          <p:cNvGrpSpPr/>
          <p:nvPr/>
        </p:nvGrpSpPr>
        <p:grpSpPr>
          <a:xfrm>
            <a:off x="8428902" y="1563424"/>
            <a:ext cx="715103" cy="1558552"/>
            <a:chOff x="8428901" y="1172568"/>
            <a:chExt cx="715103" cy="1168914"/>
          </a:xfrm>
        </p:grpSpPr>
        <p:grpSp>
          <p:nvGrpSpPr>
            <p:cNvPr id="93" name="Google Shape;93;p5"/>
            <p:cNvGrpSpPr/>
            <p:nvPr/>
          </p:nvGrpSpPr>
          <p:grpSpPr>
            <a:xfrm rot="3702770">
              <a:off x="8663104" y="1263313"/>
              <a:ext cx="429330" cy="373632"/>
              <a:chOff x="3472523" y="4055109"/>
              <a:chExt cx="429322" cy="373625"/>
            </a:xfrm>
          </p:grpSpPr>
          <p:sp>
            <p:nvSpPr>
              <p:cNvPr id="94" name="Google Shape;94;p5"/>
              <p:cNvSpPr/>
              <p:nvPr/>
            </p:nvSpPr>
            <p:spPr>
              <a:xfrm>
                <a:off x="3478378" y="4071655"/>
                <a:ext cx="420705" cy="340075"/>
              </a:xfrm>
              <a:custGeom>
                <a:avLst/>
                <a:gdLst/>
                <a:ahLst/>
                <a:cxnLst/>
                <a:rect l="l" t="t" r="r" b="b"/>
                <a:pathLst>
                  <a:path w="65175" h="52684" extrusionOk="0">
                    <a:moveTo>
                      <a:pt x="56277" y="1382"/>
                    </a:moveTo>
                    <a:cubicBezTo>
                      <a:pt x="41119" y="-396"/>
                      <a:pt x="25362" y="3454"/>
                      <a:pt x="12746" y="12028"/>
                    </a:cubicBezTo>
                    <a:cubicBezTo>
                      <a:pt x="6199" y="16476"/>
                      <a:pt x="84" y="23032"/>
                      <a:pt x="1" y="30943"/>
                    </a:cubicBezTo>
                    <a:cubicBezTo>
                      <a:pt x="-91" y="39296"/>
                      <a:pt x="6751" y="46350"/>
                      <a:pt x="14404" y="49711"/>
                    </a:cubicBezTo>
                    <a:cubicBezTo>
                      <a:pt x="24939" y="54325"/>
                      <a:pt x="37693" y="53524"/>
                      <a:pt x="47566" y="47621"/>
                    </a:cubicBezTo>
                    <a:cubicBezTo>
                      <a:pt x="57438" y="41717"/>
                      <a:pt x="64179" y="30860"/>
                      <a:pt x="65090" y="19395"/>
                    </a:cubicBezTo>
                    <a:cubicBezTo>
                      <a:pt x="65634" y="12608"/>
                      <a:pt x="63617" y="4835"/>
                      <a:pt x="57613" y="1621"/>
                    </a:cubicBezTo>
                    <a:cubicBezTo>
                      <a:pt x="53690" y="-478"/>
                      <a:pt x="48938" y="-174"/>
                      <a:pt x="44545" y="516"/>
                    </a:cubicBezTo>
                    <a:cubicBezTo>
                      <a:pt x="33909" y="2202"/>
                      <a:pt x="23576" y="5848"/>
                      <a:pt x="14247" y="1121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3774985" y="4055109"/>
                <a:ext cx="126860" cy="277087"/>
              </a:xfrm>
              <a:custGeom>
                <a:avLst/>
                <a:gdLst/>
                <a:ahLst/>
                <a:cxnLst/>
                <a:rect l="l" t="t" r="r" b="b"/>
                <a:pathLst>
                  <a:path w="19653" h="42926" extrusionOk="0">
                    <a:moveTo>
                      <a:pt x="8712" y="42927"/>
                    </a:moveTo>
                    <a:cubicBezTo>
                      <a:pt x="8518" y="41647"/>
                      <a:pt x="9716" y="41048"/>
                      <a:pt x="10250" y="40136"/>
                    </a:cubicBezTo>
                    <a:cubicBezTo>
                      <a:pt x="11981" y="37235"/>
                      <a:pt x="12755" y="33313"/>
                      <a:pt x="14311" y="30246"/>
                    </a:cubicBezTo>
                    <a:cubicBezTo>
                      <a:pt x="14523" y="27713"/>
                      <a:pt x="15388" y="25798"/>
                      <a:pt x="15481" y="22731"/>
                    </a:cubicBezTo>
                    <a:cubicBezTo>
                      <a:pt x="15517" y="21415"/>
                      <a:pt x="15048" y="20134"/>
                      <a:pt x="14864" y="18946"/>
                    </a:cubicBezTo>
                    <a:cubicBezTo>
                      <a:pt x="14053" y="13771"/>
                      <a:pt x="11595" y="9406"/>
                      <a:pt x="7450" y="6910"/>
                    </a:cubicBezTo>
                    <a:cubicBezTo>
                      <a:pt x="6981" y="6634"/>
                      <a:pt x="6612" y="6413"/>
                      <a:pt x="6115" y="6118"/>
                    </a:cubicBezTo>
                    <a:cubicBezTo>
                      <a:pt x="5019" y="5492"/>
                      <a:pt x="3546" y="5280"/>
                      <a:pt x="2487" y="4930"/>
                    </a:cubicBezTo>
                    <a:cubicBezTo>
                      <a:pt x="1354" y="4525"/>
                      <a:pt x="322" y="3143"/>
                      <a:pt x="0" y="1440"/>
                    </a:cubicBezTo>
                    <a:cubicBezTo>
                      <a:pt x="1004" y="-559"/>
                      <a:pt x="4337" y="-190"/>
                      <a:pt x="7036" y="823"/>
                    </a:cubicBezTo>
                    <a:cubicBezTo>
                      <a:pt x="11871" y="2177"/>
                      <a:pt x="16807" y="7665"/>
                      <a:pt x="18161" y="12178"/>
                    </a:cubicBezTo>
                    <a:cubicBezTo>
                      <a:pt x="19413" y="15539"/>
                      <a:pt x="19892" y="19167"/>
                      <a:pt x="19542" y="22519"/>
                    </a:cubicBezTo>
                    <a:cubicBezTo>
                      <a:pt x="19192" y="25945"/>
                      <a:pt x="18409" y="29233"/>
                      <a:pt x="17018" y="32125"/>
                    </a:cubicBezTo>
                    <a:cubicBezTo>
                      <a:pt x="15996" y="34243"/>
                      <a:pt x="14504" y="35983"/>
                      <a:pt x="13243" y="37742"/>
                    </a:cubicBezTo>
                    <a:cubicBezTo>
                      <a:pt x="11861" y="39630"/>
                      <a:pt x="10351" y="41343"/>
                      <a:pt x="8712" y="429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3472523" y="4096095"/>
                <a:ext cx="307949" cy="332639"/>
              </a:xfrm>
              <a:custGeom>
                <a:avLst/>
                <a:gdLst/>
                <a:ahLst/>
                <a:cxnLst/>
                <a:rect l="l" t="t" r="r" b="b"/>
                <a:pathLst>
                  <a:path w="47707" h="51532" extrusionOk="0">
                    <a:moveTo>
                      <a:pt x="32310" y="0"/>
                    </a:moveTo>
                    <a:cubicBezTo>
                      <a:pt x="31030" y="1529"/>
                      <a:pt x="28682" y="1851"/>
                      <a:pt x="26858" y="2726"/>
                    </a:cubicBezTo>
                    <a:cubicBezTo>
                      <a:pt x="21047" y="5516"/>
                      <a:pt x="15080" y="10130"/>
                      <a:pt x="10319" y="14735"/>
                    </a:cubicBezTo>
                    <a:cubicBezTo>
                      <a:pt x="7685" y="18648"/>
                      <a:pt x="5033" y="21955"/>
                      <a:pt x="4269" y="27729"/>
                    </a:cubicBezTo>
                    <a:cubicBezTo>
                      <a:pt x="4002" y="30224"/>
                      <a:pt x="4637" y="32655"/>
                      <a:pt x="5300" y="34783"/>
                    </a:cubicBezTo>
                    <a:cubicBezTo>
                      <a:pt x="6709" y="39544"/>
                      <a:pt x="10374" y="42739"/>
                      <a:pt x="14933" y="44324"/>
                    </a:cubicBezTo>
                    <a:cubicBezTo>
                      <a:pt x="19464" y="45907"/>
                      <a:pt x="24704" y="46349"/>
                      <a:pt x="29870" y="46101"/>
                    </a:cubicBezTo>
                    <a:cubicBezTo>
                      <a:pt x="30966" y="46018"/>
                      <a:pt x="32043" y="45935"/>
                      <a:pt x="33240" y="45852"/>
                    </a:cubicBezTo>
                    <a:cubicBezTo>
                      <a:pt x="35957" y="45594"/>
                      <a:pt x="39051" y="44627"/>
                      <a:pt x="41445" y="43918"/>
                    </a:cubicBezTo>
                    <a:cubicBezTo>
                      <a:pt x="44070" y="43209"/>
                      <a:pt x="46566" y="43375"/>
                      <a:pt x="47708" y="44710"/>
                    </a:cubicBezTo>
                    <a:cubicBezTo>
                      <a:pt x="46833" y="47455"/>
                      <a:pt x="41648" y="49628"/>
                      <a:pt x="36629" y="50604"/>
                    </a:cubicBezTo>
                    <a:cubicBezTo>
                      <a:pt x="28221" y="52391"/>
                      <a:pt x="15900" y="51884"/>
                      <a:pt x="8155" y="46543"/>
                    </a:cubicBezTo>
                    <a:cubicBezTo>
                      <a:pt x="2104" y="42601"/>
                      <a:pt x="-732" y="34755"/>
                      <a:pt x="161" y="28263"/>
                    </a:cubicBezTo>
                    <a:cubicBezTo>
                      <a:pt x="907" y="21384"/>
                      <a:pt x="4582" y="15527"/>
                      <a:pt x="9140" y="11410"/>
                    </a:cubicBezTo>
                    <a:cubicBezTo>
                      <a:pt x="12501" y="8362"/>
                      <a:pt x="16397" y="6446"/>
                      <a:pt x="20117" y="4660"/>
                    </a:cubicBezTo>
                    <a:cubicBezTo>
                      <a:pt x="24114" y="2726"/>
                      <a:pt x="28212" y="1317"/>
                      <a:pt x="323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" name="Google Shape;97;p5"/>
            <p:cNvGrpSpPr/>
            <p:nvPr/>
          </p:nvGrpSpPr>
          <p:grpSpPr>
            <a:xfrm>
              <a:off x="8428901" y="2162955"/>
              <a:ext cx="173067" cy="178526"/>
              <a:chOff x="1692063" y="3853730"/>
              <a:chExt cx="173067" cy="178526"/>
            </a:xfrm>
          </p:grpSpPr>
          <p:sp>
            <p:nvSpPr>
              <p:cNvPr id="98" name="Google Shape;98;p5"/>
              <p:cNvSpPr/>
              <p:nvPr/>
            </p:nvSpPr>
            <p:spPr>
              <a:xfrm>
                <a:off x="1709352" y="3867926"/>
                <a:ext cx="152822" cy="15439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40"/>
                      <a:pt x="5511" y="23631"/>
                      <a:pt x="11221" y="23907"/>
                    </a:cubicBezTo>
                    <a:cubicBezTo>
                      <a:pt x="16930" y="24184"/>
                      <a:pt x="22493" y="19735"/>
                      <a:pt x="23506" y="14108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1692063" y="3857823"/>
                <a:ext cx="149188" cy="174433"/>
              </a:xfrm>
              <a:custGeom>
                <a:avLst/>
                <a:gdLst/>
                <a:ahLst/>
                <a:cxnLst/>
                <a:rect l="l" t="t" r="r" b="b"/>
                <a:pathLst>
                  <a:path w="23112" h="27023" extrusionOk="0">
                    <a:moveTo>
                      <a:pt x="7738" y="0"/>
                    </a:moveTo>
                    <a:cubicBezTo>
                      <a:pt x="7674" y="1170"/>
                      <a:pt x="6596" y="1253"/>
                      <a:pt x="6044" y="1916"/>
                    </a:cubicBezTo>
                    <a:cubicBezTo>
                      <a:pt x="4312" y="4071"/>
                      <a:pt x="4193" y="7220"/>
                      <a:pt x="3484" y="9670"/>
                    </a:cubicBezTo>
                    <a:cubicBezTo>
                      <a:pt x="3907" y="11567"/>
                      <a:pt x="3594" y="13141"/>
                      <a:pt x="4460" y="15260"/>
                    </a:cubicBezTo>
                    <a:cubicBezTo>
                      <a:pt x="4810" y="16181"/>
                      <a:pt x="5675" y="16798"/>
                      <a:pt x="6191" y="17461"/>
                    </a:cubicBezTo>
                    <a:cubicBezTo>
                      <a:pt x="8558" y="20315"/>
                      <a:pt x="12149" y="21743"/>
                      <a:pt x="15768" y="21641"/>
                    </a:cubicBezTo>
                    <a:cubicBezTo>
                      <a:pt x="16201" y="21623"/>
                      <a:pt x="16487" y="21623"/>
                      <a:pt x="16938" y="21605"/>
                    </a:cubicBezTo>
                    <a:cubicBezTo>
                      <a:pt x="17905" y="21605"/>
                      <a:pt x="18909" y="21080"/>
                      <a:pt x="19765" y="20969"/>
                    </a:cubicBezTo>
                    <a:cubicBezTo>
                      <a:pt x="20686" y="20868"/>
                      <a:pt x="22040" y="21706"/>
                      <a:pt x="23099" y="23096"/>
                    </a:cubicBezTo>
                    <a:cubicBezTo>
                      <a:pt x="23320" y="25159"/>
                      <a:pt x="20870" y="26145"/>
                      <a:pt x="18633" y="26633"/>
                    </a:cubicBezTo>
                    <a:cubicBezTo>
                      <a:pt x="14783" y="27738"/>
                      <a:pt x="9184" y="26384"/>
                      <a:pt x="6099" y="23990"/>
                    </a:cubicBezTo>
                    <a:cubicBezTo>
                      <a:pt x="3668" y="22332"/>
                      <a:pt x="1596" y="19735"/>
                      <a:pt x="776" y="16936"/>
                    </a:cubicBezTo>
                    <a:cubicBezTo>
                      <a:pt x="-99" y="14099"/>
                      <a:pt x="-265" y="11180"/>
                      <a:pt x="435" y="8518"/>
                    </a:cubicBezTo>
                    <a:cubicBezTo>
                      <a:pt x="970" y="6575"/>
                      <a:pt x="2167" y="4973"/>
                      <a:pt x="3272" y="3527"/>
                    </a:cubicBezTo>
                    <a:cubicBezTo>
                      <a:pt x="4469" y="1971"/>
                      <a:pt x="6016" y="719"/>
                      <a:pt x="7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1760392" y="3853730"/>
                <a:ext cx="104739" cy="125892"/>
              </a:xfrm>
              <a:custGeom>
                <a:avLst/>
                <a:gdLst/>
                <a:ahLst/>
                <a:cxnLst/>
                <a:rect l="l" t="t" r="r" b="b"/>
                <a:pathLst>
                  <a:path w="16226" h="19503" extrusionOk="0">
                    <a:moveTo>
                      <a:pt x="13639" y="19503"/>
                    </a:moveTo>
                    <a:cubicBezTo>
                      <a:pt x="12957" y="18748"/>
                      <a:pt x="13731" y="18416"/>
                      <a:pt x="13814" y="17882"/>
                    </a:cubicBezTo>
                    <a:cubicBezTo>
                      <a:pt x="14053" y="16142"/>
                      <a:pt x="12893" y="14327"/>
                      <a:pt x="13003" y="12716"/>
                    </a:cubicBezTo>
                    <a:cubicBezTo>
                      <a:pt x="12156" y="11712"/>
                      <a:pt x="12184" y="10709"/>
                      <a:pt x="11355" y="9521"/>
                    </a:cubicBezTo>
                    <a:cubicBezTo>
                      <a:pt x="11005" y="9005"/>
                      <a:pt x="10286" y="8784"/>
                      <a:pt x="9900" y="8406"/>
                    </a:cubicBezTo>
                    <a:cubicBezTo>
                      <a:pt x="8159" y="6813"/>
                      <a:pt x="6152" y="5819"/>
                      <a:pt x="3951" y="5432"/>
                    </a:cubicBezTo>
                    <a:cubicBezTo>
                      <a:pt x="3721" y="5404"/>
                      <a:pt x="3490" y="5321"/>
                      <a:pt x="3251" y="5266"/>
                    </a:cubicBezTo>
                    <a:cubicBezTo>
                      <a:pt x="2680" y="5091"/>
                      <a:pt x="1980" y="5284"/>
                      <a:pt x="1455" y="5082"/>
                    </a:cubicBezTo>
                    <a:cubicBezTo>
                      <a:pt x="902" y="4851"/>
                      <a:pt x="286" y="3451"/>
                      <a:pt x="0" y="1757"/>
                    </a:cubicBezTo>
                    <a:cubicBezTo>
                      <a:pt x="359" y="-167"/>
                      <a:pt x="2008" y="-29"/>
                      <a:pt x="3463" y="26"/>
                    </a:cubicBezTo>
                    <a:cubicBezTo>
                      <a:pt x="6004" y="8"/>
                      <a:pt x="9310" y="1463"/>
                      <a:pt x="11189" y="3065"/>
                    </a:cubicBezTo>
                    <a:cubicBezTo>
                      <a:pt x="12662" y="4216"/>
                      <a:pt x="14035" y="5708"/>
                      <a:pt x="14799" y="7384"/>
                    </a:cubicBezTo>
                    <a:cubicBezTo>
                      <a:pt x="15582" y="9088"/>
                      <a:pt x="16199" y="10828"/>
                      <a:pt x="16226" y="12605"/>
                    </a:cubicBezTo>
                    <a:cubicBezTo>
                      <a:pt x="16245" y="13904"/>
                      <a:pt x="15711" y="15138"/>
                      <a:pt x="15379" y="16252"/>
                    </a:cubicBezTo>
                    <a:cubicBezTo>
                      <a:pt x="15020" y="17458"/>
                      <a:pt x="14431" y="18582"/>
                      <a:pt x="13639" y="195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1" name="Google Shape;101;p5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102" name="Google Shape;102;p5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5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489423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20000" y="5162800"/>
            <a:ext cx="7704000" cy="975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68411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430533"/>
            <a:ext cx="6576000" cy="20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965900" y="4343800"/>
            <a:ext cx="5212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99235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4900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subTitle" idx="1"/>
          </p:nvPr>
        </p:nvSpPr>
        <p:spPr>
          <a:xfrm>
            <a:off x="2895619" y="4288800"/>
            <a:ext cx="4114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2"/>
          </p:nvPr>
        </p:nvSpPr>
        <p:spPr>
          <a:xfrm>
            <a:off x="2133605" y="1883133"/>
            <a:ext cx="4114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3"/>
          </p:nvPr>
        </p:nvSpPr>
        <p:spPr>
          <a:xfrm>
            <a:off x="2895601" y="4796800"/>
            <a:ext cx="4114800" cy="1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4"/>
          </p:nvPr>
        </p:nvSpPr>
        <p:spPr>
          <a:xfrm>
            <a:off x="2133587" y="2391133"/>
            <a:ext cx="4114800" cy="1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/>
          </p:nvPr>
        </p:nvSpPr>
        <p:spPr>
          <a:xfrm>
            <a:off x="720000" y="427197"/>
            <a:ext cx="7704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5023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>
            <a:spLocks noGrp="1"/>
          </p:cNvSpPr>
          <p:nvPr>
            <p:ph type="title"/>
          </p:nvPr>
        </p:nvSpPr>
        <p:spPr>
          <a:xfrm>
            <a:off x="2286000" y="2906167"/>
            <a:ext cx="45720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2" hasCustomPrompt="1"/>
          </p:nvPr>
        </p:nvSpPr>
        <p:spPr>
          <a:xfrm>
            <a:off x="3657600" y="1783767"/>
            <a:ext cx="1828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1"/>
          </p:nvPr>
        </p:nvSpPr>
        <p:spPr>
          <a:xfrm>
            <a:off x="2286000" y="4125367"/>
            <a:ext cx="4572000" cy="8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0888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2286000" y="2906167"/>
            <a:ext cx="45720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title" idx="2" hasCustomPrompt="1"/>
          </p:nvPr>
        </p:nvSpPr>
        <p:spPr>
          <a:xfrm>
            <a:off x="3657600" y="1783767"/>
            <a:ext cx="1828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3" name="Google Shape;53;p15"/>
          <p:cNvSpPr txBox="1">
            <a:spLocks noGrp="1"/>
          </p:cNvSpPr>
          <p:nvPr>
            <p:ph type="subTitle" idx="1"/>
          </p:nvPr>
        </p:nvSpPr>
        <p:spPr>
          <a:xfrm>
            <a:off x="2286000" y="4125367"/>
            <a:ext cx="4572000" cy="8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22640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720000" y="2526900"/>
            <a:ext cx="2103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735700"/>
            <a:ext cx="914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6"/>
          <p:cNvSpPr txBox="1">
            <a:spLocks noGrp="1"/>
          </p:cNvSpPr>
          <p:nvPr>
            <p:ph type="subTitle" idx="1"/>
          </p:nvPr>
        </p:nvSpPr>
        <p:spPr>
          <a:xfrm>
            <a:off x="720000" y="2933300"/>
            <a:ext cx="2103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title" idx="3"/>
          </p:nvPr>
        </p:nvSpPr>
        <p:spPr>
          <a:xfrm>
            <a:off x="3520500" y="2526900"/>
            <a:ext cx="2103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title" idx="4" hasCustomPrompt="1"/>
          </p:nvPr>
        </p:nvSpPr>
        <p:spPr>
          <a:xfrm>
            <a:off x="3520500" y="1735700"/>
            <a:ext cx="914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5"/>
          </p:nvPr>
        </p:nvSpPr>
        <p:spPr>
          <a:xfrm>
            <a:off x="3520500" y="2933300"/>
            <a:ext cx="2103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title" idx="6"/>
          </p:nvPr>
        </p:nvSpPr>
        <p:spPr>
          <a:xfrm>
            <a:off x="6316537" y="2526900"/>
            <a:ext cx="2103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title" idx="7" hasCustomPrompt="1"/>
          </p:nvPr>
        </p:nvSpPr>
        <p:spPr>
          <a:xfrm>
            <a:off x="6316537" y="1735700"/>
            <a:ext cx="914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8"/>
          </p:nvPr>
        </p:nvSpPr>
        <p:spPr>
          <a:xfrm>
            <a:off x="6316537" y="2933300"/>
            <a:ext cx="2103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 idx="9"/>
          </p:nvPr>
        </p:nvSpPr>
        <p:spPr>
          <a:xfrm>
            <a:off x="720000" y="4988133"/>
            <a:ext cx="2103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4197233"/>
            <a:ext cx="914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14"/>
          </p:nvPr>
        </p:nvSpPr>
        <p:spPr>
          <a:xfrm>
            <a:off x="720000" y="5394533"/>
            <a:ext cx="2103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15"/>
          </p:nvPr>
        </p:nvSpPr>
        <p:spPr>
          <a:xfrm>
            <a:off x="3520500" y="4988133"/>
            <a:ext cx="2103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title" idx="16" hasCustomPrompt="1"/>
          </p:nvPr>
        </p:nvSpPr>
        <p:spPr>
          <a:xfrm>
            <a:off x="3520500" y="4197233"/>
            <a:ext cx="914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17"/>
          </p:nvPr>
        </p:nvSpPr>
        <p:spPr>
          <a:xfrm>
            <a:off x="3520500" y="5394533"/>
            <a:ext cx="2103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18"/>
          </p:nvPr>
        </p:nvSpPr>
        <p:spPr>
          <a:xfrm>
            <a:off x="720000" y="561469"/>
            <a:ext cx="7704000" cy="60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22023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2857500" y="4859000"/>
            <a:ext cx="34290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720000" y="2244959"/>
            <a:ext cx="7704000" cy="23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44167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720000" y="3172429"/>
            <a:ext cx="3749100" cy="17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720000" y="1810829"/>
            <a:ext cx="3749100" cy="1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8"/>
          <p:cNvSpPr>
            <a:spLocks noGrp="1"/>
          </p:cNvSpPr>
          <p:nvPr>
            <p:ph type="pic" idx="2"/>
          </p:nvPr>
        </p:nvSpPr>
        <p:spPr>
          <a:xfrm>
            <a:off x="4832400" y="1034600"/>
            <a:ext cx="3591600" cy="47888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184095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subTitle" idx="1"/>
          </p:nvPr>
        </p:nvSpPr>
        <p:spPr>
          <a:xfrm>
            <a:off x="4572000" y="2526200"/>
            <a:ext cx="2759100" cy="18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4572000" y="567367"/>
            <a:ext cx="3852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5713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-5465700" y="-5184832"/>
            <a:ext cx="19541702" cy="15615488"/>
            <a:chOff x="-5465700" y="-3888624"/>
            <a:chExt cx="19541702" cy="11711616"/>
          </a:xfrm>
        </p:grpSpPr>
        <p:grpSp>
          <p:nvGrpSpPr>
            <p:cNvPr id="107" name="Google Shape;107;p6"/>
            <p:cNvGrpSpPr/>
            <p:nvPr/>
          </p:nvGrpSpPr>
          <p:grpSpPr>
            <a:xfrm rot="4339884">
              <a:off x="7190823" y="966269"/>
              <a:ext cx="6171499" cy="6009208"/>
              <a:chOff x="-10576180" y="-6872260"/>
              <a:chExt cx="20882019" cy="20332890"/>
            </a:xfrm>
          </p:grpSpPr>
          <p:sp>
            <p:nvSpPr>
              <p:cNvPr id="108" name="Google Shape;108;p6"/>
              <p:cNvSpPr/>
              <p:nvPr/>
            </p:nvSpPr>
            <p:spPr>
              <a:xfrm>
                <a:off x="-8969934" y="-4424286"/>
                <a:ext cx="17669509" cy="15436951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7599" extrusionOk="0">
                    <a:moveTo>
                      <a:pt x="6100" y="1"/>
                    </a:moveTo>
                    <a:cubicBezTo>
                      <a:pt x="6052" y="1"/>
                      <a:pt x="6003" y="3"/>
                      <a:pt x="5954" y="7"/>
                    </a:cubicBezTo>
                    <a:cubicBezTo>
                      <a:pt x="5347" y="54"/>
                      <a:pt x="4827" y="457"/>
                      <a:pt x="4369" y="821"/>
                    </a:cubicBezTo>
                    <a:cubicBezTo>
                      <a:pt x="3827" y="1251"/>
                      <a:pt x="3379" y="1363"/>
                      <a:pt x="2688" y="1406"/>
                    </a:cubicBezTo>
                    <a:cubicBezTo>
                      <a:pt x="2184" y="1438"/>
                      <a:pt x="1699" y="1570"/>
                      <a:pt x="1293" y="1883"/>
                    </a:cubicBezTo>
                    <a:cubicBezTo>
                      <a:pt x="756" y="2300"/>
                      <a:pt x="422" y="2928"/>
                      <a:pt x="236" y="3573"/>
                    </a:cubicBezTo>
                    <a:cubicBezTo>
                      <a:pt x="1" y="4370"/>
                      <a:pt x="84" y="5292"/>
                      <a:pt x="514" y="6007"/>
                    </a:cubicBezTo>
                    <a:cubicBezTo>
                      <a:pt x="657" y="6248"/>
                      <a:pt x="841" y="6465"/>
                      <a:pt x="1066" y="6646"/>
                    </a:cubicBezTo>
                    <a:cubicBezTo>
                      <a:pt x="1522" y="7016"/>
                      <a:pt x="2109" y="7214"/>
                      <a:pt x="2696" y="7214"/>
                    </a:cubicBezTo>
                    <a:cubicBezTo>
                      <a:pt x="2908" y="7214"/>
                      <a:pt x="3120" y="7188"/>
                      <a:pt x="3325" y="7135"/>
                    </a:cubicBezTo>
                    <a:cubicBezTo>
                      <a:pt x="3615" y="7061"/>
                      <a:pt x="3890" y="6935"/>
                      <a:pt x="4183" y="6881"/>
                    </a:cubicBezTo>
                    <a:cubicBezTo>
                      <a:pt x="4264" y="6866"/>
                      <a:pt x="4338" y="6859"/>
                      <a:pt x="4407" y="6859"/>
                    </a:cubicBezTo>
                    <a:cubicBezTo>
                      <a:pt x="4763" y="6859"/>
                      <a:pt x="4981" y="7047"/>
                      <a:pt x="5284" y="7288"/>
                    </a:cubicBezTo>
                    <a:cubicBezTo>
                      <a:pt x="5538" y="7491"/>
                      <a:pt x="5841" y="7598"/>
                      <a:pt x="6154" y="7598"/>
                    </a:cubicBezTo>
                    <a:cubicBezTo>
                      <a:pt x="6278" y="7598"/>
                      <a:pt x="6403" y="7582"/>
                      <a:pt x="6527" y="7547"/>
                    </a:cubicBezTo>
                    <a:cubicBezTo>
                      <a:pt x="7155" y="7375"/>
                      <a:pt x="7686" y="6829"/>
                      <a:pt x="7969" y="6255"/>
                    </a:cubicBezTo>
                    <a:cubicBezTo>
                      <a:pt x="8195" y="5799"/>
                      <a:pt x="8263" y="5252"/>
                      <a:pt x="8088" y="4775"/>
                    </a:cubicBezTo>
                    <a:cubicBezTo>
                      <a:pt x="8002" y="4544"/>
                      <a:pt x="7860" y="4324"/>
                      <a:pt x="7860" y="4077"/>
                    </a:cubicBezTo>
                    <a:cubicBezTo>
                      <a:pt x="7860" y="3763"/>
                      <a:pt x="8088" y="3505"/>
                      <a:pt x="8249" y="3237"/>
                    </a:cubicBezTo>
                    <a:cubicBezTo>
                      <a:pt x="8698" y="2488"/>
                      <a:pt x="8545" y="1434"/>
                      <a:pt x="7913" y="833"/>
                    </a:cubicBezTo>
                    <a:cubicBezTo>
                      <a:pt x="7428" y="371"/>
                      <a:pt x="6785" y="1"/>
                      <a:pt x="6100" y="1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9" name="Google Shape;109;p6"/>
              <p:cNvSpPr/>
              <p:nvPr/>
            </p:nvSpPr>
            <p:spPr>
              <a:xfrm rot="2029427">
                <a:off x="-8062671" y="-3631669"/>
                <a:ext cx="15855002" cy="13851708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7599" extrusionOk="0">
                    <a:moveTo>
                      <a:pt x="6100" y="1"/>
                    </a:moveTo>
                    <a:cubicBezTo>
                      <a:pt x="6052" y="1"/>
                      <a:pt x="6003" y="3"/>
                      <a:pt x="5954" y="7"/>
                    </a:cubicBezTo>
                    <a:cubicBezTo>
                      <a:pt x="5347" y="54"/>
                      <a:pt x="4827" y="457"/>
                      <a:pt x="4369" y="821"/>
                    </a:cubicBezTo>
                    <a:cubicBezTo>
                      <a:pt x="3827" y="1251"/>
                      <a:pt x="3379" y="1363"/>
                      <a:pt x="2688" y="1406"/>
                    </a:cubicBezTo>
                    <a:cubicBezTo>
                      <a:pt x="2184" y="1438"/>
                      <a:pt x="1699" y="1570"/>
                      <a:pt x="1293" y="1883"/>
                    </a:cubicBezTo>
                    <a:cubicBezTo>
                      <a:pt x="756" y="2300"/>
                      <a:pt x="422" y="2928"/>
                      <a:pt x="236" y="3573"/>
                    </a:cubicBezTo>
                    <a:cubicBezTo>
                      <a:pt x="1" y="4370"/>
                      <a:pt x="84" y="5292"/>
                      <a:pt x="514" y="6007"/>
                    </a:cubicBezTo>
                    <a:cubicBezTo>
                      <a:pt x="657" y="6248"/>
                      <a:pt x="841" y="6465"/>
                      <a:pt x="1066" y="6646"/>
                    </a:cubicBezTo>
                    <a:cubicBezTo>
                      <a:pt x="1522" y="7016"/>
                      <a:pt x="2109" y="7214"/>
                      <a:pt x="2696" y="7214"/>
                    </a:cubicBezTo>
                    <a:cubicBezTo>
                      <a:pt x="2908" y="7214"/>
                      <a:pt x="3120" y="7188"/>
                      <a:pt x="3325" y="7135"/>
                    </a:cubicBezTo>
                    <a:cubicBezTo>
                      <a:pt x="3615" y="7061"/>
                      <a:pt x="3890" y="6935"/>
                      <a:pt x="4183" y="6881"/>
                    </a:cubicBezTo>
                    <a:cubicBezTo>
                      <a:pt x="4264" y="6866"/>
                      <a:pt x="4338" y="6859"/>
                      <a:pt x="4407" y="6859"/>
                    </a:cubicBezTo>
                    <a:cubicBezTo>
                      <a:pt x="4763" y="6859"/>
                      <a:pt x="4981" y="7047"/>
                      <a:pt x="5284" y="7288"/>
                    </a:cubicBezTo>
                    <a:cubicBezTo>
                      <a:pt x="5538" y="7491"/>
                      <a:pt x="5841" y="7598"/>
                      <a:pt x="6154" y="7598"/>
                    </a:cubicBezTo>
                    <a:cubicBezTo>
                      <a:pt x="6278" y="7598"/>
                      <a:pt x="6403" y="7582"/>
                      <a:pt x="6527" y="7547"/>
                    </a:cubicBezTo>
                    <a:cubicBezTo>
                      <a:pt x="7155" y="7375"/>
                      <a:pt x="7686" y="6829"/>
                      <a:pt x="7969" y="6255"/>
                    </a:cubicBezTo>
                    <a:cubicBezTo>
                      <a:pt x="8195" y="5799"/>
                      <a:pt x="8263" y="5252"/>
                      <a:pt x="8088" y="4775"/>
                    </a:cubicBezTo>
                    <a:cubicBezTo>
                      <a:pt x="8002" y="4544"/>
                      <a:pt x="7860" y="4324"/>
                      <a:pt x="7860" y="4077"/>
                    </a:cubicBezTo>
                    <a:cubicBezTo>
                      <a:pt x="7860" y="3763"/>
                      <a:pt x="8088" y="3505"/>
                      <a:pt x="8249" y="3237"/>
                    </a:cubicBezTo>
                    <a:cubicBezTo>
                      <a:pt x="8698" y="2488"/>
                      <a:pt x="8545" y="1434"/>
                      <a:pt x="7913" y="833"/>
                    </a:cubicBezTo>
                    <a:cubicBezTo>
                      <a:pt x="7428" y="371"/>
                      <a:pt x="6785" y="1"/>
                      <a:pt x="6100" y="1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10" name="Google Shape;110;p6"/>
              <p:cNvSpPr/>
              <p:nvPr/>
            </p:nvSpPr>
            <p:spPr>
              <a:xfrm rot="-9360644">
                <a:off x="-6995136" y="-2699016"/>
                <a:ext cx="13719924" cy="11986399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7599" extrusionOk="0">
                    <a:moveTo>
                      <a:pt x="6100" y="1"/>
                    </a:moveTo>
                    <a:cubicBezTo>
                      <a:pt x="6052" y="1"/>
                      <a:pt x="6003" y="3"/>
                      <a:pt x="5954" y="7"/>
                    </a:cubicBezTo>
                    <a:cubicBezTo>
                      <a:pt x="5347" y="54"/>
                      <a:pt x="4827" y="457"/>
                      <a:pt x="4369" y="821"/>
                    </a:cubicBezTo>
                    <a:cubicBezTo>
                      <a:pt x="3827" y="1251"/>
                      <a:pt x="3379" y="1363"/>
                      <a:pt x="2688" y="1406"/>
                    </a:cubicBezTo>
                    <a:cubicBezTo>
                      <a:pt x="2184" y="1438"/>
                      <a:pt x="1699" y="1570"/>
                      <a:pt x="1293" y="1883"/>
                    </a:cubicBezTo>
                    <a:cubicBezTo>
                      <a:pt x="756" y="2300"/>
                      <a:pt x="422" y="2928"/>
                      <a:pt x="236" y="3573"/>
                    </a:cubicBezTo>
                    <a:cubicBezTo>
                      <a:pt x="1" y="4370"/>
                      <a:pt x="84" y="5292"/>
                      <a:pt x="514" y="6007"/>
                    </a:cubicBezTo>
                    <a:cubicBezTo>
                      <a:pt x="657" y="6248"/>
                      <a:pt x="841" y="6465"/>
                      <a:pt x="1066" y="6646"/>
                    </a:cubicBezTo>
                    <a:cubicBezTo>
                      <a:pt x="1522" y="7016"/>
                      <a:pt x="2109" y="7214"/>
                      <a:pt x="2696" y="7214"/>
                    </a:cubicBezTo>
                    <a:cubicBezTo>
                      <a:pt x="2908" y="7214"/>
                      <a:pt x="3120" y="7188"/>
                      <a:pt x="3325" y="7135"/>
                    </a:cubicBezTo>
                    <a:cubicBezTo>
                      <a:pt x="3615" y="7061"/>
                      <a:pt x="3890" y="6935"/>
                      <a:pt x="4183" y="6881"/>
                    </a:cubicBezTo>
                    <a:cubicBezTo>
                      <a:pt x="4264" y="6866"/>
                      <a:pt x="4338" y="6859"/>
                      <a:pt x="4407" y="6859"/>
                    </a:cubicBezTo>
                    <a:cubicBezTo>
                      <a:pt x="4763" y="6859"/>
                      <a:pt x="4981" y="7047"/>
                      <a:pt x="5284" y="7288"/>
                    </a:cubicBezTo>
                    <a:cubicBezTo>
                      <a:pt x="5538" y="7491"/>
                      <a:pt x="5841" y="7598"/>
                      <a:pt x="6154" y="7598"/>
                    </a:cubicBezTo>
                    <a:cubicBezTo>
                      <a:pt x="6278" y="7598"/>
                      <a:pt x="6403" y="7582"/>
                      <a:pt x="6527" y="7547"/>
                    </a:cubicBezTo>
                    <a:cubicBezTo>
                      <a:pt x="7155" y="7375"/>
                      <a:pt x="7686" y="6829"/>
                      <a:pt x="7969" y="6255"/>
                    </a:cubicBezTo>
                    <a:cubicBezTo>
                      <a:pt x="8195" y="5799"/>
                      <a:pt x="8263" y="5252"/>
                      <a:pt x="8088" y="4775"/>
                    </a:cubicBezTo>
                    <a:cubicBezTo>
                      <a:pt x="8002" y="4544"/>
                      <a:pt x="7860" y="4324"/>
                      <a:pt x="7860" y="4077"/>
                    </a:cubicBezTo>
                    <a:cubicBezTo>
                      <a:pt x="7860" y="3763"/>
                      <a:pt x="8088" y="3505"/>
                      <a:pt x="8249" y="3237"/>
                    </a:cubicBezTo>
                    <a:cubicBezTo>
                      <a:pt x="8698" y="2488"/>
                      <a:pt x="8545" y="1434"/>
                      <a:pt x="7913" y="833"/>
                    </a:cubicBezTo>
                    <a:cubicBezTo>
                      <a:pt x="7428" y="371"/>
                      <a:pt x="6785" y="1"/>
                      <a:pt x="6100" y="1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111" name="Google Shape;111;p6"/>
            <p:cNvGrpSpPr/>
            <p:nvPr/>
          </p:nvGrpSpPr>
          <p:grpSpPr>
            <a:xfrm rot="1005297">
              <a:off x="-4730523" y="-3126609"/>
              <a:ext cx="6171619" cy="6009325"/>
              <a:chOff x="-10576180" y="-6872260"/>
              <a:chExt cx="20882019" cy="20332890"/>
            </a:xfrm>
          </p:grpSpPr>
          <p:sp>
            <p:nvSpPr>
              <p:cNvPr id="112" name="Google Shape;112;p6"/>
              <p:cNvSpPr/>
              <p:nvPr/>
            </p:nvSpPr>
            <p:spPr>
              <a:xfrm>
                <a:off x="-8969934" y="-4424286"/>
                <a:ext cx="17669509" cy="15436951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7599" extrusionOk="0">
                    <a:moveTo>
                      <a:pt x="6100" y="1"/>
                    </a:moveTo>
                    <a:cubicBezTo>
                      <a:pt x="6052" y="1"/>
                      <a:pt x="6003" y="3"/>
                      <a:pt x="5954" y="7"/>
                    </a:cubicBezTo>
                    <a:cubicBezTo>
                      <a:pt x="5347" y="54"/>
                      <a:pt x="4827" y="457"/>
                      <a:pt x="4369" y="821"/>
                    </a:cubicBezTo>
                    <a:cubicBezTo>
                      <a:pt x="3827" y="1251"/>
                      <a:pt x="3379" y="1363"/>
                      <a:pt x="2688" y="1406"/>
                    </a:cubicBezTo>
                    <a:cubicBezTo>
                      <a:pt x="2184" y="1438"/>
                      <a:pt x="1699" y="1570"/>
                      <a:pt x="1293" y="1883"/>
                    </a:cubicBezTo>
                    <a:cubicBezTo>
                      <a:pt x="756" y="2300"/>
                      <a:pt x="422" y="2928"/>
                      <a:pt x="236" y="3573"/>
                    </a:cubicBezTo>
                    <a:cubicBezTo>
                      <a:pt x="1" y="4370"/>
                      <a:pt x="84" y="5292"/>
                      <a:pt x="514" y="6007"/>
                    </a:cubicBezTo>
                    <a:cubicBezTo>
                      <a:pt x="657" y="6248"/>
                      <a:pt x="841" y="6465"/>
                      <a:pt x="1066" y="6646"/>
                    </a:cubicBezTo>
                    <a:cubicBezTo>
                      <a:pt x="1522" y="7016"/>
                      <a:pt x="2109" y="7214"/>
                      <a:pt x="2696" y="7214"/>
                    </a:cubicBezTo>
                    <a:cubicBezTo>
                      <a:pt x="2908" y="7214"/>
                      <a:pt x="3120" y="7188"/>
                      <a:pt x="3325" y="7135"/>
                    </a:cubicBezTo>
                    <a:cubicBezTo>
                      <a:pt x="3615" y="7061"/>
                      <a:pt x="3890" y="6935"/>
                      <a:pt x="4183" y="6881"/>
                    </a:cubicBezTo>
                    <a:cubicBezTo>
                      <a:pt x="4264" y="6866"/>
                      <a:pt x="4338" y="6859"/>
                      <a:pt x="4407" y="6859"/>
                    </a:cubicBezTo>
                    <a:cubicBezTo>
                      <a:pt x="4763" y="6859"/>
                      <a:pt x="4981" y="7047"/>
                      <a:pt x="5284" y="7288"/>
                    </a:cubicBezTo>
                    <a:cubicBezTo>
                      <a:pt x="5538" y="7491"/>
                      <a:pt x="5841" y="7598"/>
                      <a:pt x="6154" y="7598"/>
                    </a:cubicBezTo>
                    <a:cubicBezTo>
                      <a:pt x="6278" y="7598"/>
                      <a:pt x="6403" y="7582"/>
                      <a:pt x="6527" y="7547"/>
                    </a:cubicBezTo>
                    <a:cubicBezTo>
                      <a:pt x="7155" y="7375"/>
                      <a:pt x="7686" y="6829"/>
                      <a:pt x="7969" y="6255"/>
                    </a:cubicBezTo>
                    <a:cubicBezTo>
                      <a:pt x="8195" y="5799"/>
                      <a:pt x="8263" y="5252"/>
                      <a:pt x="8088" y="4775"/>
                    </a:cubicBezTo>
                    <a:cubicBezTo>
                      <a:pt x="8002" y="4544"/>
                      <a:pt x="7860" y="4324"/>
                      <a:pt x="7860" y="4077"/>
                    </a:cubicBezTo>
                    <a:cubicBezTo>
                      <a:pt x="7860" y="3763"/>
                      <a:pt x="8088" y="3505"/>
                      <a:pt x="8249" y="3237"/>
                    </a:cubicBezTo>
                    <a:cubicBezTo>
                      <a:pt x="8698" y="2488"/>
                      <a:pt x="8545" y="1434"/>
                      <a:pt x="7913" y="833"/>
                    </a:cubicBezTo>
                    <a:cubicBezTo>
                      <a:pt x="7428" y="371"/>
                      <a:pt x="6785" y="1"/>
                      <a:pt x="6100" y="1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13" name="Google Shape;113;p6"/>
              <p:cNvSpPr/>
              <p:nvPr/>
            </p:nvSpPr>
            <p:spPr>
              <a:xfrm rot="2029427">
                <a:off x="-8062671" y="-3631669"/>
                <a:ext cx="15855002" cy="13851708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7599" extrusionOk="0">
                    <a:moveTo>
                      <a:pt x="6100" y="1"/>
                    </a:moveTo>
                    <a:cubicBezTo>
                      <a:pt x="6052" y="1"/>
                      <a:pt x="6003" y="3"/>
                      <a:pt x="5954" y="7"/>
                    </a:cubicBezTo>
                    <a:cubicBezTo>
                      <a:pt x="5347" y="54"/>
                      <a:pt x="4827" y="457"/>
                      <a:pt x="4369" y="821"/>
                    </a:cubicBezTo>
                    <a:cubicBezTo>
                      <a:pt x="3827" y="1251"/>
                      <a:pt x="3379" y="1363"/>
                      <a:pt x="2688" y="1406"/>
                    </a:cubicBezTo>
                    <a:cubicBezTo>
                      <a:pt x="2184" y="1438"/>
                      <a:pt x="1699" y="1570"/>
                      <a:pt x="1293" y="1883"/>
                    </a:cubicBezTo>
                    <a:cubicBezTo>
                      <a:pt x="756" y="2300"/>
                      <a:pt x="422" y="2928"/>
                      <a:pt x="236" y="3573"/>
                    </a:cubicBezTo>
                    <a:cubicBezTo>
                      <a:pt x="1" y="4370"/>
                      <a:pt x="84" y="5292"/>
                      <a:pt x="514" y="6007"/>
                    </a:cubicBezTo>
                    <a:cubicBezTo>
                      <a:pt x="657" y="6248"/>
                      <a:pt x="841" y="6465"/>
                      <a:pt x="1066" y="6646"/>
                    </a:cubicBezTo>
                    <a:cubicBezTo>
                      <a:pt x="1522" y="7016"/>
                      <a:pt x="2109" y="7214"/>
                      <a:pt x="2696" y="7214"/>
                    </a:cubicBezTo>
                    <a:cubicBezTo>
                      <a:pt x="2908" y="7214"/>
                      <a:pt x="3120" y="7188"/>
                      <a:pt x="3325" y="7135"/>
                    </a:cubicBezTo>
                    <a:cubicBezTo>
                      <a:pt x="3615" y="7061"/>
                      <a:pt x="3890" y="6935"/>
                      <a:pt x="4183" y="6881"/>
                    </a:cubicBezTo>
                    <a:cubicBezTo>
                      <a:pt x="4264" y="6866"/>
                      <a:pt x="4338" y="6859"/>
                      <a:pt x="4407" y="6859"/>
                    </a:cubicBezTo>
                    <a:cubicBezTo>
                      <a:pt x="4763" y="6859"/>
                      <a:pt x="4981" y="7047"/>
                      <a:pt x="5284" y="7288"/>
                    </a:cubicBezTo>
                    <a:cubicBezTo>
                      <a:pt x="5538" y="7491"/>
                      <a:pt x="5841" y="7598"/>
                      <a:pt x="6154" y="7598"/>
                    </a:cubicBezTo>
                    <a:cubicBezTo>
                      <a:pt x="6278" y="7598"/>
                      <a:pt x="6403" y="7582"/>
                      <a:pt x="6527" y="7547"/>
                    </a:cubicBezTo>
                    <a:cubicBezTo>
                      <a:pt x="7155" y="7375"/>
                      <a:pt x="7686" y="6829"/>
                      <a:pt x="7969" y="6255"/>
                    </a:cubicBezTo>
                    <a:cubicBezTo>
                      <a:pt x="8195" y="5799"/>
                      <a:pt x="8263" y="5252"/>
                      <a:pt x="8088" y="4775"/>
                    </a:cubicBezTo>
                    <a:cubicBezTo>
                      <a:pt x="8002" y="4544"/>
                      <a:pt x="7860" y="4324"/>
                      <a:pt x="7860" y="4077"/>
                    </a:cubicBezTo>
                    <a:cubicBezTo>
                      <a:pt x="7860" y="3763"/>
                      <a:pt x="8088" y="3505"/>
                      <a:pt x="8249" y="3237"/>
                    </a:cubicBezTo>
                    <a:cubicBezTo>
                      <a:pt x="8698" y="2488"/>
                      <a:pt x="8545" y="1434"/>
                      <a:pt x="7913" y="833"/>
                    </a:cubicBezTo>
                    <a:cubicBezTo>
                      <a:pt x="7428" y="371"/>
                      <a:pt x="6785" y="1"/>
                      <a:pt x="6100" y="1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14" name="Google Shape;114;p6"/>
              <p:cNvSpPr/>
              <p:nvPr/>
            </p:nvSpPr>
            <p:spPr>
              <a:xfrm rot="-9360644">
                <a:off x="-6995136" y="-2699016"/>
                <a:ext cx="13719924" cy="11986399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7599" extrusionOk="0">
                    <a:moveTo>
                      <a:pt x="6100" y="1"/>
                    </a:moveTo>
                    <a:cubicBezTo>
                      <a:pt x="6052" y="1"/>
                      <a:pt x="6003" y="3"/>
                      <a:pt x="5954" y="7"/>
                    </a:cubicBezTo>
                    <a:cubicBezTo>
                      <a:pt x="5347" y="54"/>
                      <a:pt x="4827" y="457"/>
                      <a:pt x="4369" y="821"/>
                    </a:cubicBezTo>
                    <a:cubicBezTo>
                      <a:pt x="3827" y="1251"/>
                      <a:pt x="3379" y="1363"/>
                      <a:pt x="2688" y="1406"/>
                    </a:cubicBezTo>
                    <a:cubicBezTo>
                      <a:pt x="2184" y="1438"/>
                      <a:pt x="1699" y="1570"/>
                      <a:pt x="1293" y="1883"/>
                    </a:cubicBezTo>
                    <a:cubicBezTo>
                      <a:pt x="756" y="2300"/>
                      <a:pt x="422" y="2928"/>
                      <a:pt x="236" y="3573"/>
                    </a:cubicBezTo>
                    <a:cubicBezTo>
                      <a:pt x="1" y="4370"/>
                      <a:pt x="84" y="5292"/>
                      <a:pt x="514" y="6007"/>
                    </a:cubicBezTo>
                    <a:cubicBezTo>
                      <a:pt x="657" y="6248"/>
                      <a:pt x="841" y="6465"/>
                      <a:pt x="1066" y="6646"/>
                    </a:cubicBezTo>
                    <a:cubicBezTo>
                      <a:pt x="1522" y="7016"/>
                      <a:pt x="2109" y="7214"/>
                      <a:pt x="2696" y="7214"/>
                    </a:cubicBezTo>
                    <a:cubicBezTo>
                      <a:pt x="2908" y="7214"/>
                      <a:pt x="3120" y="7188"/>
                      <a:pt x="3325" y="7135"/>
                    </a:cubicBezTo>
                    <a:cubicBezTo>
                      <a:pt x="3615" y="7061"/>
                      <a:pt x="3890" y="6935"/>
                      <a:pt x="4183" y="6881"/>
                    </a:cubicBezTo>
                    <a:cubicBezTo>
                      <a:pt x="4264" y="6866"/>
                      <a:pt x="4338" y="6859"/>
                      <a:pt x="4407" y="6859"/>
                    </a:cubicBezTo>
                    <a:cubicBezTo>
                      <a:pt x="4763" y="6859"/>
                      <a:pt x="4981" y="7047"/>
                      <a:pt x="5284" y="7288"/>
                    </a:cubicBezTo>
                    <a:cubicBezTo>
                      <a:pt x="5538" y="7491"/>
                      <a:pt x="5841" y="7598"/>
                      <a:pt x="6154" y="7598"/>
                    </a:cubicBezTo>
                    <a:cubicBezTo>
                      <a:pt x="6278" y="7598"/>
                      <a:pt x="6403" y="7582"/>
                      <a:pt x="6527" y="7547"/>
                    </a:cubicBezTo>
                    <a:cubicBezTo>
                      <a:pt x="7155" y="7375"/>
                      <a:pt x="7686" y="6829"/>
                      <a:pt x="7969" y="6255"/>
                    </a:cubicBezTo>
                    <a:cubicBezTo>
                      <a:pt x="8195" y="5799"/>
                      <a:pt x="8263" y="5252"/>
                      <a:pt x="8088" y="4775"/>
                    </a:cubicBezTo>
                    <a:cubicBezTo>
                      <a:pt x="8002" y="4544"/>
                      <a:pt x="7860" y="4324"/>
                      <a:pt x="7860" y="4077"/>
                    </a:cubicBezTo>
                    <a:cubicBezTo>
                      <a:pt x="7860" y="3763"/>
                      <a:pt x="8088" y="3505"/>
                      <a:pt x="8249" y="3237"/>
                    </a:cubicBezTo>
                    <a:cubicBezTo>
                      <a:pt x="8698" y="2488"/>
                      <a:pt x="8545" y="1434"/>
                      <a:pt x="7913" y="833"/>
                    </a:cubicBezTo>
                    <a:cubicBezTo>
                      <a:pt x="7428" y="371"/>
                      <a:pt x="6785" y="1"/>
                      <a:pt x="6100" y="1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grpSp>
        <p:nvGrpSpPr>
          <p:cNvPr id="115" name="Google Shape;115;p6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116" name="Google Shape;116;p6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6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8" name="Google Shape;118;p6"/>
          <p:cNvGrpSpPr/>
          <p:nvPr/>
        </p:nvGrpSpPr>
        <p:grpSpPr>
          <a:xfrm>
            <a:off x="9854" y="457110"/>
            <a:ext cx="9369503" cy="5797556"/>
            <a:chOff x="9853" y="342832"/>
            <a:chExt cx="9369503" cy="4348167"/>
          </a:xfrm>
        </p:grpSpPr>
        <p:grpSp>
          <p:nvGrpSpPr>
            <p:cNvPr id="119" name="Google Shape;119;p6"/>
            <p:cNvGrpSpPr/>
            <p:nvPr/>
          </p:nvGrpSpPr>
          <p:grpSpPr>
            <a:xfrm>
              <a:off x="8505103" y="1010272"/>
              <a:ext cx="874254" cy="2069731"/>
              <a:chOff x="8505103" y="1010272"/>
              <a:chExt cx="874254" cy="2069731"/>
            </a:xfrm>
          </p:grpSpPr>
          <p:grpSp>
            <p:nvGrpSpPr>
              <p:cNvPr id="120" name="Google Shape;120;p6"/>
              <p:cNvGrpSpPr/>
              <p:nvPr/>
            </p:nvGrpSpPr>
            <p:grpSpPr>
              <a:xfrm rot="-6998568">
                <a:off x="8555584" y="1120573"/>
                <a:ext cx="511172" cy="428400"/>
                <a:chOff x="-3567000" y="-2468681"/>
                <a:chExt cx="1723483" cy="1444405"/>
              </a:xfrm>
            </p:grpSpPr>
            <p:sp>
              <p:nvSpPr>
                <p:cNvPr id="121" name="Google Shape;121;p6"/>
                <p:cNvSpPr/>
                <p:nvPr/>
              </p:nvSpPr>
              <p:spPr>
                <a:xfrm>
                  <a:off x="-3537861" y="-2425902"/>
                  <a:ext cx="1694345" cy="1390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87" h="91323" extrusionOk="0">
                      <a:moveTo>
                        <a:pt x="88445" y="13418"/>
                      </a:moveTo>
                      <a:cubicBezTo>
                        <a:pt x="76418" y="3739"/>
                        <a:pt x="60616" y="-903"/>
                        <a:pt x="45246" y="166"/>
                      </a:cubicBezTo>
                      <a:cubicBezTo>
                        <a:pt x="37243" y="-332"/>
                        <a:pt x="29185" y="285"/>
                        <a:pt x="21366" y="2100"/>
                      </a:cubicBezTo>
                      <a:cubicBezTo>
                        <a:pt x="15693" y="3426"/>
                        <a:pt x="9984" y="5442"/>
                        <a:pt x="5692" y="9384"/>
                      </a:cubicBezTo>
                      <a:cubicBezTo>
                        <a:pt x="1401" y="13325"/>
                        <a:pt x="-1177" y="19560"/>
                        <a:pt x="535" y="25131"/>
                      </a:cubicBezTo>
                      <a:cubicBezTo>
                        <a:pt x="3271" y="34009"/>
                        <a:pt x="14202" y="36643"/>
                        <a:pt x="23134" y="39212"/>
                      </a:cubicBezTo>
                      <a:cubicBezTo>
                        <a:pt x="43505" y="45069"/>
                        <a:pt x="61730" y="58137"/>
                        <a:pt x="73812" y="75560"/>
                      </a:cubicBezTo>
                      <a:cubicBezTo>
                        <a:pt x="78463" y="82264"/>
                        <a:pt x="83399" y="90359"/>
                        <a:pt x="91512" y="91253"/>
                      </a:cubicBezTo>
                      <a:cubicBezTo>
                        <a:pt x="96752" y="91823"/>
                        <a:pt x="101955" y="88904"/>
                        <a:pt x="105187" y="84733"/>
                      </a:cubicBezTo>
                      <a:cubicBezTo>
                        <a:pt x="108411" y="80552"/>
                        <a:pt x="109921" y="75293"/>
                        <a:pt x="110685" y="70072"/>
                      </a:cubicBezTo>
                      <a:cubicBezTo>
                        <a:pt x="113743" y="49056"/>
                        <a:pt x="104976" y="26724"/>
                        <a:pt x="88445" y="134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" name="Google Shape;122;p6"/>
                <p:cNvSpPr/>
                <p:nvPr/>
              </p:nvSpPr>
              <p:spPr>
                <a:xfrm>
                  <a:off x="-2747827" y="-2458984"/>
                  <a:ext cx="874615" cy="712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46" h="46828" extrusionOk="0">
                      <a:moveTo>
                        <a:pt x="57447" y="46828"/>
                      </a:moveTo>
                      <a:cubicBezTo>
                        <a:pt x="56304" y="45603"/>
                        <a:pt x="56544" y="43724"/>
                        <a:pt x="56084" y="42187"/>
                      </a:cubicBezTo>
                      <a:cubicBezTo>
                        <a:pt x="54582" y="37288"/>
                        <a:pt x="51166" y="32406"/>
                        <a:pt x="48670" y="27765"/>
                      </a:cubicBezTo>
                      <a:cubicBezTo>
                        <a:pt x="46073" y="24938"/>
                        <a:pt x="44415" y="22157"/>
                        <a:pt x="40935" y="18924"/>
                      </a:cubicBezTo>
                      <a:cubicBezTo>
                        <a:pt x="39452" y="17515"/>
                        <a:pt x="37610" y="16558"/>
                        <a:pt x="36072" y="15425"/>
                      </a:cubicBezTo>
                      <a:cubicBezTo>
                        <a:pt x="29294" y="10618"/>
                        <a:pt x="21945" y="7515"/>
                        <a:pt x="13805" y="6050"/>
                      </a:cubicBezTo>
                      <a:cubicBezTo>
                        <a:pt x="12921" y="5893"/>
                        <a:pt x="12101" y="5755"/>
                        <a:pt x="11143" y="5590"/>
                      </a:cubicBezTo>
                      <a:cubicBezTo>
                        <a:pt x="8997" y="5194"/>
                        <a:pt x="6373" y="5268"/>
                        <a:pt x="4347" y="5028"/>
                      </a:cubicBezTo>
                      <a:cubicBezTo>
                        <a:pt x="2137" y="4761"/>
                        <a:pt x="341" y="3453"/>
                        <a:pt x="0" y="1740"/>
                      </a:cubicBezTo>
                      <a:cubicBezTo>
                        <a:pt x="1538" y="-230"/>
                        <a:pt x="5765" y="-129"/>
                        <a:pt x="9734" y="156"/>
                      </a:cubicBezTo>
                      <a:cubicBezTo>
                        <a:pt x="16485" y="433"/>
                        <a:pt x="25565" y="3370"/>
                        <a:pt x="31228" y="6630"/>
                      </a:cubicBezTo>
                      <a:cubicBezTo>
                        <a:pt x="35630" y="9006"/>
                        <a:pt x="39839" y="12017"/>
                        <a:pt x="43227" y="15517"/>
                      </a:cubicBezTo>
                      <a:cubicBezTo>
                        <a:pt x="46709" y="19081"/>
                        <a:pt x="49747" y="22921"/>
                        <a:pt x="52022" y="27121"/>
                      </a:cubicBezTo>
                      <a:cubicBezTo>
                        <a:pt x="53671" y="30187"/>
                        <a:pt x="54629" y="33456"/>
                        <a:pt x="55586" y="36587"/>
                      </a:cubicBezTo>
                      <a:cubicBezTo>
                        <a:pt x="56617" y="39949"/>
                        <a:pt x="57244" y="43384"/>
                        <a:pt x="57447" y="4682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" name="Google Shape;123;p6"/>
                <p:cNvSpPr/>
                <p:nvPr/>
              </p:nvSpPr>
              <p:spPr>
                <a:xfrm>
                  <a:off x="-3493833" y="-2468681"/>
                  <a:ext cx="600581" cy="28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7" h="18778" extrusionOk="0">
                      <a:moveTo>
                        <a:pt x="10" y="18779"/>
                      </a:moveTo>
                      <a:cubicBezTo>
                        <a:pt x="-119" y="17609"/>
                        <a:pt x="1050" y="17305"/>
                        <a:pt x="1621" y="16633"/>
                      </a:cubicBezTo>
                      <a:cubicBezTo>
                        <a:pt x="3491" y="14570"/>
                        <a:pt x="5342" y="11476"/>
                        <a:pt x="8178" y="10131"/>
                      </a:cubicBezTo>
                      <a:cubicBezTo>
                        <a:pt x="9679" y="8400"/>
                        <a:pt x="11466" y="7663"/>
                        <a:pt x="13897" y="6318"/>
                      </a:cubicBezTo>
                      <a:cubicBezTo>
                        <a:pt x="14928" y="5693"/>
                        <a:pt x="15868" y="4873"/>
                        <a:pt x="16899" y="4320"/>
                      </a:cubicBezTo>
                      <a:cubicBezTo>
                        <a:pt x="21448" y="2156"/>
                        <a:pt x="26127" y="821"/>
                        <a:pt x="31256" y="195"/>
                      </a:cubicBezTo>
                      <a:cubicBezTo>
                        <a:pt x="31873" y="158"/>
                        <a:pt x="32306" y="139"/>
                        <a:pt x="32941" y="112"/>
                      </a:cubicBezTo>
                      <a:cubicBezTo>
                        <a:pt x="34295" y="56"/>
                        <a:pt x="35944" y="-109"/>
                        <a:pt x="37214" y="112"/>
                      </a:cubicBezTo>
                      <a:cubicBezTo>
                        <a:pt x="38614" y="434"/>
                        <a:pt x="39517" y="1972"/>
                        <a:pt x="39443" y="3675"/>
                      </a:cubicBezTo>
                      <a:cubicBezTo>
                        <a:pt x="38347" y="5462"/>
                        <a:pt x="36303" y="5048"/>
                        <a:pt x="34258" y="5260"/>
                      </a:cubicBezTo>
                      <a:cubicBezTo>
                        <a:pt x="30851" y="5536"/>
                        <a:pt x="26182" y="6263"/>
                        <a:pt x="23033" y="7203"/>
                      </a:cubicBezTo>
                      <a:cubicBezTo>
                        <a:pt x="20592" y="7847"/>
                        <a:pt x="18262" y="8916"/>
                        <a:pt x="15969" y="9781"/>
                      </a:cubicBezTo>
                      <a:cubicBezTo>
                        <a:pt x="13630" y="10711"/>
                        <a:pt x="11549" y="12000"/>
                        <a:pt x="9384" y="13124"/>
                      </a:cubicBezTo>
                      <a:cubicBezTo>
                        <a:pt x="7838" y="13981"/>
                        <a:pt x="6124" y="14588"/>
                        <a:pt x="4660" y="15546"/>
                      </a:cubicBezTo>
                      <a:cubicBezTo>
                        <a:pt x="3426" y="16412"/>
                        <a:pt x="1925" y="17453"/>
                        <a:pt x="10" y="1876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Google Shape;124;p6"/>
                <p:cNvSpPr/>
                <p:nvPr/>
              </p:nvSpPr>
              <p:spPr>
                <a:xfrm>
                  <a:off x="-3567000" y="-2131624"/>
                  <a:ext cx="937921" cy="610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4" h="40068" extrusionOk="0">
                      <a:moveTo>
                        <a:pt x="0" y="0"/>
                      </a:moveTo>
                      <a:cubicBezTo>
                        <a:pt x="1390" y="829"/>
                        <a:pt x="1612" y="2578"/>
                        <a:pt x="2505" y="3822"/>
                      </a:cubicBezTo>
                      <a:cubicBezTo>
                        <a:pt x="5378" y="7763"/>
                        <a:pt x="10286" y="10471"/>
                        <a:pt x="14274" y="13372"/>
                      </a:cubicBezTo>
                      <a:cubicBezTo>
                        <a:pt x="17635" y="14688"/>
                        <a:pt x="20177" y="16328"/>
                        <a:pt x="24395" y="17921"/>
                      </a:cubicBezTo>
                      <a:cubicBezTo>
                        <a:pt x="26209" y="18612"/>
                        <a:pt x="28161" y="18869"/>
                        <a:pt x="29920" y="19440"/>
                      </a:cubicBezTo>
                      <a:cubicBezTo>
                        <a:pt x="37591" y="21908"/>
                        <a:pt x="45069" y="24164"/>
                        <a:pt x="52547" y="28465"/>
                      </a:cubicBezTo>
                      <a:cubicBezTo>
                        <a:pt x="53293" y="28935"/>
                        <a:pt x="54122" y="29423"/>
                        <a:pt x="54904" y="30031"/>
                      </a:cubicBezTo>
                      <a:cubicBezTo>
                        <a:pt x="56764" y="31329"/>
                        <a:pt x="59039" y="32987"/>
                        <a:pt x="60448" y="34682"/>
                      </a:cubicBezTo>
                      <a:cubicBezTo>
                        <a:pt x="62014" y="36560"/>
                        <a:pt x="61894" y="38936"/>
                        <a:pt x="60660" y="40068"/>
                      </a:cubicBezTo>
                      <a:cubicBezTo>
                        <a:pt x="58256" y="40013"/>
                        <a:pt x="56231" y="37306"/>
                        <a:pt x="53413" y="35381"/>
                      </a:cubicBezTo>
                      <a:cubicBezTo>
                        <a:pt x="48845" y="32038"/>
                        <a:pt x="41422" y="28732"/>
                        <a:pt x="36017" y="26715"/>
                      </a:cubicBezTo>
                      <a:cubicBezTo>
                        <a:pt x="31909" y="25122"/>
                        <a:pt x="27544" y="23769"/>
                        <a:pt x="23474" y="21908"/>
                      </a:cubicBezTo>
                      <a:cubicBezTo>
                        <a:pt x="19321" y="20030"/>
                        <a:pt x="15232" y="18087"/>
                        <a:pt x="11594" y="15434"/>
                      </a:cubicBezTo>
                      <a:cubicBezTo>
                        <a:pt x="8942" y="13491"/>
                        <a:pt x="6787" y="11069"/>
                        <a:pt x="4788" y="8647"/>
                      </a:cubicBezTo>
                      <a:cubicBezTo>
                        <a:pt x="2643" y="6078"/>
                        <a:pt x="958" y="3122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Google Shape;125;p6"/>
                <p:cNvSpPr/>
                <p:nvPr/>
              </p:nvSpPr>
              <p:spPr>
                <a:xfrm>
                  <a:off x="-2619869" y="-1548122"/>
                  <a:ext cx="729643" cy="523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24" h="34407" extrusionOk="0">
                      <a:moveTo>
                        <a:pt x="47384" y="17377"/>
                      </a:moveTo>
                      <a:cubicBezTo>
                        <a:pt x="48416" y="18565"/>
                        <a:pt x="47698" y="20269"/>
                        <a:pt x="47449" y="21623"/>
                      </a:cubicBezTo>
                      <a:cubicBezTo>
                        <a:pt x="47062" y="23842"/>
                        <a:pt x="46334" y="26310"/>
                        <a:pt x="44843" y="28493"/>
                      </a:cubicBezTo>
                      <a:cubicBezTo>
                        <a:pt x="43397" y="30684"/>
                        <a:pt x="41076" y="32480"/>
                        <a:pt x="38543" y="33097"/>
                      </a:cubicBezTo>
                      <a:cubicBezTo>
                        <a:pt x="35210" y="34810"/>
                        <a:pt x="31600" y="34847"/>
                        <a:pt x="27124" y="33190"/>
                      </a:cubicBezTo>
                      <a:cubicBezTo>
                        <a:pt x="25209" y="32462"/>
                        <a:pt x="23247" y="31633"/>
                        <a:pt x="21700" y="30408"/>
                      </a:cubicBezTo>
                      <a:cubicBezTo>
                        <a:pt x="18376" y="27728"/>
                        <a:pt x="15954" y="24542"/>
                        <a:pt x="13550" y="21604"/>
                      </a:cubicBezTo>
                      <a:cubicBezTo>
                        <a:pt x="11091" y="18556"/>
                        <a:pt x="8706" y="15582"/>
                        <a:pt x="6257" y="12524"/>
                      </a:cubicBezTo>
                      <a:cubicBezTo>
                        <a:pt x="5741" y="11833"/>
                        <a:pt x="5253" y="11198"/>
                        <a:pt x="4691" y="10452"/>
                      </a:cubicBezTo>
                      <a:cubicBezTo>
                        <a:pt x="3466" y="8758"/>
                        <a:pt x="1762" y="6897"/>
                        <a:pt x="740" y="5212"/>
                      </a:cubicBezTo>
                      <a:cubicBezTo>
                        <a:pt x="-383" y="3361"/>
                        <a:pt x="-190" y="1179"/>
                        <a:pt x="1063" y="0"/>
                      </a:cubicBezTo>
                      <a:cubicBezTo>
                        <a:pt x="3457" y="73"/>
                        <a:pt x="5446" y="3113"/>
                        <a:pt x="7693" y="5783"/>
                      </a:cubicBezTo>
                      <a:cubicBezTo>
                        <a:pt x="11450" y="10277"/>
                        <a:pt x="16377" y="16816"/>
                        <a:pt x="19794" y="21282"/>
                      </a:cubicBezTo>
                      <a:cubicBezTo>
                        <a:pt x="22382" y="24662"/>
                        <a:pt x="25181" y="27627"/>
                        <a:pt x="28238" y="29257"/>
                      </a:cubicBezTo>
                      <a:cubicBezTo>
                        <a:pt x="31324" y="30952"/>
                        <a:pt x="35108" y="30905"/>
                        <a:pt x="38359" y="29754"/>
                      </a:cubicBezTo>
                      <a:cubicBezTo>
                        <a:pt x="40726" y="28953"/>
                        <a:pt x="43019" y="27627"/>
                        <a:pt x="44594" y="25463"/>
                      </a:cubicBezTo>
                      <a:cubicBezTo>
                        <a:pt x="46224" y="23170"/>
                        <a:pt x="47255" y="20370"/>
                        <a:pt x="47384" y="173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6" name="Google Shape;126;p6"/>
              <p:cNvGrpSpPr/>
              <p:nvPr/>
            </p:nvGrpSpPr>
            <p:grpSpPr>
              <a:xfrm rot="-6998568">
                <a:off x="8593219" y="2313579"/>
                <a:ext cx="698398" cy="627305"/>
                <a:chOff x="-8479282" y="-2611131"/>
                <a:chExt cx="2354739" cy="2115042"/>
              </a:xfrm>
            </p:grpSpPr>
            <p:sp>
              <p:nvSpPr>
                <p:cNvPr id="127" name="Google Shape;127;p6"/>
                <p:cNvSpPr/>
                <p:nvPr/>
              </p:nvSpPr>
              <p:spPr>
                <a:xfrm>
                  <a:off x="-8404472" y="-2563709"/>
                  <a:ext cx="2271722" cy="2014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10" h="132345" extrusionOk="0">
                      <a:moveTo>
                        <a:pt x="137991" y="20812"/>
                      </a:moveTo>
                      <a:cubicBezTo>
                        <a:pt x="140496" y="20610"/>
                        <a:pt x="142964" y="20214"/>
                        <a:pt x="145138" y="18999"/>
                      </a:cubicBezTo>
                      <a:cubicBezTo>
                        <a:pt x="148185" y="17276"/>
                        <a:pt x="150285" y="13280"/>
                        <a:pt x="148628" y="10195"/>
                      </a:cubicBezTo>
                      <a:cubicBezTo>
                        <a:pt x="147532" y="8159"/>
                        <a:pt x="145220" y="7137"/>
                        <a:pt x="143056" y="6336"/>
                      </a:cubicBezTo>
                      <a:cubicBezTo>
                        <a:pt x="108292" y="-6511"/>
                        <a:pt x="66925" y="544"/>
                        <a:pt x="38395" y="24183"/>
                      </a:cubicBezTo>
                      <a:cubicBezTo>
                        <a:pt x="9856" y="47823"/>
                        <a:pt x="-4768" y="87155"/>
                        <a:pt x="1393" y="123705"/>
                      </a:cubicBezTo>
                      <a:cubicBezTo>
                        <a:pt x="1789" y="126045"/>
                        <a:pt x="2323" y="128503"/>
                        <a:pt x="3935" y="130235"/>
                      </a:cubicBezTo>
                      <a:cubicBezTo>
                        <a:pt x="7084" y="133633"/>
                        <a:pt x="13033" y="132611"/>
                        <a:pt x="16394" y="129415"/>
                      </a:cubicBezTo>
                      <a:cubicBezTo>
                        <a:pt x="19756" y="126229"/>
                        <a:pt x="21239" y="121597"/>
                        <a:pt x="22804" y="117241"/>
                      </a:cubicBezTo>
                      <a:cubicBezTo>
                        <a:pt x="27031" y="105462"/>
                        <a:pt x="32814" y="94310"/>
                        <a:pt x="39850" y="83987"/>
                      </a:cubicBezTo>
                      <a:cubicBezTo>
                        <a:pt x="55570" y="52354"/>
                        <a:pt x="86936" y="29138"/>
                        <a:pt x="121590" y="22664"/>
                      </a:cubicBezTo>
                      <a:lnTo>
                        <a:pt x="137991" y="208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6"/>
                <p:cNvSpPr/>
                <p:nvPr/>
              </p:nvSpPr>
              <p:spPr>
                <a:xfrm>
                  <a:off x="-8479282" y="-2397997"/>
                  <a:ext cx="866759" cy="1901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30" h="124920" extrusionOk="0">
                      <a:moveTo>
                        <a:pt x="56930" y="0"/>
                      </a:moveTo>
                      <a:cubicBezTo>
                        <a:pt x="55254" y="2274"/>
                        <a:pt x="52013" y="3481"/>
                        <a:pt x="49701" y="5387"/>
                      </a:cubicBezTo>
                      <a:cubicBezTo>
                        <a:pt x="42140" y="11180"/>
                        <a:pt x="35086" y="19753"/>
                        <a:pt x="28621" y="27360"/>
                      </a:cubicBezTo>
                      <a:cubicBezTo>
                        <a:pt x="24772" y="33420"/>
                        <a:pt x="20996" y="38264"/>
                        <a:pt x="17009" y="46331"/>
                      </a:cubicBezTo>
                      <a:cubicBezTo>
                        <a:pt x="15351" y="49830"/>
                        <a:pt x="14071" y="53450"/>
                        <a:pt x="12865" y="56912"/>
                      </a:cubicBezTo>
                      <a:cubicBezTo>
                        <a:pt x="7321" y="71730"/>
                        <a:pt x="4678" y="86998"/>
                        <a:pt x="5636" y="102562"/>
                      </a:cubicBezTo>
                      <a:cubicBezTo>
                        <a:pt x="5801" y="104127"/>
                        <a:pt x="6050" y="105775"/>
                        <a:pt x="6418" y="107442"/>
                      </a:cubicBezTo>
                      <a:cubicBezTo>
                        <a:pt x="7220" y="111338"/>
                        <a:pt x="9549" y="115344"/>
                        <a:pt x="11907" y="117922"/>
                      </a:cubicBezTo>
                      <a:cubicBezTo>
                        <a:pt x="14329" y="120786"/>
                        <a:pt x="16585" y="123042"/>
                        <a:pt x="16511" y="124838"/>
                      </a:cubicBezTo>
                      <a:cubicBezTo>
                        <a:pt x="14707" y="125216"/>
                        <a:pt x="11714" y="124295"/>
                        <a:pt x="9043" y="122011"/>
                      </a:cubicBezTo>
                      <a:cubicBezTo>
                        <a:pt x="6336" y="119773"/>
                        <a:pt x="4061" y="116338"/>
                        <a:pt x="2597" y="112701"/>
                      </a:cubicBezTo>
                      <a:cubicBezTo>
                        <a:pt x="46" y="106577"/>
                        <a:pt x="-332" y="98776"/>
                        <a:pt x="221" y="91557"/>
                      </a:cubicBezTo>
                      <a:cubicBezTo>
                        <a:pt x="534" y="84226"/>
                        <a:pt x="1943" y="77071"/>
                        <a:pt x="3287" y="71269"/>
                      </a:cubicBezTo>
                      <a:cubicBezTo>
                        <a:pt x="5452" y="62392"/>
                        <a:pt x="8610" y="53588"/>
                        <a:pt x="12745" y="45732"/>
                      </a:cubicBezTo>
                      <a:cubicBezTo>
                        <a:pt x="16972" y="37683"/>
                        <a:pt x="21816" y="30197"/>
                        <a:pt x="27535" y="23603"/>
                      </a:cubicBezTo>
                      <a:cubicBezTo>
                        <a:pt x="31679" y="18768"/>
                        <a:pt x="36339" y="14716"/>
                        <a:pt x="41008" y="10848"/>
                      </a:cubicBezTo>
                      <a:cubicBezTo>
                        <a:pt x="45944" y="6630"/>
                        <a:pt x="51395" y="3158"/>
                        <a:pt x="569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6"/>
                <p:cNvSpPr/>
                <p:nvPr/>
              </p:nvSpPr>
              <p:spPr>
                <a:xfrm>
                  <a:off x="-7515847" y="-2611131"/>
                  <a:ext cx="1390058" cy="223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01" h="14681" extrusionOk="0">
                      <a:moveTo>
                        <a:pt x="0" y="14681"/>
                      </a:moveTo>
                      <a:cubicBezTo>
                        <a:pt x="1059" y="13106"/>
                        <a:pt x="3297" y="12646"/>
                        <a:pt x="4954" y="11716"/>
                      </a:cubicBezTo>
                      <a:cubicBezTo>
                        <a:pt x="10323" y="8944"/>
                        <a:pt x="16705" y="5307"/>
                        <a:pt x="23216" y="4155"/>
                      </a:cubicBezTo>
                      <a:cubicBezTo>
                        <a:pt x="27646" y="2461"/>
                        <a:pt x="31679" y="1918"/>
                        <a:pt x="37536" y="1208"/>
                      </a:cubicBezTo>
                      <a:cubicBezTo>
                        <a:pt x="40059" y="794"/>
                        <a:pt x="42574" y="370"/>
                        <a:pt x="45023" y="122"/>
                      </a:cubicBezTo>
                      <a:cubicBezTo>
                        <a:pt x="55641" y="-394"/>
                        <a:pt x="65799" y="721"/>
                        <a:pt x="76224" y="3630"/>
                      </a:cubicBezTo>
                      <a:cubicBezTo>
                        <a:pt x="77310" y="3999"/>
                        <a:pt x="78388" y="4358"/>
                        <a:pt x="79585" y="4754"/>
                      </a:cubicBezTo>
                      <a:cubicBezTo>
                        <a:pt x="82283" y="5647"/>
                        <a:pt x="85515" y="6835"/>
                        <a:pt x="87891" y="8069"/>
                      </a:cubicBezTo>
                      <a:cubicBezTo>
                        <a:pt x="90461" y="9561"/>
                        <a:pt x="91750" y="11836"/>
                        <a:pt x="91161" y="13447"/>
                      </a:cubicBezTo>
                      <a:cubicBezTo>
                        <a:pt x="88518" y="14212"/>
                        <a:pt x="84484" y="11918"/>
                        <a:pt x="80202" y="10482"/>
                      </a:cubicBezTo>
                      <a:cubicBezTo>
                        <a:pt x="73074" y="7931"/>
                        <a:pt x="62769" y="5712"/>
                        <a:pt x="55476" y="5187"/>
                      </a:cubicBezTo>
                      <a:cubicBezTo>
                        <a:pt x="49895" y="4606"/>
                        <a:pt x="44204" y="4892"/>
                        <a:pt x="38779" y="5122"/>
                      </a:cubicBezTo>
                      <a:cubicBezTo>
                        <a:pt x="33199" y="5445"/>
                        <a:pt x="27857" y="6513"/>
                        <a:pt x="22590" y="7563"/>
                      </a:cubicBezTo>
                      <a:cubicBezTo>
                        <a:pt x="18768" y="8419"/>
                        <a:pt x="14992" y="9091"/>
                        <a:pt x="11355" y="10270"/>
                      </a:cubicBezTo>
                      <a:cubicBezTo>
                        <a:pt x="7515" y="11578"/>
                        <a:pt x="3757" y="13070"/>
                        <a:pt x="0" y="146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6"/>
                <p:cNvSpPr/>
                <p:nvPr/>
              </p:nvSpPr>
              <p:spPr>
                <a:xfrm>
                  <a:off x="-8170159" y="-2386503"/>
                  <a:ext cx="2045616" cy="1782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359" h="117074" extrusionOk="0">
                      <a:moveTo>
                        <a:pt x="0" y="117075"/>
                      </a:moveTo>
                      <a:cubicBezTo>
                        <a:pt x="644" y="113658"/>
                        <a:pt x="3085" y="110048"/>
                        <a:pt x="4706" y="106632"/>
                      </a:cubicBezTo>
                      <a:cubicBezTo>
                        <a:pt x="9835" y="95747"/>
                        <a:pt x="15213" y="82587"/>
                        <a:pt x="22507" y="71877"/>
                      </a:cubicBezTo>
                      <a:cubicBezTo>
                        <a:pt x="26964" y="63745"/>
                        <a:pt x="31716" y="57363"/>
                        <a:pt x="39277" y="48486"/>
                      </a:cubicBezTo>
                      <a:cubicBezTo>
                        <a:pt x="42592" y="44701"/>
                        <a:pt x="45824" y="40870"/>
                        <a:pt x="49379" y="37582"/>
                      </a:cubicBezTo>
                      <a:cubicBezTo>
                        <a:pt x="64712" y="23575"/>
                        <a:pt x="83517" y="13556"/>
                        <a:pt x="105011" y="12082"/>
                      </a:cubicBezTo>
                      <a:cubicBezTo>
                        <a:pt x="107111" y="11871"/>
                        <a:pt x="109330" y="11659"/>
                        <a:pt x="111660" y="11429"/>
                      </a:cubicBezTo>
                      <a:cubicBezTo>
                        <a:pt x="116946" y="10904"/>
                        <a:pt x="122637" y="8905"/>
                        <a:pt x="126183" y="6124"/>
                      </a:cubicBezTo>
                      <a:cubicBezTo>
                        <a:pt x="130170" y="3361"/>
                        <a:pt x="132454" y="212"/>
                        <a:pt x="134278" y="0"/>
                      </a:cubicBezTo>
                      <a:cubicBezTo>
                        <a:pt x="134710" y="2192"/>
                        <a:pt x="133430" y="6142"/>
                        <a:pt x="130161" y="9209"/>
                      </a:cubicBezTo>
                      <a:cubicBezTo>
                        <a:pt x="127003" y="12359"/>
                        <a:pt x="122204" y="14578"/>
                        <a:pt x="117489" y="15692"/>
                      </a:cubicBezTo>
                      <a:cubicBezTo>
                        <a:pt x="109468" y="17635"/>
                        <a:pt x="100351" y="17295"/>
                        <a:pt x="91897" y="19569"/>
                      </a:cubicBezTo>
                      <a:cubicBezTo>
                        <a:pt x="83351" y="21660"/>
                        <a:pt x="75266" y="25288"/>
                        <a:pt x="69087" y="29000"/>
                      </a:cubicBezTo>
                      <a:cubicBezTo>
                        <a:pt x="59509" y="34599"/>
                        <a:pt x="50889" y="42049"/>
                        <a:pt x="43467" y="49913"/>
                      </a:cubicBezTo>
                      <a:cubicBezTo>
                        <a:pt x="35851" y="57990"/>
                        <a:pt x="29524" y="66941"/>
                        <a:pt x="23695" y="75993"/>
                      </a:cubicBezTo>
                      <a:cubicBezTo>
                        <a:pt x="19422" y="82587"/>
                        <a:pt x="15296" y="89043"/>
                        <a:pt x="11594" y="95710"/>
                      </a:cubicBezTo>
                      <a:cubicBezTo>
                        <a:pt x="7901" y="102516"/>
                        <a:pt x="4098" y="109533"/>
                        <a:pt x="0" y="11707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1" name="Google Shape;131;p6"/>
              <p:cNvGrpSpPr/>
              <p:nvPr/>
            </p:nvGrpSpPr>
            <p:grpSpPr>
              <a:xfrm rot="-6998568">
                <a:off x="8909631" y="2075472"/>
                <a:ext cx="135772" cy="131458"/>
                <a:chOff x="-8397453" y="-196590"/>
                <a:chExt cx="457774" cy="443229"/>
              </a:xfrm>
            </p:grpSpPr>
            <p:sp>
              <p:nvSpPr>
                <p:cNvPr id="132" name="Google Shape;132;p6"/>
                <p:cNvSpPr/>
                <p:nvPr/>
              </p:nvSpPr>
              <p:spPr>
                <a:xfrm>
                  <a:off x="-8339435" y="-160159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1" y="23907"/>
                      </a:cubicBezTo>
                      <a:cubicBezTo>
                        <a:pt x="16931" y="24183"/>
                        <a:pt x="22493" y="19735"/>
                        <a:pt x="23506" y="14109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" name="Google Shape;133;p6"/>
                <p:cNvSpPr/>
                <p:nvPr/>
              </p:nvSpPr>
              <p:spPr>
                <a:xfrm>
                  <a:off x="-8397453" y="-175292"/>
                  <a:ext cx="339898" cy="421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5" h="27713" extrusionOk="0">
                      <a:moveTo>
                        <a:pt x="8715" y="0"/>
                      </a:moveTo>
                      <a:cubicBezTo>
                        <a:pt x="8972" y="1133"/>
                        <a:pt x="7895" y="1464"/>
                        <a:pt x="7434" y="2164"/>
                      </a:cubicBezTo>
                      <a:cubicBezTo>
                        <a:pt x="5961" y="4393"/>
                        <a:pt x="5335" y="7533"/>
                        <a:pt x="4110" y="9835"/>
                      </a:cubicBezTo>
                      <a:cubicBezTo>
                        <a:pt x="4128" y="11797"/>
                        <a:pt x="3557" y="13279"/>
                        <a:pt x="4110" y="15471"/>
                      </a:cubicBezTo>
                      <a:cubicBezTo>
                        <a:pt x="4377" y="16401"/>
                        <a:pt x="5132" y="17092"/>
                        <a:pt x="5611" y="17783"/>
                      </a:cubicBezTo>
                      <a:cubicBezTo>
                        <a:pt x="7794" y="20867"/>
                        <a:pt x="11219" y="22424"/>
                        <a:pt x="14903" y="22323"/>
                      </a:cubicBezTo>
                      <a:cubicBezTo>
                        <a:pt x="15354" y="22323"/>
                        <a:pt x="15649" y="22323"/>
                        <a:pt x="16119" y="22304"/>
                      </a:cubicBezTo>
                      <a:cubicBezTo>
                        <a:pt x="17113" y="22286"/>
                        <a:pt x="18246" y="21853"/>
                        <a:pt x="19204" y="21788"/>
                      </a:cubicBezTo>
                      <a:cubicBezTo>
                        <a:pt x="20235" y="21734"/>
                        <a:pt x="21524" y="22765"/>
                        <a:pt x="22325" y="24293"/>
                      </a:cubicBezTo>
                      <a:cubicBezTo>
                        <a:pt x="22234" y="26374"/>
                        <a:pt x="19867" y="26964"/>
                        <a:pt x="17665" y="27388"/>
                      </a:cubicBezTo>
                      <a:cubicBezTo>
                        <a:pt x="13963" y="28373"/>
                        <a:pt x="8079" y="27056"/>
                        <a:pt x="5114" y="24321"/>
                      </a:cubicBezTo>
                      <a:cubicBezTo>
                        <a:pt x="2774" y="22452"/>
                        <a:pt x="831" y="19781"/>
                        <a:pt x="251" y="16723"/>
                      </a:cubicBezTo>
                      <a:cubicBezTo>
                        <a:pt x="-338" y="13629"/>
                        <a:pt x="141" y="10554"/>
                        <a:pt x="1356" y="8141"/>
                      </a:cubicBezTo>
                      <a:cubicBezTo>
                        <a:pt x="2250" y="6363"/>
                        <a:pt x="3631" y="5065"/>
                        <a:pt x="4754" y="3757"/>
                      </a:cubicBezTo>
                      <a:cubicBezTo>
                        <a:pt x="5961" y="2348"/>
                        <a:pt x="7296" y="1123"/>
                        <a:pt x="871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" name="Google Shape;134;p6"/>
                <p:cNvSpPr/>
                <p:nvPr/>
              </p:nvSpPr>
              <p:spPr>
                <a:xfrm>
                  <a:off x="-8231771" y="-196590"/>
                  <a:ext cx="292092" cy="349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85" h="22929" extrusionOk="0">
                      <a:moveTo>
                        <a:pt x="13477" y="22930"/>
                      </a:moveTo>
                      <a:cubicBezTo>
                        <a:pt x="13265" y="21871"/>
                        <a:pt x="14196" y="21778"/>
                        <a:pt x="14564" y="21180"/>
                      </a:cubicBezTo>
                      <a:cubicBezTo>
                        <a:pt x="15706" y="19264"/>
                        <a:pt x="15310" y="16713"/>
                        <a:pt x="15816" y="14761"/>
                      </a:cubicBezTo>
                      <a:cubicBezTo>
                        <a:pt x="15245" y="13288"/>
                        <a:pt x="15466" y="12045"/>
                        <a:pt x="14693" y="10405"/>
                      </a:cubicBezTo>
                      <a:cubicBezTo>
                        <a:pt x="14370" y="9696"/>
                        <a:pt x="13597" y="9272"/>
                        <a:pt x="13182" y="8766"/>
                      </a:cubicBezTo>
                      <a:cubicBezTo>
                        <a:pt x="11248" y="6611"/>
                        <a:pt x="8550" y="5451"/>
                        <a:pt x="5760" y="5368"/>
                      </a:cubicBezTo>
                      <a:cubicBezTo>
                        <a:pt x="5401" y="5350"/>
                        <a:pt x="5226" y="5340"/>
                        <a:pt x="4857" y="5322"/>
                      </a:cubicBezTo>
                      <a:cubicBezTo>
                        <a:pt x="4121" y="5248"/>
                        <a:pt x="3320" y="5635"/>
                        <a:pt x="2647" y="5598"/>
                      </a:cubicBezTo>
                      <a:cubicBezTo>
                        <a:pt x="1929" y="5543"/>
                        <a:pt x="833" y="4456"/>
                        <a:pt x="4" y="2937"/>
                      </a:cubicBezTo>
                      <a:cubicBezTo>
                        <a:pt x="-106" y="929"/>
                        <a:pt x="1993" y="423"/>
                        <a:pt x="3844" y="165"/>
                      </a:cubicBezTo>
                      <a:cubicBezTo>
                        <a:pt x="7049" y="-489"/>
                        <a:pt x="11534" y="883"/>
                        <a:pt x="13993" y="2900"/>
                      </a:cubicBezTo>
                      <a:cubicBezTo>
                        <a:pt x="15936" y="4309"/>
                        <a:pt x="17639" y="6399"/>
                        <a:pt x="18367" y="8674"/>
                      </a:cubicBezTo>
                      <a:cubicBezTo>
                        <a:pt x="19131" y="10976"/>
                        <a:pt x="19426" y="13334"/>
                        <a:pt x="18966" y="15544"/>
                      </a:cubicBezTo>
                      <a:cubicBezTo>
                        <a:pt x="18616" y="17165"/>
                        <a:pt x="17667" y="18518"/>
                        <a:pt x="16857" y="19752"/>
                      </a:cubicBezTo>
                      <a:cubicBezTo>
                        <a:pt x="15982" y="21097"/>
                        <a:pt x="14812" y="22211"/>
                        <a:pt x="13477" y="229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5" name="Google Shape;135;p6"/>
            <p:cNvGrpSpPr/>
            <p:nvPr/>
          </p:nvGrpSpPr>
          <p:grpSpPr>
            <a:xfrm>
              <a:off x="9853" y="342832"/>
              <a:ext cx="575594" cy="4348167"/>
              <a:chOff x="9853" y="342832"/>
              <a:chExt cx="575594" cy="4348167"/>
            </a:xfrm>
          </p:grpSpPr>
          <p:grpSp>
            <p:nvGrpSpPr>
              <p:cNvPr id="136" name="Google Shape;136;p6"/>
              <p:cNvGrpSpPr/>
              <p:nvPr/>
            </p:nvGrpSpPr>
            <p:grpSpPr>
              <a:xfrm rot="-6998568">
                <a:off x="256414" y="4541955"/>
                <a:ext cx="117794" cy="133111"/>
                <a:chOff x="-1099113" y="4612183"/>
                <a:chExt cx="397157" cy="448803"/>
              </a:xfrm>
            </p:grpSpPr>
            <p:sp>
              <p:nvSpPr>
                <p:cNvPr id="137" name="Google Shape;137;p6"/>
                <p:cNvSpPr/>
                <p:nvPr/>
              </p:nvSpPr>
              <p:spPr>
                <a:xfrm>
                  <a:off x="-1062408" y="4654247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9" y="645"/>
                      </a:moveTo>
                      <a:cubicBezTo>
                        <a:pt x="4084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0"/>
                        <a:pt x="11221" y="23907"/>
                      </a:cubicBezTo>
                      <a:cubicBezTo>
                        <a:pt x="16930" y="24183"/>
                        <a:pt x="22492" y="19735"/>
                        <a:pt x="23506" y="14108"/>
                      </a:cubicBezTo>
                      <a:cubicBezTo>
                        <a:pt x="24519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6"/>
                <p:cNvSpPr/>
                <p:nvPr/>
              </p:nvSpPr>
              <p:spPr>
                <a:xfrm>
                  <a:off x="-1099113" y="4612183"/>
                  <a:ext cx="225878" cy="448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36" h="29478" extrusionOk="0">
                      <a:moveTo>
                        <a:pt x="10823" y="0"/>
                      </a:moveTo>
                      <a:cubicBezTo>
                        <a:pt x="10620" y="1105"/>
                        <a:pt x="9626" y="939"/>
                        <a:pt x="9018" y="1418"/>
                      </a:cubicBezTo>
                      <a:cubicBezTo>
                        <a:pt x="7093" y="2984"/>
                        <a:pt x="6329" y="5737"/>
                        <a:pt x="4984" y="7616"/>
                      </a:cubicBezTo>
                      <a:cubicBezTo>
                        <a:pt x="4855" y="9393"/>
                        <a:pt x="4109" y="10609"/>
                        <a:pt x="4109" y="12699"/>
                      </a:cubicBezTo>
                      <a:cubicBezTo>
                        <a:pt x="4091" y="13592"/>
                        <a:pt x="4625" y="14431"/>
                        <a:pt x="4791" y="15186"/>
                      </a:cubicBezTo>
                      <a:cubicBezTo>
                        <a:pt x="5657" y="18492"/>
                        <a:pt x="7701" y="21199"/>
                        <a:pt x="10482" y="23004"/>
                      </a:cubicBezTo>
                      <a:cubicBezTo>
                        <a:pt x="10823" y="23234"/>
                        <a:pt x="11025" y="23364"/>
                        <a:pt x="11375" y="23594"/>
                      </a:cubicBezTo>
                      <a:cubicBezTo>
                        <a:pt x="12084" y="24109"/>
                        <a:pt x="13125" y="24275"/>
                        <a:pt x="13807" y="24708"/>
                      </a:cubicBezTo>
                      <a:cubicBezTo>
                        <a:pt x="14525" y="25187"/>
                        <a:pt x="14948" y="26715"/>
                        <a:pt x="14810" y="28438"/>
                      </a:cubicBezTo>
                      <a:cubicBezTo>
                        <a:pt x="13714" y="30160"/>
                        <a:pt x="11532" y="29404"/>
                        <a:pt x="9672" y="28594"/>
                      </a:cubicBezTo>
                      <a:cubicBezTo>
                        <a:pt x="6347" y="27360"/>
                        <a:pt x="2875" y="23658"/>
                        <a:pt x="1540" y="20490"/>
                      </a:cubicBezTo>
                      <a:cubicBezTo>
                        <a:pt x="407" y="18151"/>
                        <a:pt x="-228" y="15351"/>
                        <a:pt x="76" y="12792"/>
                      </a:cubicBezTo>
                      <a:cubicBezTo>
                        <a:pt x="352" y="10185"/>
                        <a:pt x="1061" y="7708"/>
                        <a:pt x="2415" y="5645"/>
                      </a:cubicBezTo>
                      <a:cubicBezTo>
                        <a:pt x="3419" y="4144"/>
                        <a:pt x="4892" y="3113"/>
                        <a:pt x="6191" y="2136"/>
                      </a:cubicBezTo>
                      <a:cubicBezTo>
                        <a:pt x="7572" y="1086"/>
                        <a:pt x="9174" y="331"/>
                        <a:pt x="1082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6"/>
                <p:cNvSpPr/>
                <p:nvPr/>
              </p:nvSpPr>
              <p:spPr>
                <a:xfrm>
                  <a:off x="-868272" y="4630513"/>
                  <a:ext cx="147180" cy="320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7" h="21073" extrusionOk="0">
                      <a:moveTo>
                        <a:pt x="5026" y="21073"/>
                      </a:moveTo>
                      <a:cubicBezTo>
                        <a:pt x="4510" y="20208"/>
                        <a:pt x="5293" y="20152"/>
                        <a:pt x="5505" y="19738"/>
                      </a:cubicBezTo>
                      <a:cubicBezTo>
                        <a:pt x="6085" y="18329"/>
                        <a:pt x="5422" y="16487"/>
                        <a:pt x="6057" y="15207"/>
                      </a:cubicBezTo>
                      <a:cubicBezTo>
                        <a:pt x="5570" y="14120"/>
                        <a:pt x="5947" y="13319"/>
                        <a:pt x="5652" y="12066"/>
                      </a:cubicBezTo>
                      <a:cubicBezTo>
                        <a:pt x="5560" y="11533"/>
                        <a:pt x="4971" y="11081"/>
                        <a:pt x="4833" y="10621"/>
                      </a:cubicBezTo>
                      <a:cubicBezTo>
                        <a:pt x="4013" y="8631"/>
                        <a:pt x="3000" y="6956"/>
                        <a:pt x="1628" y="5584"/>
                      </a:cubicBezTo>
                      <a:cubicBezTo>
                        <a:pt x="1481" y="5455"/>
                        <a:pt x="1342" y="5298"/>
                        <a:pt x="1214" y="5123"/>
                      </a:cubicBezTo>
                      <a:cubicBezTo>
                        <a:pt x="919" y="4699"/>
                        <a:pt x="283" y="4524"/>
                        <a:pt x="72" y="4064"/>
                      </a:cubicBezTo>
                      <a:cubicBezTo>
                        <a:pt x="-186" y="3622"/>
                        <a:pt x="274" y="2139"/>
                        <a:pt x="1103" y="638"/>
                      </a:cubicBezTo>
                      <a:cubicBezTo>
                        <a:pt x="2493" y="-669"/>
                        <a:pt x="3534" y="316"/>
                        <a:pt x="4547" y="1080"/>
                      </a:cubicBezTo>
                      <a:cubicBezTo>
                        <a:pt x="6361" y="2351"/>
                        <a:pt x="7955" y="4994"/>
                        <a:pt x="8636" y="6928"/>
                      </a:cubicBezTo>
                      <a:cubicBezTo>
                        <a:pt x="9235" y="8392"/>
                        <a:pt x="9630" y="9976"/>
                        <a:pt x="9667" y="11514"/>
                      </a:cubicBezTo>
                      <a:cubicBezTo>
                        <a:pt x="9667" y="13089"/>
                        <a:pt x="9630" y="14645"/>
                        <a:pt x="9152" y="16091"/>
                      </a:cubicBezTo>
                      <a:cubicBezTo>
                        <a:pt x="8765" y="17150"/>
                        <a:pt x="7936" y="17988"/>
                        <a:pt x="7356" y="18826"/>
                      </a:cubicBezTo>
                      <a:cubicBezTo>
                        <a:pt x="6711" y="19738"/>
                        <a:pt x="5919" y="20493"/>
                        <a:pt x="5026" y="210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0" name="Google Shape;140;p6"/>
              <p:cNvGrpSpPr/>
              <p:nvPr/>
            </p:nvGrpSpPr>
            <p:grpSpPr>
              <a:xfrm rot="-6998568">
                <a:off x="163343" y="409372"/>
                <a:ext cx="303938" cy="251253"/>
                <a:chOff x="-8001538" y="4195657"/>
                <a:chExt cx="1024768" cy="847131"/>
              </a:xfrm>
            </p:grpSpPr>
            <p:sp>
              <p:nvSpPr>
                <p:cNvPr id="141" name="Google Shape;141;p6"/>
                <p:cNvSpPr/>
                <p:nvPr/>
              </p:nvSpPr>
              <p:spPr>
                <a:xfrm>
                  <a:off x="-7969400" y="4205735"/>
                  <a:ext cx="992289" cy="802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5" h="52690" extrusionOk="0">
                      <a:moveTo>
                        <a:pt x="56278" y="1382"/>
                      </a:moveTo>
                      <a:cubicBezTo>
                        <a:pt x="41119" y="-395"/>
                        <a:pt x="25372" y="3454"/>
                        <a:pt x="12747" y="12028"/>
                      </a:cubicBezTo>
                      <a:cubicBezTo>
                        <a:pt x="6199" y="16476"/>
                        <a:pt x="84" y="23033"/>
                        <a:pt x="1" y="30943"/>
                      </a:cubicBezTo>
                      <a:cubicBezTo>
                        <a:pt x="-91" y="39296"/>
                        <a:pt x="6751" y="46350"/>
                        <a:pt x="14404" y="49711"/>
                      </a:cubicBezTo>
                      <a:cubicBezTo>
                        <a:pt x="24939" y="54334"/>
                        <a:pt x="37694" y="53533"/>
                        <a:pt x="47566" y="47621"/>
                      </a:cubicBezTo>
                      <a:cubicBezTo>
                        <a:pt x="57438" y="41718"/>
                        <a:pt x="64179" y="30860"/>
                        <a:pt x="65091" y="19395"/>
                      </a:cubicBezTo>
                      <a:cubicBezTo>
                        <a:pt x="65634" y="12608"/>
                        <a:pt x="63617" y="4835"/>
                        <a:pt x="57613" y="1621"/>
                      </a:cubicBezTo>
                      <a:cubicBezTo>
                        <a:pt x="53690" y="-478"/>
                        <a:pt x="48938" y="-174"/>
                        <a:pt x="44545" y="516"/>
                      </a:cubicBezTo>
                      <a:cubicBezTo>
                        <a:pt x="33909" y="2202"/>
                        <a:pt x="23576" y="5848"/>
                        <a:pt x="14248" y="11217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6"/>
                <p:cNvSpPr/>
                <p:nvPr/>
              </p:nvSpPr>
              <p:spPr>
                <a:xfrm>
                  <a:off x="-8001538" y="4195657"/>
                  <a:ext cx="763321" cy="83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36" h="54552" extrusionOk="0">
                      <a:moveTo>
                        <a:pt x="50136" y="0"/>
                      </a:moveTo>
                      <a:cubicBezTo>
                        <a:pt x="48553" y="1363"/>
                        <a:pt x="46039" y="1289"/>
                        <a:pt x="43985" y="1768"/>
                      </a:cubicBezTo>
                      <a:cubicBezTo>
                        <a:pt x="37410" y="3333"/>
                        <a:pt x="29840" y="5765"/>
                        <a:pt x="23108" y="7901"/>
                      </a:cubicBezTo>
                      <a:cubicBezTo>
                        <a:pt x="18669" y="10351"/>
                        <a:pt x="14571" y="11990"/>
                        <a:pt x="10252" y="16503"/>
                      </a:cubicBezTo>
                      <a:cubicBezTo>
                        <a:pt x="8465" y="18482"/>
                        <a:pt x="7379" y="20914"/>
                        <a:pt x="6458" y="23161"/>
                      </a:cubicBezTo>
                      <a:cubicBezTo>
                        <a:pt x="4395" y="28060"/>
                        <a:pt x="4358" y="33466"/>
                        <a:pt x="6789" y="37656"/>
                      </a:cubicBezTo>
                      <a:cubicBezTo>
                        <a:pt x="9156" y="41910"/>
                        <a:pt x="13549" y="45088"/>
                        <a:pt x="18504" y="46883"/>
                      </a:cubicBezTo>
                      <a:cubicBezTo>
                        <a:pt x="19535" y="47261"/>
                        <a:pt x="20667" y="47629"/>
                        <a:pt x="21855" y="47979"/>
                      </a:cubicBezTo>
                      <a:cubicBezTo>
                        <a:pt x="24609" y="48790"/>
                        <a:pt x="28127" y="49084"/>
                        <a:pt x="30899" y="49582"/>
                      </a:cubicBezTo>
                      <a:cubicBezTo>
                        <a:pt x="33929" y="50134"/>
                        <a:pt x="36203" y="51764"/>
                        <a:pt x="36332" y="53495"/>
                      </a:cubicBezTo>
                      <a:cubicBezTo>
                        <a:pt x="33993" y="55144"/>
                        <a:pt x="28652" y="54591"/>
                        <a:pt x="23366" y="53680"/>
                      </a:cubicBezTo>
                      <a:cubicBezTo>
                        <a:pt x="18973" y="52943"/>
                        <a:pt x="13494" y="51239"/>
                        <a:pt x="8963" y="47795"/>
                      </a:cubicBezTo>
                      <a:cubicBezTo>
                        <a:pt x="4404" y="44480"/>
                        <a:pt x="997" y="39231"/>
                        <a:pt x="297" y="34359"/>
                      </a:cubicBezTo>
                      <a:cubicBezTo>
                        <a:pt x="-974" y="26927"/>
                        <a:pt x="1964" y="19523"/>
                        <a:pt x="6614" y="14523"/>
                      </a:cubicBezTo>
                      <a:cubicBezTo>
                        <a:pt x="11440" y="9366"/>
                        <a:pt x="17509" y="6216"/>
                        <a:pt x="23559" y="4356"/>
                      </a:cubicBezTo>
                      <a:cubicBezTo>
                        <a:pt x="28007" y="3002"/>
                        <a:pt x="32427" y="2606"/>
                        <a:pt x="36673" y="1961"/>
                      </a:cubicBezTo>
                      <a:cubicBezTo>
                        <a:pt x="41213" y="1280"/>
                        <a:pt x="45679" y="773"/>
                        <a:pt x="501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6"/>
                <p:cNvSpPr/>
                <p:nvPr/>
              </p:nvSpPr>
              <p:spPr>
                <a:xfrm>
                  <a:off x="-7357289" y="4239258"/>
                  <a:ext cx="380518" cy="803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3" h="52777" extrusionOk="0">
                      <a:moveTo>
                        <a:pt x="0" y="52777"/>
                      </a:moveTo>
                      <a:cubicBezTo>
                        <a:pt x="469" y="51451"/>
                        <a:pt x="1961" y="51267"/>
                        <a:pt x="2947" y="50521"/>
                      </a:cubicBezTo>
                      <a:cubicBezTo>
                        <a:pt x="6078" y="48136"/>
                        <a:pt x="8546" y="44259"/>
                        <a:pt x="11392" y="41432"/>
                      </a:cubicBezTo>
                      <a:cubicBezTo>
                        <a:pt x="12708" y="38789"/>
                        <a:pt x="14385" y="36984"/>
                        <a:pt x="15932" y="33705"/>
                      </a:cubicBezTo>
                      <a:cubicBezTo>
                        <a:pt x="16604" y="32306"/>
                        <a:pt x="16807" y="30712"/>
                        <a:pt x="17276" y="29340"/>
                      </a:cubicBezTo>
                      <a:cubicBezTo>
                        <a:pt x="19238" y="23336"/>
                        <a:pt x="20002" y="17368"/>
                        <a:pt x="19532" y="11125"/>
                      </a:cubicBezTo>
                      <a:cubicBezTo>
                        <a:pt x="19487" y="10434"/>
                        <a:pt x="19440" y="9835"/>
                        <a:pt x="19394" y="9080"/>
                      </a:cubicBezTo>
                      <a:cubicBezTo>
                        <a:pt x="19311" y="7432"/>
                        <a:pt x="18741" y="5525"/>
                        <a:pt x="18621" y="3978"/>
                      </a:cubicBezTo>
                      <a:cubicBezTo>
                        <a:pt x="18492" y="2293"/>
                        <a:pt x="19514" y="654"/>
                        <a:pt x="21117" y="0"/>
                      </a:cubicBezTo>
                      <a:cubicBezTo>
                        <a:pt x="23262" y="700"/>
                        <a:pt x="23861" y="3923"/>
                        <a:pt x="24395" y="6934"/>
                      </a:cubicBezTo>
                      <a:cubicBezTo>
                        <a:pt x="25454" y="12036"/>
                        <a:pt x="25021" y="19376"/>
                        <a:pt x="23778" y="24257"/>
                      </a:cubicBezTo>
                      <a:cubicBezTo>
                        <a:pt x="22922" y="28014"/>
                        <a:pt x="21623" y="31790"/>
                        <a:pt x="19772" y="35068"/>
                      </a:cubicBezTo>
                      <a:cubicBezTo>
                        <a:pt x="17893" y="38420"/>
                        <a:pt x="15793" y="41560"/>
                        <a:pt x="13224" y="44204"/>
                      </a:cubicBezTo>
                      <a:cubicBezTo>
                        <a:pt x="11336" y="46119"/>
                        <a:pt x="9108" y="47537"/>
                        <a:pt x="7045" y="48983"/>
                      </a:cubicBezTo>
                      <a:cubicBezTo>
                        <a:pt x="4835" y="50530"/>
                        <a:pt x="2468" y="51810"/>
                        <a:pt x="0" y="527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4" name="Google Shape;144;p6"/>
              <p:cNvGrpSpPr/>
              <p:nvPr/>
            </p:nvGrpSpPr>
            <p:grpSpPr>
              <a:xfrm rot="-6998568">
                <a:off x="36848" y="1168797"/>
                <a:ext cx="115191" cy="131488"/>
                <a:chOff x="-6943287" y="3579287"/>
                <a:chExt cx="388381" cy="443330"/>
              </a:xfrm>
            </p:grpSpPr>
            <p:sp>
              <p:nvSpPr>
                <p:cNvPr id="145" name="Google Shape;145;p6"/>
                <p:cNvSpPr/>
                <p:nvPr/>
              </p:nvSpPr>
              <p:spPr>
                <a:xfrm>
                  <a:off x="-6927485" y="3619996"/>
                  <a:ext cx="360452" cy="36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9" extrusionOk="0">
                      <a:moveTo>
                        <a:pt x="9728" y="645"/>
                      </a:moveTo>
                      <a:cubicBezTo>
                        <a:pt x="4083" y="1584"/>
                        <a:pt x="-355" y="7220"/>
                        <a:pt x="22" y="12930"/>
                      </a:cubicBezTo>
                      <a:cubicBezTo>
                        <a:pt x="400" y="18639"/>
                        <a:pt x="5511" y="23631"/>
                        <a:pt x="11220" y="23907"/>
                      </a:cubicBezTo>
                      <a:cubicBezTo>
                        <a:pt x="16930" y="24183"/>
                        <a:pt x="22493" y="19735"/>
                        <a:pt x="23506" y="14108"/>
                      </a:cubicBezTo>
                      <a:cubicBezTo>
                        <a:pt x="24518" y="8482"/>
                        <a:pt x="20890" y="2385"/>
                        <a:pt x="15466" y="571"/>
                      </a:cubicBezTo>
                      <a:cubicBezTo>
                        <a:pt x="10042" y="-1243"/>
                        <a:pt x="3494" y="1409"/>
                        <a:pt x="842" y="647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" name="Google Shape;146;p6"/>
                <p:cNvSpPr/>
                <p:nvPr/>
              </p:nvSpPr>
              <p:spPr>
                <a:xfrm>
                  <a:off x="-6943287" y="3669078"/>
                  <a:ext cx="274537" cy="353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32" h="23221" extrusionOk="0">
                      <a:moveTo>
                        <a:pt x="6991" y="0"/>
                      </a:moveTo>
                      <a:cubicBezTo>
                        <a:pt x="7046" y="1077"/>
                        <a:pt x="6116" y="1032"/>
                        <a:pt x="5665" y="1565"/>
                      </a:cubicBezTo>
                      <a:cubicBezTo>
                        <a:pt x="4274" y="3297"/>
                        <a:pt x="4338" y="5866"/>
                        <a:pt x="3602" y="7717"/>
                      </a:cubicBezTo>
                      <a:cubicBezTo>
                        <a:pt x="3988" y="9237"/>
                        <a:pt x="3620" y="10434"/>
                        <a:pt x="4200" y="12128"/>
                      </a:cubicBezTo>
                      <a:cubicBezTo>
                        <a:pt x="4440" y="12856"/>
                        <a:pt x="5167" y="13353"/>
                        <a:pt x="5517" y="13887"/>
                      </a:cubicBezTo>
                      <a:cubicBezTo>
                        <a:pt x="7202" y="16190"/>
                        <a:pt x="9762" y="17543"/>
                        <a:pt x="12498" y="17820"/>
                      </a:cubicBezTo>
                      <a:cubicBezTo>
                        <a:pt x="12856" y="17866"/>
                        <a:pt x="13022" y="17884"/>
                        <a:pt x="13382" y="17930"/>
                      </a:cubicBezTo>
                      <a:cubicBezTo>
                        <a:pt x="14100" y="18050"/>
                        <a:pt x="14910" y="17718"/>
                        <a:pt x="15564" y="17801"/>
                      </a:cubicBezTo>
                      <a:cubicBezTo>
                        <a:pt x="16255" y="17902"/>
                        <a:pt x="17286" y="19054"/>
                        <a:pt x="18032" y="20619"/>
                      </a:cubicBezTo>
                      <a:cubicBezTo>
                        <a:pt x="18032" y="22627"/>
                        <a:pt x="15905" y="23023"/>
                        <a:pt x="14036" y="23152"/>
                      </a:cubicBezTo>
                      <a:cubicBezTo>
                        <a:pt x="10794" y="23594"/>
                        <a:pt x="6420" y="21872"/>
                        <a:pt x="4145" y="19634"/>
                      </a:cubicBezTo>
                      <a:cubicBezTo>
                        <a:pt x="2331" y="18050"/>
                        <a:pt x="839" y="15793"/>
                        <a:pt x="360" y="13436"/>
                      </a:cubicBezTo>
                      <a:cubicBezTo>
                        <a:pt x="-146" y="11060"/>
                        <a:pt x="-156" y="8675"/>
                        <a:pt x="572" y="6548"/>
                      </a:cubicBezTo>
                      <a:cubicBezTo>
                        <a:pt x="1115" y="4982"/>
                        <a:pt x="2239" y="3766"/>
                        <a:pt x="3205" y="2652"/>
                      </a:cubicBezTo>
                      <a:cubicBezTo>
                        <a:pt x="4246" y="1446"/>
                        <a:pt x="5563" y="506"/>
                        <a:pt x="69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" name="Google Shape;147;p6"/>
                <p:cNvSpPr/>
                <p:nvPr/>
              </p:nvSpPr>
              <p:spPr>
                <a:xfrm>
                  <a:off x="-6816106" y="3579287"/>
                  <a:ext cx="261200" cy="27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6" h="18256" extrusionOk="0">
                      <a:moveTo>
                        <a:pt x="14753" y="18257"/>
                      </a:moveTo>
                      <a:cubicBezTo>
                        <a:pt x="14062" y="17511"/>
                        <a:pt x="14836" y="17179"/>
                        <a:pt x="14909" y="16626"/>
                      </a:cubicBezTo>
                      <a:cubicBezTo>
                        <a:pt x="15121" y="14877"/>
                        <a:pt x="13896" y="13118"/>
                        <a:pt x="13933" y="11525"/>
                      </a:cubicBezTo>
                      <a:cubicBezTo>
                        <a:pt x="13040" y="10576"/>
                        <a:pt x="13012" y="9582"/>
                        <a:pt x="12100" y="8476"/>
                      </a:cubicBezTo>
                      <a:cubicBezTo>
                        <a:pt x="11723" y="7997"/>
                        <a:pt x="10986" y="7841"/>
                        <a:pt x="10581" y="7510"/>
                      </a:cubicBezTo>
                      <a:cubicBezTo>
                        <a:pt x="8739" y="6128"/>
                        <a:pt x="6640" y="5410"/>
                        <a:pt x="4466" y="5364"/>
                      </a:cubicBezTo>
                      <a:cubicBezTo>
                        <a:pt x="4245" y="5364"/>
                        <a:pt x="4006" y="5327"/>
                        <a:pt x="3766" y="5309"/>
                      </a:cubicBezTo>
                      <a:cubicBezTo>
                        <a:pt x="3195" y="5226"/>
                        <a:pt x="2551" y="5539"/>
                        <a:pt x="2017" y="5419"/>
                      </a:cubicBezTo>
                      <a:cubicBezTo>
                        <a:pt x="1446" y="5281"/>
                        <a:pt x="607" y="4028"/>
                        <a:pt x="0" y="2408"/>
                      </a:cubicBezTo>
                      <a:cubicBezTo>
                        <a:pt x="0" y="455"/>
                        <a:pt x="1676" y="280"/>
                        <a:pt x="3140" y="105"/>
                      </a:cubicBezTo>
                      <a:cubicBezTo>
                        <a:pt x="5672" y="-337"/>
                        <a:pt x="9209" y="667"/>
                        <a:pt x="11290" y="2067"/>
                      </a:cubicBezTo>
                      <a:cubicBezTo>
                        <a:pt x="12911" y="3053"/>
                        <a:pt x="14458" y="4424"/>
                        <a:pt x="15370" y="6073"/>
                      </a:cubicBezTo>
                      <a:cubicBezTo>
                        <a:pt x="16309" y="7730"/>
                        <a:pt x="17027" y="9453"/>
                        <a:pt x="17147" y="11249"/>
                      </a:cubicBezTo>
                      <a:cubicBezTo>
                        <a:pt x="17230" y="12565"/>
                        <a:pt x="16742" y="13827"/>
                        <a:pt x="16447" y="14951"/>
                      </a:cubicBezTo>
                      <a:cubicBezTo>
                        <a:pt x="16106" y="16184"/>
                        <a:pt x="15535" y="17317"/>
                        <a:pt x="14753" y="1825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8" name="Google Shape;148;p6"/>
              <p:cNvGrpSpPr/>
              <p:nvPr/>
            </p:nvGrpSpPr>
            <p:grpSpPr>
              <a:xfrm rot="-6998568">
                <a:off x="441952" y="3908461"/>
                <a:ext cx="121101" cy="124839"/>
                <a:chOff x="-6434258" y="3552189"/>
                <a:chExt cx="408309" cy="420910"/>
              </a:xfrm>
            </p:grpSpPr>
            <p:sp>
              <p:nvSpPr>
                <p:cNvPr id="149" name="Google Shape;149;p6"/>
                <p:cNvSpPr/>
                <p:nvPr/>
              </p:nvSpPr>
              <p:spPr>
                <a:xfrm>
                  <a:off x="-6393473" y="3585666"/>
                  <a:ext cx="360452" cy="36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5" h="23918" extrusionOk="0">
                      <a:moveTo>
                        <a:pt x="9729" y="644"/>
                      </a:moveTo>
                      <a:cubicBezTo>
                        <a:pt x="4084" y="1583"/>
                        <a:pt x="-355" y="7219"/>
                        <a:pt x="22" y="12929"/>
                      </a:cubicBezTo>
                      <a:cubicBezTo>
                        <a:pt x="400" y="18639"/>
                        <a:pt x="5511" y="23630"/>
                        <a:pt x="11221" y="23906"/>
                      </a:cubicBezTo>
                      <a:cubicBezTo>
                        <a:pt x="16930" y="24183"/>
                        <a:pt x="22492" y="19734"/>
                        <a:pt x="23506" y="14108"/>
                      </a:cubicBezTo>
                      <a:cubicBezTo>
                        <a:pt x="24519" y="8481"/>
                        <a:pt x="20890" y="2385"/>
                        <a:pt x="15466" y="570"/>
                      </a:cubicBezTo>
                      <a:cubicBezTo>
                        <a:pt x="10042" y="-1244"/>
                        <a:pt x="3494" y="1417"/>
                        <a:pt x="842" y="6473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6"/>
                <p:cNvSpPr/>
                <p:nvPr/>
              </p:nvSpPr>
              <p:spPr>
                <a:xfrm>
                  <a:off x="-6434258" y="3561673"/>
                  <a:ext cx="351880" cy="41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2" h="27023" extrusionOk="0">
                      <a:moveTo>
                        <a:pt x="7738" y="0"/>
                      </a:moveTo>
                      <a:cubicBezTo>
                        <a:pt x="7674" y="1170"/>
                        <a:pt x="6596" y="1252"/>
                        <a:pt x="6044" y="1916"/>
                      </a:cubicBezTo>
                      <a:cubicBezTo>
                        <a:pt x="4312" y="4070"/>
                        <a:pt x="4193" y="7220"/>
                        <a:pt x="3484" y="9670"/>
                      </a:cubicBezTo>
                      <a:cubicBezTo>
                        <a:pt x="3907" y="11567"/>
                        <a:pt x="3594" y="13141"/>
                        <a:pt x="4460" y="15260"/>
                      </a:cubicBezTo>
                      <a:cubicBezTo>
                        <a:pt x="4810" y="16181"/>
                        <a:pt x="5675" y="16798"/>
                        <a:pt x="6191" y="17460"/>
                      </a:cubicBezTo>
                      <a:cubicBezTo>
                        <a:pt x="8558" y="20325"/>
                        <a:pt x="12149" y="21752"/>
                        <a:pt x="15768" y="21641"/>
                      </a:cubicBezTo>
                      <a:cubicBezTo>
                        <a:pt x="16202" y="21623"/>
                        <a:pt x="16487" y="21623"/>
                        <a:pt x="16938" y="21604"/>
                      </a:cubicBezTo>
                      <a:cubicBezTo>
                        <a:pt x="17905" y="21604"/>
                        <a:pt x="18909" y="21080"/>
                        <a:pt x="19765" y="20969"/>
                      </a:cubicBezTo>
                      <a:cubicBezTo>
                        <a:pt x="20686" y="20868"/>
                        <a:pt x="22049" y="21706"/>
                        <a:pt x="23099" y="23096"/>
                      </a:cubicBezTo>
                      <a:cubicBezTo>
                        <a:pt x="23320" y="25159"/>
                        <a:pt x="20870" y="26145"/>
                        <a:pt x="18632" y="26633"/>
                      </a:cubicBezTo>
                      <a:cubicBezTo>
                        <a:pt x="14783" y="27738"/>
                        <a:pt x="9175" y="26384"/>
                        <a:pt x="6099" y="23990"/>
                      </a:cubicBezTo>
                      <a:cubicBezTo>
                        <a:pt x="3668" y="22332"/>
                        <a:pt x="1596" y="19735"/>
                        <a:pt x="776" y="16936"/>
                      </a:cubicBezTo>
                      <a:cubicBezTo>
                        <a:pt x="-99" y="14099"/>
                        <a:pt x="-265" y="11180"/>
                        <a:pt x="435" y="8518"/>
                      </a:cubicBezTo>
                      <a:cubicBezTo>
                        <a:pt x="970" y="6575"/>
                        <a:pt x="2167" y="4973"/>
                        <a:pt x="3272" y="3527"/>
                      </a:cubicBezTo>
                      <a:cubicBezTo>
                        <a:pt x="4460" y="1980"/>
                        <a:pt x="6016" y="728"/>
                        <a:pt x="77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6"/>
                <p:cNvSpPr/>
                <p:nvPr/>
              </p:nvSpPr>
              <p:spPr>
                <a:xfrm>
                  <a:off x="-6272990" y="3552189"/>
                  <a:ext cx="247041" cy="296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6" h="19502" extrusionOk="0">
                      <a:moveTo>
                        <a:pt x="13639" y="19502"/>
                      </a:moveTo>
                      <a:cubicBezTo>
                        <a:pt x="12957" y="18756"/>
                        <a:pt x="13731" y="18425"/>
                        <a:pt x="13814" y="17882"/>
                      </a:cubicBezTo>
                      <a:cubicBezTo>
                        <a:pt x="14053" y="16141"/>
                        <a:pt x="12893" y="14327"/>
                        <a:pt x="13003" y="12715"/>
                      </a:cubicBezTo>
                      <a:cubicBezTo>
                        <a:pt x="12156" y="11702"/>
                        <a:pt x="12184" y="10708"/>
                        <a:pt x="11355" y="9520"/>
                      </a:cubicBezTo>
                      <a:cubicBezTo>
                        <a:pt x="11005" y="9004"/>
                        <a:pt x="10286" y="8783"/>
                        <a:pt x="9900" y="8405"/>
                      </a:cubicBezTo>
                      <a:cubicBezTo>
                        <a:pt x="8160" y="6812"/>
                        <a:pt x="6152" y="5818"/>
                        <a:pt x="3951" y="5431"/>
                      </a:cubicBezTo>
                      <a:cubicBezTo>
                        <a:pt x="3721" y="5403"/>
                        <a:pt x="3490" y="5320"/>
                        <a:pt x="3251" y="5265"/>
                      </a:cubicBezTo>
                      <a:cubicBezTo>
                        <a:pt x="2680" y="5090"/>
                        <a:pt x="1980" y="5283"/>
                        <a:pt x="1455" y="5081"/>
                      </a:cubicBezTo>
                      <a:cubicBezTo>
                        <a:pt x="902" y="4850"/>
                        <a:pt x="286" y="3451"/>
                        <a:pt x="0" y="1756"/>
                      </a:cubicBezTo>
                      <a:cubicBezTo>
                        <a:pt x="359" y="-159"/>
                        <a:pt x="2008" y="-30"/>
                        <a:pt x="3463" y="25"/>
                      </a:cubicBezTo>
                      <a:cubicBezTo>
                        <a:pt x="6004" y="-2"/>
                        <a:pt x="9311" y="1462"/>
                        <a:pt x="11189" y="3064"/>
                      </a:cubicBezTo>
                      <a:cubicBezTo>
                        <a:pt x="12662" y="4215"/>
                        <a:pt x="14035" y="5698"/>
                        <a:pt x="14799" y="7383"/>
                      </a:cubicBezTo>
                      <a:cubicBezTo>
                        <a:pt x="15591" y="9087"/>
                        <a:pt x="16199" y="10827"/>
                        <a:pt x="16227" y="12605"/>
                      </a:cubicBezTo>
                      <a:cubicBezTo>
                        <a:pt x="16245" y="13903"/>
                        <a:pt x="15711" y="15137"/>
                        <a:pt x="15379" y="16252"/>
                      </a:cubicBezTo>
                      <a:cubicBezTo>
                        <a:pt x="15002" y="17449"/>
                        <a:pt x="14422" y="18572"/>
                        <a:pt x="13639" y="1950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825871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subTitle" idx="1"/>
          </p:nvPr>
        </p:nvSpPr>
        <p:spPr>
          <a:xfrm>
            <a:off x="2143050" y="5507928"/>
            <a:ext cx="48579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title"/>
          </p:nvPr>
        </p:nvSpPr>
        <p:spPr>
          <a:xfrm>
            <a:off x="720000" y="427197"/>
            <a:ext cx="7704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06454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title"/>
          </p:nvPr>
        </p:nvSpPr>
        <p:spPr>
          <a:xfrm>
            <a:off x="720000" y="3733784"/>
            <a:ext cx="23364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1"/>
          </p:nvPr>
        </p:nvSpPr>
        <p:spPr>
          <a:xfrm>
            <a:off x="720000" y="4241784"/>
            <a:ext cx="23364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title" idx="2"/>
          </p:nvPr>
        </p:nvSpPr>
        <p:spPr>
          <a:xfrm>
            <a:off x="3403800" y="3733784"/>
            <a:ext cx="23364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3"/>
          </p:nvPr>
        </p:nvSpPr>
        <p:spPr>
          <a:xfrm>
            <a:off x="3403800" y="4241784"/>
            <a:ext cx="23364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 idx="4"/>
          </p:nvPr>
        </p:nvSpPr>
        <p:spPr>
          <a:xfrm>
            <a:off x="6087600" y="3733784"/>
            <a:ext cx="23364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5"/>
          </p:nvPr>
        </p:nvSpPr>
        <p:spPr>
          <a:xfrm>
            <a:off x="6087600" y="4241784"/>
            <a:ext cx="23364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 idx="6"/>
          </p:nvPr>
        </p:nvSpPr>
        <p:spPr>
          <a:xfrm>
            <a:off x="720000" y="427197"/>
            <a:ext cx="7704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779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20000" y="3428984"/>
            <a:ext cx="2336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ubTitle" idx="1"/>
          </p:nvPr>
        </p:nvSpPr>
        <p:spPr>
          <a:xfrm>
            <a:off x="720000" y="4038584"/>
            <a:ext cx="23364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title" idx="2"/>
          </p:nvPr>
        </p:nvSpPr>
        <p:spPr>
          <a:xfrm>
            <a:off x="3403800" y="3428984"/>
            <a:ext cx="2336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subTitle" idx="3"/>
          </p:nvPr>
        </p:nvSpPr>
        <p:spPr>
          <a:xfrm>
            <a:off x="3403800" y="4038584"/>
            <a:ext cx="23364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title" idx="4"/>
          </p:nvPr>
        </p:nvSpPr>
        <p:spPr>
          <a:xfrm>
            <a:off x="6087600" y="3428984"/>
            <a:ext cx="2336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ubTitle" idx="5"/>
          </p:nvPr>
        </p:nvSpPr>
        <p:spPr>
          <a:xfrm>
            <a:off x="6087600" y="4038584"/>
            <a:ext cx="23364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title" idx="6"/>
          </p:nvPr>
        </p:nvSpPr>
        <p:spPr>
          <a:xfrm>
            <a:off x="720000" y="427197"/>
            <a:ext cx="7704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38514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title"/>
          </p:nvPr>
        </p:nvSpPr>
        <p:spPr>
          <a:xfrm>
            <a:off x="720009" y="3733800"/>
            <a:ext cx="1645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ubTitle" idx="1"/>
          </p:nvPr>
        </p:nvSpPr>
        <p:spPr>
          <a:xfrm>
            <a:off x="720009" y="4241800"/>
            <a:ext cx="1645800" cy="10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title" idx="2"/>
          </p:nvPr>
        </p:nvSpPr>
        <p:spPr>
          <a:xfrm>
            <a:off x="4758809" y="3733800"/>
            <a:ext cx="1645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ubTitle" idx="3"/>
          </p:nvPr>
        </p:nvSpPr>
        <p:spPr>
          <a:xfrm>
            <a:off x="4758809" y="4241800"/>
            <a:ext cx="1645800" cy="10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title" idx="4"/>
          </p:nvPr>
        </p:nvSpPr>
        <p:spPr>
          <a:xfrm>
            <a:off x="2739409" y="3733800"/>
            <a:ext cx="1645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subTitle" idx="5"/>
          </p:nvPr>
        </p:nvSpPr>
        <p:spPr>
          <a:xfrm>
            <a:off x="2739409" y="4241800"/>
            <a:ext cx="1645800" cy="10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title" idx="6"/>
          </p:nvPr>
        </p:nvSpPr>
        <p:spPr>
          <a:xfrm>
            <a:off x="6778209" y="3733800"/>
            <a:ext cx="1645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subTitle" idx="7"/>
          </p:nvPr>
        </p:nvSpPr>
        <p:spPr>
          <a:xfrm>
            <a:off x="6778209" y="4241800"/>
            <a:ext cx="1645800" cy="10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title" idx="8"/>
          </p:nvPr>
        </p:nvSpPr>
        <p:spPr>
          <a:xfrm>
            <a:off x="720000" y="427197"/>
            <a:ext cx="7704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40896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>
            <a:spLocks noGrp="1"/>
          </p:cNvSpPr>
          <p:nvPr>
            <p:ph type="title"/>
          </p:nvPr>
        </p:nvSpPr>
        <p:spPr>
          <a:xfrm>
            <a:off x="2322302" y="2209800"/>
            <a:ext cx="18288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subTitle" idx="1"/>
          </p:nvPr>
        </p:nvSpPr>
        <p:spPr>
          <a:xfrm>
            <a:off x="2322302" y="2819400"/>
            <a:ext cx="1828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title" idx="2"/>
          </p:nvPr>
        </p:nvSpPr>
        <p:spPr>
          <a:xfrm>
            <a:off x="6174305" y="4475600"/>
            <a:ext cx="18288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ubTitle" idx="3"/>
          </p:nvPr>
        </p:nvSpPr>
        <p:spPr>
          <a:xfrm>
            <a:off x="6174300" y="5085200"/>
            <a:ext cx="1828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title" idx="4"/>
          </p:nvPr>
        </p:nvSpPr>
        <p:spPr>
          <a:xfrm>
            <a:off x="2322304" y="4475600"/>
            <a:ext cx="18288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subTitle" idx="5"/>
          </p:nvPr>
        </p:nvSpPr>
        <p:spPr>
          <a:xfrm>
            <a:off x="2322301" y="5085200"/>
            <a:ext cx="1828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title" idx="6"/>
          </p:nvPr>
        </p:nvSpPr>
        <p:spPr>
          <a:xfrm>
            <a:off x="6174307" y="2209800"/>
            <a:ext cx="18288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subTitle" idx="7"/>
          </p:nvPr>
        </p:nvSpPr>
        <p:spPr>
          <a:xfrm>
            <a:off x="6174299" y="2819400"/>
            <a:ext cx="1828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title" idx="8"/>
          </p:nvPr>
        </p:nvSpPr>
        <p:spPr>
          <a:xfrm>
            <a:off x="720000" y="427197"/>
            <a:ext cx="7704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88473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>
            <a:spLocks noGrp="1"/>
          </p:cNvSpPr>
          <p:nvPr>
            <p:ph type="title"/>
          </p:nvPr>
        </p:nvSpPr>
        <p:spPr>
          <a:xfrm>
            <a:off x="720000" y="2642600"/>
            <a:ext cx="1828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subTitle" idx="1"/>
          </p:nvPr>
        </p:nvSpPr>
        <p:spPr>
          <a:xfrm>
            <a:off x="720000" y="3049000"/>
            <a:ext cx="1828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title" idx="2"/>
          </p:nvPr>
        </p:nvSpPr>
        <p:spPr>
          <a:xfrm>
            <a:off x="3657600" y="2642600"/>
            <a:ext cx="1828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ubTitle" idx="3"/>
          </p:nvPr>
        </p:nvSpPr>
        <p:spPr>
          <a:xfrm>
            <a:off x="3657600" y="3049000"/>
            <a:ext cx="1828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title" idx="4"/>
          </p:nvPr>
        </p:nvSpPr>
        <p:spPr>
          <a:xfrm>
            <a:off x="720000" y="4983600"/>
            <a:ext cx="1828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subTitle" idx="5"/>
          </p:nvPr>
        </p:nvSpPr>
        <p:spPr>
          <a:xfrm>
            <a:off x="720000" y="5390000"/>
            <a:ext cx="1828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title" idx="6"/>
          </p:nvPr>
        </p:nvSpPr>
        <p:spPr>
          <a:xfrm>
            <a:off x="3657600" y="4983600"/>
            <a:ext cx="1828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ubTitle" idx="7"/>
          </p:nvPr>
        </p:nvSpPr>
        <p:spPr>
          <a:xfrm>
            <a:off x="3657600" y="5390000"/>
            <a:ext cx="1828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title" idx="8"/>
          </p:nvPr>
        </p:nvSpPr>
        <p:spPr>
          <a:xfrm>
            <a:off x="6595195" y="2642600"/>
            <a:ext cx="1828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9"/>
          </p:nvPr>
        </p:nvSpPr>
        <p:spPr>
          <a:xfrm>
            <a:off x="6595195" y="3049000"/>
            <a:ext cx="1828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title" idx="13"/>
          </p:nvPr>
        </p:nvSpPr>
        <p:spPr>
          <a:xfrm>
            <a:off x="6595195" y="4983600"/>
            <a:ext cx="1828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14"/>
          </p:nvPr>
        </p:nvSpPr>
        <p:spPr>
          <a:xfrm>
            <a:off x="6595195" y="5390000"/>
            <a:ext cx="1828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title" idx="15"/>
          </p:nvPr>
        </p:nvSpPr>
        <p:spPr>
          <a:xfrm>
            <a:off x="720000" y="427197"/>
            <a:ext cx="7704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97465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 hasCustomPrompt="1"/>
          </p:nvPr>
        </p:nvSpPr>
        <p:spPr>
          <a:xfrm>
            <a:off x="2101900" y="720000"/>
            <a:ext cx="49404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1"/>
          </p:nvPr>
        </p:nvSpPr>
        <p:spPr>
          <a:xfrm>
            <a:off x="2101900" y="1824404"/>
            <a:ext cx="4940400" cy="3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title" idx="2" hasCustomPrompt="1"/>
          </p:nvPr>
        </p:nvSpPr>
        <p:spPr>
          <a:xfrm>
            <a:off x="2101900" y="2693989"/>
            <a:ext cx="49404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8" name="Google Shape;138;p26"/>
          <p:cNvSpPr txBox="1">
            <a:spLocks noGrp="1"/>
          </p:cNvSpPr>
          <p:nvPr>
            <p:ph type="subTitle" idx="3"/>
          </p:nvPr>
        </p:nvSpPr>
        <p:spPr>
          <a:xfrm>
            <a:off x="2101900" y="3798393"/>
            <a:ext cx="4940400" cy="3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title" idx="4" hasCustomPrompt="1"/>
          </p:nvPr>
        </p:nvSpPr>
        <p:spPr>
          <a:xfrm>
            <a:off x="2101900" y="4667996"/>
            <a:ext cx="49404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5"/>
          </p:nvPr>
        </p:nvSpPr>
        <p:spPr>
          <a:xfrm>
            <a:off x="2101900" y="5772400"/>
            <a:ext cx="4940400" cy="3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68566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 hasCustomPrompt="1"/>
          </p:nvPr>
        </p:nvSpPr>
        <p:spPr>
          <a:xfrm>
            <a:off x="720000" y="2694000"/>
            <a:ext cx="22860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3" name="Google Shape;143;p27"/>
          <p:cNvSpPr txBox="1">
            <a:spLocks noGrp="1"/>
          </p:cNvSpPr>
          <p:nvPr>
            <p:ph type="subTitle" idx="1"/>
          </p:nvPr>
        </p:nvSpPr>
        <p:spPr>
          <a:xfrm>
            <a:off x="720000" y="3798417"/>
            <a:ext cx="2286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title" idx="2" hasCustomPrompt="1"/>
          </p:nvPr>
        </p:nvSpPr>
        <p:spPr>
          <a:xfrm>
            <a:off x="3429000" y="2693984"/>
            <a:ext cx="22860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5" name="Google Shape;145;p27"/>
          <p:cNvSpPr txBox="1">
            <a:spLocks noGrp="1"/>
          </p:cNvSpPr>
          <p:nvPr>
            <p:ph type="subTitle" idx="3"/>
          </p:nvPr>
        </p:nvSpPr>
        <p:spPr>
          <a:xfrm>
            <a:off x="3429000" y="3798384"/>
            <a:ext cx="2286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title" idx="4" hasCustomPrompt="1"/>
          </p:nvPr>
        </p:nvSpPr>
        <p:spPr>
          <a:xfrm>
            <a:off x="6138000" y="2693984"/>
            <a:ext cx="22860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7" name="Google Shape;147;p27"/>
          <p:cNvSpPr txBox="1">
            <a:spLocks noGrp="1"/>
          </p:cNvSpPr>
          <p:nvPr>
            <p:ph type="subTitle" idx="5"/>
          </p:nvPr>
        </p:nvSpPr>
        <p:spPr>
          <a:xfrm>
            <a:off x="6138000" y="3798384"/>
            <a:ext cx="2286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43797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ctrTitle"/>
          </p:nvPr>
        </p:nvSpPr>
        <p:spPr>
          <a:xfrm>
            <a:off x="2613914" y="720000"/>
            <a:ext cx="3922800" cy="15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1"/>
          </p:nvPr>
        </p:nvSpPr>
        <p:spPr>
          <a:xfrm>
            <a:off x="2609450" y="2050400"/>
            <a:ext cx="3931800" cy="1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28"/>
          <p:cNvSpPr txBox="1"/>
          <p:nvPr/>
        </p:nvSpPr>
        <p:spPr>
          <a:xfrm>
            <a:off x="2282775" y="5061200"/>
            <a:ext cx="45801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  <p:extLst>
      <p:ext uri="{BB962C8B-B14F-4D97-AF65-F5344CB8AC3E}">
        <p14:creationId xmlns:p14="http://schemas.microsoft.com/office/powerpoint/2010/main" val="140967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512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911313" y="1252484"/>
            <a:ext cx="3780600" cy="14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4" name="Google Shape;154;p7"/>
          <p:cNvSpPr txBox="1">
            <a:spLocks noGrp="1"/>
          </p:cNvSpPr>
          <p:nvPr>
            <p:ph type="body" idx="1"/>
          </p:nvPr>
        </p:nvSpPr>
        <p:spPr>
          <a:xfrm>
            <a:off x="911313" y="2839517"/>
            <a:ext cx="3780600" cy="27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5" name="Google Shape;155;p7"/>
          <p:cNvSpPr>
            <a:spLocks noGrp="1"/>
          </p:cNvSpPr>
          <p:nvPr>
            <p:ph type="pic" idx="2"/>
          </p:nvPr>
        </p:nvSpPr>
        <p:spPr>
          <a:xfrm>
            <a:off x="5249114" y="989800"/>
            <a:ext cx="2831187" cy="4874733"/>
          </a:xfrm>
          <a:prstGeom prst="flowChartInputOutput">
            <a:avLst/>
          </a:prstGeom>
          <a:noFill/>
          <a:ln>
            <a:noFill/>
          </a:ln>
        </p:spPr>
      </p:sp>
      <p:grpSp>
        <p:nvGrpSpPr>
          <p:cNvPr id="156" name="Google Shape;156;p7"/>
          <p:cNvGrpSpPr/>
          <p:nvPr/>
        </p:nvGrpSpPr>
        <p:grpSpPr>
          <a:xfrm>
            <a:off x="-3693453" y="-1768398"/>
            <a:ext cx="14196477" cy="9660903"/>
            <a:chOff x="-3693453" y="-1326299"/>
            <a:chExt cx="14196477" cy="7245677"/>
          </a:xfrm>
        </p:grpSpPr>
        <p:grpSp>
          <p:nvGrpSpPr>
            <p:cNvPr id="157" name="Google Shape;157;p7"/>
            <p:cNvGrpSpPr/>
            <p:nvPr/>
          </p:nvGrpSpPr>
          <p:grpSpPr>
            <a:xfrm>
              <a:off x="6354784" y="1599242"/>
              <a:ext cx="4148240" cy="4320136"/>
              <a:chOff x="6101809" y="1639192"/>
              <a:chExt cx="4148240" cy="4320136"/>
            </a:xfrm>
          </p:grpSpPr>
          <p:sp>
            <p:nvSpPr>
              <p:cNvPr id="158" name="Google Shape;158;p7"/>
              <p:cNvSpPr/>
              <p:nvPr/>
            </p:nvSpPr>
            <p:spPr>
              <a:xfrm>
                <a:off x="6233629" y="2129651"/>
                <a:ext cx="3884884" cy="3338142"/>
              </a:xfrm>
              <a:custGeom>
                <a:avLst/>
                <a:gdLst/>
                <a:ahLst/>
                <a:cxnLst/>
                <a:rect l="l" t="t" r="r" b="b"/>
                <a:pathLst>
                  <a:path w="788009" h="677108" extrusionOk="0">
                    <a:moveTo>
                      <a:pt x="766488" y="201245"/>
                    </a:moveTo>
                    <a:cubicBezTo>
                      <a:pt x="789833" y="256463"/>
                      <a:pt x="791500" y="318735"/>
                      <a:pt x="784096" y="378280"/>
                    </a:cubicBezTo>
                    <a:cubicBezTo>
                      <a:pt x="776185" y="442007"/>
                      <a:pt x="757528" y="505973"/>
                      <a:pt x="718721" y="556936"/>
                    </a:cubicBezTo>
                    <a:cubicBezTo>
                      <a:pt x="673937" y="615764"/>
                      <a:pt x="604933" y="653033"/>
                      <a:pt x="532845" y="668182"/>
                    </a:cubicBezTo>
                    <a:cubicBezTo>
                      <a:pt x="460756" y="683331"/>
                      <a:pt x="385647" y="677732"/>
                      <a:pt x="313604" y="662362"/>
                    </a:cubicBezTo>
                    <a:cubicBezTo>
                      <a:pt x="234655" y="645519"/>
                      <a:pt x="156764" y="616169"/>
                      <a:pt x="94354" y="564681"/>
                    </a:cubicBezTo>
                    <a:cubicBezTo>
                      <a:pt x="53862" y="531280"/>
                      <a:pt x="20000" y="487647"/>
                      <a:pt x="6490" y="436730"/>
                    </a:cubicBezTo>
                    <a:cubicBezTo>
                      <a:pt x="-16845" y="348609"/>
                      <a:pt x="25424" y="253470"/>
                      <a:pt x="90422" y="189881"/>
                    </a:cubicBezTo>
                    <a:cubicBezTo>
                      <a:pt x="138420" y="142933"/>
                      <a:pt x="197164" y="109799"/>
                      <a:pt x="257981" y="80754"/>
                    </a:cubicBezTo>
                    <a:cubicBezTo>
                      <a:pt x="272734" y="68303"/>
                      <a:pt x="286815" y="54664"/>
                      <a:pt x="301411" y="42223"/>
                    </a:cubicBezTo>
                    <a:cubicBezTo>
                      <a:pt x="333928" y="14485"/>
                      <a:pt x="376935" y="-9182"/>
                      <a:pt x="417639" y="3526"/>
                    </a:cubicBezTo>
                    <a:cubicBezTo>
                      <a:pt x="456280" y="15590"/>
                      <a:pt x="479386" y="56377"/>
                      <a:pt x="516066" y="73533"/>
                    </a:cubicBezTo>
                    <a:cubicBezTo>
                      <a:pt x="552976" y="90791"/>
                      <a:pt x="596452" y="81278"/>
                      <a:pt x="636530" y="88443"/>
                    </a:cubicBezTo>
                    <a:cubicBezTo>
                      <a:pt x="695256" y="98923"/>
                      <a:pt x="743161" y="146009"/>
                      <a:pt x="766488" y="201245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7"/>
              <p:cNvSpPr/>
              <p:nvPr/>
            </p:nvSpPr>
            <p:spPr>
              <a:xfrm rot="7199304">
                <a:off x="6508705" y="2366674"/>
                <a:ext cx="3334447" cy="2865171"/>
              </a:xfrm>
              <a:custGeom>
                <a:avLst/>
                <a:gdLst/>
                <a:ahLst/>
                <a:cxnLst/>
                <a:rect l="l" t="t" r="r" b="b"/>
                <a:pathLst>
                  <a:path w="788009" h="677108" extrusionOk="0">
                    <a:moveTo>
                      <a:pt x="766488" y="201245"/>
                    </a:moveTo>
                    <a:cubicBezTo>
                      <a:pt x="789833" y="256463"/>
                      <a:pt x="791500" y="318735"/>
                      <a:pt x="784096" y="378280"/>
                    </a:cubicBezTo>
                    <a:cubicBezTo>
                      <a:pt x="776185" y="442007"/>
                      <a:pt x="757528" y="505973"/>
                      <a:pt x="718721" y="556936"/>
                    </a:cubicBezTo>
                    <a:cubicBezTo>
                      <a:pt x="673937" y="615764"/>
                      <a:pt x="604933" y="653033"/>
                      <a:pt x="532845" y="668182"/>
                    </a:cubicBezTo>
                    <a:cubicBezTo>
                      <a:pt x="460756" y="683331"/>
                      <a:pt x="385647" y="677732"/>
                      <a:pt x="313604" y="662362"/>
                    </a:cubicBezTo>
                    <a:cubicBezTo>
                      <a:pt x="234655" y="645519"/>
                      <a:pt x="156764" y="616169"/>
                      <a:pt x="94354" y="564681"/>
                    </a:cubicBezTo>
                    <a:cubicBezTo>
                      <a:pt x="53862" y="531280"/>
                      <a:pt x="20000" y="487647"/>
                      <a:pt x="6490" y="436730"/>
                    </a:cubicBezTo>
                    <a:cubicBezTo>
                      <a:pt x="-16845" y="348609"/>
                      <a:pt x="25424" y="253470"/>
                      <a:pt x="90422" y="189881"/>
                    </a:cubicBezTo>
                    <a:cubicBezTo>
                      <a:pt x="138420" y="142933"/>
                      <a:pt x="197164" y="109799"/>
                      <a:pt x="257981" y="80754"/>
                    </a:cubicBezTo>
                    <a:cubicBezTo>
                      <a:pt x="272734" y="68303"/>
                      <a:pt x="286815" y="54664"/>
                      <a:pt x="301411" y="42223"/>
                    </a:cubicBezTo>
                    <a:cubicBezTo>
                      <a:pt x="333928" y="14485"/>
                      <a:pt x="376935" y="-9182"/>
                      <a:pt x="417639" y="3526"/>
                    </a:cubicBezTo>
                    <a:cubicBezTo>
                      <a:pt x="456280" y="15590"/>
                      <a:pt x="479386" y="56377"/>
                      <a:pt x="516066" y="73533"/>
                    </a:cubicBezTo>
                    <a:cubicBezTo>
                      <a:pt x="552976" y="90791"/>
                      <a:pt x="596452" y="81278"/>
                      <a:pt x="636530" y="88443"/>
                    </a:cubicBezTo>
                    <a:cubicBezTo>
                      <a:pt x="695256" y="98923"/>
                      <a:pt x="743161" y="146009"/>
                      <a:pt x="766488" y="201245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7"/>
              <p:cNvSpPr/>
              <p:nvPr/>
            </p:nvSpPr>
            <p:spPr>
              <a:xfrm rot="-6300617">
                <a:off x="7023604" y="2808207"/>
                <a:ext cx="2304766" cy="1980403"/>
              </a:xfrm>
              <a:custGeom>
                <a:avLst/>
                <a:gdLst/>
                <a:ahLst/>
                <a:cxnLst/>
                <a:rect l="l" t="t" r="r" b="b"/>
                <a:pathLst>
                  <a:path w="788009" h="677108" extrusionOk="0">
                    <a:moveTo>
                      <a:pt x="766488" y="201245"/>
                    </a:moveTo>
                    <a:cubicBezTo>
                      <a:pt x="789833" y="256463"/>
                      <a:pt x="791500" y="318735"/>
                      <a:pt x="784096" y="378280"/>
                    </a:cubicBezTo>
                    <a:cubicBezTo>
                      <a:pt x="776185" y="442007"/>
                      <a:pt x="757528" y="505973"/>
                      <a:pt x="718721" y="556936"/>
                    </a:cubicBezTo>
                    <a:cubicBezTo>
                      <a:pt x="673937" y="615764"/>
                      <a:pt x="604933" y="653033"/>
                      <a:pt x="532845" y="668182"/>
                    </a:cubicBezTo>
                    <a:cubicBezTo>
                      <a:pt x="460756" y="683331"/>
                      <a:pt x="385647" y="677732"/>
                      <a:pt x="313604" y="662362"/>
                    </a:cubicBezTo>
                    <a:cubicBezTo>
                      <a:pt x="234655" y="645519"/>
                      <a:pt x="156764" y="616169"/>
                      <a:pt x="94354" y="564681"/>
                    </a:cubicBezTo>
                    <a:cubicBezTo>
                      <a:pt x="53862" y="531280"/>
                      <a:pt x="20000" y="487647"/>
                      <a:pt x="6490" y="436730"/>
                    </a:cubicBezTo>
                    <a:cubicBezTo>
                      <a:pt x="-16845" y="348609"/>
                      <a:pt x="25424" y="253470"/>
                      <a:pt x="90422" y="189881"/>
                    </a:cubicBezTo>
                    <a:cubicBezTo>
                      <a:pt x="138420" y="142933"/>
                      <a:pt x="197164" y="109799"/>
                      <a:pt x="257981" y="80754"/>
                    </a:cubicBezTo>
                    <a:cubicBezTo>
                      <a:pt x="272734" y="68303"/>
                      <a:pt x="286815" y="54664"/>
                      <a:pt x="301411" y="42223"/>
                    </a:cubicBezTo>
                    <a:cubicBezTo>
                      <a:pt x="333928" y="14485"/>
                      <a:pt x="376935" y="-9182"/>
                      <a:pt x="417639" y="3526"/>
                    </a:cubicBezTo>
                    <a:cubicBezTo>
                      <a:pt x="456280" y="15590"/>
                      <a:pt x="479386" y="56377"/>
                      <a:pt x="516066" y="73533"/>
                    </a:cubicBezTo>
                    <a:cubicBezTo>
                      <a:pt x="552976" y="90791"/>
                      <a:pt x="596452" y="81278"/>
                      <a:pt x="636530" y="88443"/>
                    </a:cubicBezTo>
                    <a:cubicBezTo>
                      <a:pt x="695256" y="98923"/>
                      <a:pt x="743161" y="146009"/>
                      <a:pt x="766488" y="201245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" name="Google Shape;161;p7"/>
            <p:cNvGrpSpPr/>
            <p:nvPr/>
          </p:nvGrpSpPr>
          <p:grpSpPr>
            <a:xfrm rot="4429063">
              <a:off x="-3115030" y="-892417"/>
              <a:ext cx="4148327" cy="4320227"/>
              <a:chOff x="6101809" y="1639192"/>
              <a:chExt cx="4148240" cy="4320136"/>
            </a:xfrm>
          </p:grpSpPr>
          <p:sp>
            <p:nvSpPr>
              <p:cNvPr id="162" name="Google Shape;162;p7"/>
              <p:cNvSpPr/>
              <p:nvPr/>
            </p:nvSpPr>
            <p:spPr>
              <a:xfrm>
                <a:off x="6233629" y="2129651"/>
                <a:ext cx="3884884" cy="3338142"/>
              </a:xfrm>
              <a:custGeom>
                <a:avLst/>
                <a:gdLst/>
                <a:ahLst/>
                <a:cxnLst/>
                <a:rect l="l" t="t" r="r" b="b"/>
                <a:pathLst>
                  <a:path w="788009" h="677108" extrusionOk="0">
                    <a:moveTo>
                      <a:pt x="766488" y="201245"/>
                    </a:moveTo>
                    <a:cubicBezTo>
                      <a:pt x="789833" y="256463"/>
                      <a:pt x="791500" y="318735"/>
                      <a:pt x="784096" y="378280"/>
                    </a:cubicBezTo>
                    <a:cubicBezTo>
                      <a:pt x="776185" y="442007"/>
                      <a:pt x="757528" y="505973"/>
                      <a:pt x="718721" y="556936"/>
                    </a:cubicBezTo>
                    <a:cubicBezTo>
                      <a:pt x="673937" y="615764"/>
                      <a:pt x="604933" y="653033"/>
                      <a:pt x="532845" y="668182"/>
                    </a:cubicBezTo>
                    <a:cubicBezTo>
                      <a:pt x="460756" y="683331"/>
                      <a:pt x="385647" y="677732"/>
                      <a:pt x="313604" y="662362"/>
                    </a:cubicBezTo>
                    <a:cubicBezTo>
                      <a:pt x="234655" y="645519"/>
                      <a:pt x="156764" y="616169"/>
                      <a:pt x="94354" y="564681"/>
                    </a:cubicBezTo>
                    <a:cubicBezTo>
                      <a:pt x="53862" y="531280"/>
                      <a:pt x="20000" y="487647"/>
                      <a:pt x="6490" y="436730"/>
                    </a:cubicBezTo>
                    <a:cubicBezTo>
                      <a:pt x="-16845" y="348609"/>
                      <a:pt x="25424" y="253470"/>
                      <a:pt x="90422" y="189881"/>
                    </a:cubicBezTo>
                    <a:cubicBezTo>
                      <a:pt x="138420" y="142933"/>
                      <a:pt x="197164" y="109799"/>
                      <a:pt x="257981" y="80754"/>
                    </a:cubicBezTo>
                    <a:cubicBezTo>
                      <a:pt x="272734" y="68303"/>
                      <a:pt x="286815" y="54664"/>
                      <a:pt x="301411" y="42223"/>
                    </a:cubicBezTo>
                    <a:cubicBezTo>
                      <a:pt x="333928" y="14485"/>
                      <a:pt x="376935" y="-9182"/>
                      <a:pt x="417639" y="3526"/>
                    </a:cubicBezTo>
                    <a:cubicBezTo>
                      <a:pt x="456280" y="15590"/>
                      <a:pt x="479386" y="56377"/>
                      <a:pt x="516066" y="73533"/>
                    </a:cubicBezTo>
                    <a:cubicBezTo>
                      <a:pt x="552976" y="90791"/>
                      <a:pt x="596452" y="81278"/>
                      <a:pt x="636530" y="88443"/>
                    </a:cubicBezTo>
                    <a:cubicBezTo>
                      <a:pt x="695256" y="98923"/>
                      <a:pt x="743161" y="146009"/>
                      <a:pt x="766488" y="201245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 rot="7199304">
                <a:off x="6508705" y="2366674"/>
                <a:ext cx="3334447" cy="2865171"/>
              </a:xfrm>
              <a:custGeom>
                <a:avLst/>
                <a:gdLst/>
                <a:ahLst/>
                <a:cxnLst/>
                <a:rect l="l" t="t" r="r" b="b"/>
                <a:pathLst>
                  <a:path w="788009" h="677108" extrusionOk="0">
                    <a:moveTo>
                      <a:pt x="766488" y="201245"/>
                    </a:moveTo>
                    <a:cubicBezTo>
                      <a:pt x="789833" y="256463"/>
                      <a:pt x="791500" y="318735"/>
                      <a:pt x="784096" y="378280"/>
                    </a:cubicBezTo>
                    <a:cubicBezTo>
                      <a:pt x="776185" y="442007"/>
                      <a:pt x="757528" y="505973"/>
                      <a:pt x="718721" y="556936"/>
                    </a:cubicBezTo>
                    <a:cubicBezTo>
                      <a:pt x="673937" y="615764"/>
                      <a:pt x="604933" y="653033"/>
                      <a:pt x="532845" y="668182"/>
                    </a:cubicBezTo>
                    <a:cubicBezTo>
                      <a:pt x="460756" y="683331"/>
                      <a:pt x="385647" y="677732"/>
                      <a:pt x="313604" y="662362"/>
                    </a:cubicBezTo>
                    <a:cubicBezTo>
                      <a:pt x="234655" y="645519"/>
                      <a:pt x="156764" y="616169"/>
                      <a:pt x="94354" y="564681"/>
                    </a:cubicBezTo>
                    <a:cubicBezTo>
                      <a:pt x="53862" y="531280"/>
                      <a:pt x="20000" y="487647"/>
                      <a:pt x="6490" y="436730"/>
                    </a:cubicBezTo>
                    <a:cubicBezTo>
                      <a:pt x="-16845" y="348609"/>
                      <a:pt x="25424" y="253470"/>
                      <a:pt x="90422" y="189881"/>
                    </a:cubicBezTo>
                    <a:cubicBezTo>
                      <a:pt x="138420" y="142933"/>
                      <a:pt x="197164" y="109799"/>
                      <a:pt x="257981" y="80754"/>
                    </a:cubicBezTo>
                    <a:cubicBezTo>
                      <a:pt x="272734" y="68303"/>
                      <a:pt x="286815" y="54664"/>
                      <a:pt x="301411" y="42223"/>
                    </a:cubicBezTo>
                    <a:cubicBezTo>
                      <a:pt x="333928" y="14485"/>
                      <a:pt x="376935" y="-9182"/>
                      <a:pt x="417639" y="3526"/>
                    </a:cubicBezTo>
                    <a:cubicBezTo>
                      <a:pt x="456280" y="15590"/>
                      <a:pt x="479386" y="56377"/>
                      <a:pt x="516066" y="73533"/>
                    </a:cubicBezTo>
                    <a:cubicBezTo>
                      <a:pt x="552976" y="90791"/>
                      <a:pt x="596452" y="81278"/>
                      <a:pt x="636530" y="88443"/>
                    </a:cubicBezTo>
                    <a:cubicBezTo>
                      <a:pt x="695256" y="98923"/>
                      <a:pt x="743161" y="146009"/>
                      <a:pt x="766488" y="201245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 rot="-6300617">
                <a:off x="7066076" y="2661849"/>
                <a:ext cx="2304766" cy="1980403"/>
              </a:xfrm>
              <a:custGeom>
                <a:avLst/>
                <a:gdLst/>
                <a:ahLst/>
                <a:cxnLst/>
                <a:rect l="l" t="t" r="r" b="b"/>
                <a:pathLst>
                  <a:path w="788009" h="677108" extrusionOk="0">
                    <a:moveTo>
                      <a:pt x="766488" y="201245"/>
                    </a:moveTo>
                    <a:cubicBezTo>
                      <a:pt x="789833" y="256463"/>
                      <a:pt x="791500" y="318735"/>
                      <a:pt x="784096" y="378280"/>
                    </a:cubicBezTo>
                    <a:cubicBezTo>
                      <a:pt x="776185" y="442007"/>
                      <a:pt x="757528" y="505973"/>
                      <a:pt x="718721" y="556936"/>
                    </a:cubicBezTo>
                    <a:cubicBezTo>
                      <a:pt x="673937" y="615764"/>
                      <a:pt x="604933" y="653033"/>
                      <a:pt x="532845" y="668182"/>
                    </a:cubicBezTo>
                    <a:cubicBezTo>
                      <a:pt x="460756" y="683331"/>
                      <a:pt x="385647" y="677732"/>
                      <a:pt x="313604" y="662362"/>
                    </a:cubicBezTo>
                    <a:cubicBezTo>
                      <a:pt x="234655" y="645519"/>
                      <a:pt x="156764" y="616169"/>
                      <a:pt x="94354" y="564681"/>
                    </a:cubicBezTo>
                    <a:cubicBezTo>
                      <a:pt x="53862" y="531280"/>
                      <a:pt x="20000" y="487647"/>
                      <a:pt x="6490" y="436730"/>
                    </a:cubicBezTo>
                    <a:cubicBezTo>
                      <a:pt x="-16845" y="348609"/>
                      <a:pt x="25424" y="253470"/>
                      <a:pt x="90422" y="189881"/>
                    </a:cubicBezTo>
                    <a:cubicBezTo>
                      <a:pt x="138420" y="142933"/>
                      <a:pt x="197164" y="109799"/>
                      <a:pt x="257981" y="80754"/>
                    </a:cubicBezTo>
                    <a:cubicBezTo>
                      <a:pt x="272734" y="68303"/>
                      <a:pt x="286815" y="54664"/>
                      <a:pt x="301411" y="42223"/>
                    </a:cubicBezTo>
                    <a:cubicBezTo>
                      <a:pt x="333928" y="14485"/>
                      <a:pt x="376935" y="-9182"/>
                      <a:pt x="417639" y="3526"/>
                    </a:cubicBezTo>
                    <a:cubicBezTo>
                      <a:pt x="456280" y="15590"/>
                      <a:pt x="479386" y="56377"/>
                      <a:pt x="516066" y="73533"/>
                    </a:cubicBezTo>
                    <a:cubicBezTo>
                      <a:pt x="552976" y="90791"/>
                      <a:pt x="596452" y="81278"/>
                      <a:pt x="636530" y="88443"/>
                    </a:cubicBezTo>
                    <a:cubicBezTo>
                      <a:pt x="695256" y="98923"/>
                      <a:pt x="743161" y="146009"/>
                      <a:pt x="766488" y="201245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5" name="Google Shape;165;p7"/>
          <p:cNvGrpSpPr/>
          <p:nvPr/>
        </p:nvGrpSpPr>
        <p:grpSpPr>
          <a:xfrm>
            <a:off x="-104343" y="260862"/>
            <a:ext cx="10258944" cy="3785277"/>
            <a:chOff x="-104343" y="195646"/>
            <a:chExt cx="10258944" cy="2838958"/>
          </a:xfrm>
        </p:grpSpPr>
        <p:grpSp>
          <p:nvGrpSpPr>
            <p:cNvPr id="166" name="Google Shape;166;p7"/>
            <p:cNvGrpSpPr/>
            <p:nvPr/>
          </p:nvGrpSpPr>
          <p:grpSpPr>
            <a:xfrm rot="-2043367">
              <a:off x="9447159" y="2107863"/>
              <a:ext cx="511307" cy="857073"/>
              <a:chOff x="5414056" y="-4727460"/>
              <a:chExt cx="779990" cy="1307450"/>
            </a:xfrm>
          </p:grpSpPr>
          <p:sp>
            <p:nvSpPr>
              <p:cNvPr id="167" name="Google Shape;167;p7"/>
              <p:cNvSpPr/>
              <p:nvPr/>
            </p:nvSpPr>
            <p:spPr>
              <a:xfrm>
                <a:off x="5428197" y="-4720078"/>
                <a:ext cx="759181" cy="1277452"/>
              </a:xfrm>
              <a:custGeom>
                <a:avLst/>
                <a:gdLst/>
                <a:ahLst/>
                <a:cxnLst/>
                <a:rect l="l" t="t" r="r" b="b"/>
                <a:pathLst>
                  <a:path w="153992" h="259118" extrusionOk="0">
                    <a:moveTo>
                      <a:pt x="122270" y="81717"/>
                    </a:moveTo>
                    <a:cubicBezTo>
                      <a:pt x="147494" y="117292"/>
                      <a:pt x="158480" y="162785"/>
                      <a:pt x="152310" y="206030"/>
                    </a:cubicBezTo>
                    <a:cubicBezTo>
                      <a:pt x="150211" y="220746"/>
                      <a:pt x="145873" y="235785"/>
                      <a:pt x="135808" y="246652"/>
                    </a:cubicBezTo>
                    <a:cubicBezTo>
                      <a:pt x="125733" y="257527"/>
                      <a:pt x="108733" y="262952"/>
                      <a:pt x="95647" y="256045"/>
                    </a:cubicBezTo>
                    <a:cubicBezTo>
                      <a:pt x="83233" y="249497"/>
                      <a:pt x="77956" y="234652"/>
                      <a:pt x="74457" y="221005"/>
                    </a:cubicBezTo>
                    <a:cubicBezTo>
                      <a:pt x="60229" y="165474"/>
                      <a:pt x="56343" y="104150"/>
                      <a:pt x="20713" y="59394"/>
                    </a:cubicBezTo>
                    <a:cubicBezTo>
                      <a:pt x="14672" y="51806"/>
                      <a:pt x="7746" y="44752"/>
                      <a:pt x="3501" y="36013"/>
                    </a:cubicBezTo>
                    <a:cubicBezTo>
                      <a:pt x="-735" y="27273"/>
                      <a:pt x="-1758" y="16103"/>
                      <a:pt x="3998" y="8293"/>
                    </a:cubicBezTo>
                    <a:cubicBezTo>
                      <a:pt x="14036" y="-5300"/>
                      <a:pt x="35401" y="42"/>
                      <a:pt x="49988" y="8496"/>
                    </a:cubicBezTo>
                    <a:cubicBezTo>
                      <a:pt x="121000" y="49623"/>
                      <a:pt x="162901" y="136401"/>
                      <a:pt x="151169" y="21798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5574409" y="-4367565"/>
                <a:ext cx="619637" cy="947556"/>
              </a:xfrm>
              <a:custGeom>
                <a:avLst/>
                <a:gdLst/>
                <a:ahLst/>
                <a:cxnLst/>
                <a:rect l="l" t="t" r="r" b="b"/>
                <a:pathLst>
                  <a:path w="125687" h="192202" extrusionOk="0">
                    <a:moveTo>
                      <a:pt x="0" y="0"/>
                    </a:moveTo>
                    <a:cubicBezTo>
                      <a:pt x="3748" y="3610"/>
                      <a:pt x="5654" y="9780"/>
                      <a:pt x="8104" y="14780"/>
                    </a:cubicBezTo>
                    <a:cubicBezTo>
                      <a:pt x="16024" y="30602"/>
                      <a:pt x="25537" y="49416"/>
                      <a:pt x="29902" y="68037"/>
                    </a:cubicBezTo>
                    <a:cubicBezTo>
                      <a:pt x="34589" y="80892"/>
                      <a:pt x="36818" y="92404"/>
                      <a:pt x="39756" y="109284"/>
                    </a:cubicBezTo>
                    <a:cubicBezTo>
                      <a:pt x="41063" y="116090"/>
                      <a:pt x="42592" y="124028"/>
                      <a:pt x="43845" y="130548"/>
                    </a:cubicBezTo>
                    <a:cubicBezTo>
                      <a:pt x="46414" y="145218"/>
                      <a:pt x="50162" y="159428"/>
                      <a:pt x="59251" y="169640"/>
                    </a:cubicBezTo>
                    <a:cubicBezTo>
                      <a:pt x="67908" y="180056"/>
                      <a:pt x="81915" y="186023"/>
                      <a:pt x="93997" y="180599"/>
                    </a:cubicBezTo>
                    <a:cubicBezTo>
                      <a:pt x="96438" y="179586"/>
                      <a:pt x="98970" y="178150"/>
                      <a:pt x="101364" y="176225"/>
                    </a:cubicBezTo>
                    <a:cubicBezTo>
                      <a:pt x="107083" y="171970"/>
                      <a:pt x="111725" y="164142"/>
                      <a:pt x="114856" y="157908"/>
                    </a:cubicBezTo>
                    <a:cubicBezTo>
                      <a:pt x="118328" y="151084"/>
                      <a:pt x="121965" y="145789"/>
                      <a:pt x="125179" y="145614"/>
                    </a:cubicBezTo>
                    <a:cubicBezTo>
                      <a:pt x="127288" y="152014"/>
                      <a:pt x="122757" y="166804"/>
                      <a:pt x="113041" y="177910"/>
                    </a:cubicBezTo>
                    <a:cubicBezTo>
                      <a:pt x="109082" y="182597"/>
                      <a:pt x="103621" y="187257"/>
                      <a:pt x="96603" y="189891"/>
                    </a:cubicBezTo>
                    <a:cubicBezTo>
                      <a:pt x="89696" y="192645"/>
                      <a:pt x="81353" y="192994"/>
                      <a:pt x="73995" y="190637"/>
                    </a:cubicBezTo>
                    <a:cubicBezTo>
                      <a:pt x="59012" y="185941"/>
                      <a:pt x="49241" y="173683"/>
                      <a:pt x="44139" y="163102"/>
                    </a:cubicBezTo>
                    <a:cubicBezTo>
                      <a:pt x="36348" y="146609"/>
                      <a:pt x="35123" y="128734"/>
                      <a:pt x="33015" y="112931"/>
                    </a:cubicBezTo>
                    <a:cubicBezTo>
                      <a:pt x="30878" y="96594"/>
                      <a:pt x="27351" y="80883"/>
                      <a:pt x="23253" y="65578"/>
                    </a:cubicBezTo>
                    <a:cubicBezTo>
                      <a:pt x="20297" y="54407"/>
                      <a:pt x="17516" y="43494"/>
                      <a:pt x="13648" y="32996"/>
                    </a:cubicBezTo>
                    <a:cubicBezTo>
                      <a:pt x="9522" y="21789"/>
                      <a:pt x="4973" y="10821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7"/>
              <p:cNvSpPr/>
              <p:nvPr/>
            </p:nvSpPr>
            <p:spPr>
              <a:xfrm>
                <a:off x="5414056" y="-4727460"/>
                <a:ext cx="704551" cy="684915"/>
              </a:xfrm>
              <a:custGeom>
                <a:avLst/>
                <a:gdLst/>
                <a:ahLst/>
                <a:cxnLst/>
                <a:rect l="l" t="t" r="r" b="b"/>
                <a:pathLst>
                  <a:path w="142911" h="138928" extrusionOk="0">
                    <a:moveTo>
                      <a:pt x="142911" y="138929"/>
                    </a:moveTo>
                    <a:cubicBezTo>
                      <a:pt x="140563" y="135291"/>
                      <a:pt x="141088" y="130125"/>
                      <a:pt x="139891" y="125824"/>
                    </a:cubicBezTo>
                    <a:cubicBezTo>
                      <a:pt x="136539" y="112001"/>
                      <a:pt x="128702" y="97423"/>
                      <a:pt x="122209" y="84089"/>
                    </a:cubicBezTo>
                    <a:cubicBezTo>
                      <a:pt x="116113" y="75303"/>
                      <a:pt x="111610" y="67393"/>
                      <a:pt x="102834" y="57318"/>
                    </a:cubicBezTo>
                    <a:cubicBezTo>
                      <a:pt x="99150" y="52888"/>
                      <a:pt x="94508" y="49444"/>
                      <a:pt x="90595" y="45687"/>
                    </a:cubicBezTo>
                    <a:cubicBezTo>
                      <a:pt x="81984" y="37601"/>
                      <a:pt x="72665" y="30860"/>
                      <a:pt x="62903" y="24985"/>
                    </a:cubicBezTo>
                    <a:cubicBezTo>
                      <a:pt x="53197" y="19248"/>
                      <a:pt x="42569" y="13980"/>
                      <a:pt x="31758" y="10840"/>
                    </a:cubicBezTo>
                    <a:cubicBezTo>
                      <a:pt x="29566" y="10251"/>
                      <a:pt x="27236" y="9753"/>
                      <a:pt x="24879" y="9505"/>
                    </a:cubicBezTo>
                    <a:cubicBezTo>
                      <a:pt x="19279" y="8759"/>
                      <a:pt x="13745" y="10978"/>
                      <a:pt x="10411" y="14100"/>
                    </a:cubicBezTo>
                    <a:cubicBezTo>
                      <a:pt x="9407" y="15002"/>
                      <a:pt x="7833" y="16420"/>
                      <a:pt x="5540" y="18474"/>
                    </a:cubicBezTo>
                    <a:cubicBezTo>
                      <a:pt x="4048" y="19800"/>
                      <a:pt x="2703" y="21172"/>
                      <a:pt x="1156" y="21559"/>
                    </a:cubicBezTo>
                    <a:cubicBezTo>
                      <a:pt x="-686" y="19220"/>
                      <a:pt x="-529" y="13538"/>
                      <a:pt x="3108" y="9016"/>
                    </a:cubicBezTo>
                    <a:cubicBezTo>
                      <a:pt x="6506" y="4449"/>
                      <a:pt x="12631" y="1041"/>
                      <a:pt x="18985" y="286"/>
                    </a:cubicBezTo>
                    <a:cubicBezTo>
                      <a:pt x="29704" y="-1187"/>
                      <a:pt x="40820" y="3288"/>
                      <a:pt x="50517" y="7801"/>
                    </a:cubicBezTo>
                    <a:cubicBezTo>
                      <a:pt x="60453" y="12442"/>
                      <a:pt x="69893" y="18004"/>
                      <a:pt x="77039" y="23364"/>
                    </a:cubicBezTo>
                    <a:cubicBezTo>
                      <a:pt x="88163" y="31367"/>
                      <a:pt x="98542" y="40779"/>
                      <a:pt x="107014" y="51028"/>
                    </a:cubicBezTo>
                    <a:cubicBezTo>
                      <a:pt x="115689" y="61517"/>
                      <a:pt x="123278" y="72540"/>
                      <a:pt x="128868" y="84365"/>
                    </a:cubicBezTo>
                    <a:cubicBezTo>
                      <a:pt x="132929" y="92994"/>
                      <a:pt x="135673" y="101826"/>
                      <a:pt x="138031" y="110583"/>
                    </a:cubicBezTo>
                    <a:cubicBezTo>
                      <a:pt x="140830" y="119866"/>
                      <a:pt x="142083" y="129453"/>
                      <a:pt x="142911" y="13892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" name="Google Shape;170;p7"/>
            <p:cNvGrpSpPr/>
            <p:nvPr/>
          </p:nvGrpSpPr>
          <p:grpSpPr>
            <a:xfrm rot="-2043367">
              <a:off x="8450520" y="2176346"/>
              <a:ext cx="293460" cy="414018"/>
              <a:chOff x="6233615" y="-3621812"/>
              <a:chExt cx="447669" cy="631577"/>
            </a:xfrm>
          </p:grpSpPr>
          <p:sp>
            <p:nvSpPr>
              <p:cNvPr id="171" name="Google Shape;171;p7"/>
              <p:cNvSpPr/>
              <p:nvPr/>
            </p:nvSpPr>
            <p:spPr>
              <a:xfrm>
                <a:off x="6236248" y="-3620027"/>
                <a:ext cx="443404" cy="597304"/>
              </a:xfrm>
              <a:custGeom>
                <a:avLst/>
                <a:gdLst/>
                <a:ahLst/>
                <a:cxnLst/>
                <a:rect l="l" t="t" r="r" b="b"/>
                <a:pathLst>
                  <a:path w="89940" h="121157" extrusionOk="0">
                    <a:moveTo>
                      <a:pt x="36929" y="2935"/>
                    </a:moveTo>
                    <a:cubicBezTo>
                      <a:pt x="16872" y="21372"/>
                      <a:pt x="3703" y="47204"/>
                      <a:pt x="544" y="74342"/>
                    </a:cubicBezTo>
                    <a:cubicBezTo>
                      <a:pt x="-1104" y="88414"/>
                      <a:pt x="599" y="104383"/>
                      <a:pt x="11153" y="113767"/>
                    </a:cubicBezTo>
                    <a:cubicBezTo>
                      <a:pt x="22296" y="123685"/>
                      <a:pt x="39747" y="122690"/>
                      <a:pt x="53183" y="116262"/>
                    </a:cubicBezTo>
                    <a:cubicBezTo>
                      <a:pt x="71675" y="107412"/>
                      <a:pt x="85443" y="89215"/>
                      <a:pt x="89006" y="68928"/>
                    </a:cubicBezTo>
                    <a:cubicBezTo>
                      <a:pt x="92561" y="48640"/>
                      <a:pt x="85811" y="26796"/>
                      <a:pt x="71454" y="12117"/>
                    </a:cubicBezTo>
                    <a:cubicBezTo>
                      <a:pt x="62954" y="3424"/>
                      <a:pt x="50144" y="-2949"/>
                      <a:pt x="38826" y="1407"/>
                    </a:cubicBezTo>
                    <a:cubicBezTo>
                      <a:pt x="31422" y="4252"/>
                      <a:pt x="26302" y="11039"/>
                      <a:pt x="22121" y="17808"/>
                    </a:cubicBezTo>
                    <a:cubicBezTo>
                      <a:pt x="11982" y="34182"/>
                      <a:pt x="4863" y="52443"/>
                      <a:pt x="1226" y="7137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7"/>
              <p:cNvSpPr/>
              <p:nvPr/>
            </p:nvSpPr>
            <p:spPr>
              <a:xfrm>
                <a:off x="6233615" y="-3425702"/>
                <a:ext cx="447669" cy="435467"/>
              </a:xfrm>
              <a:custGeom>
                <a:avLst/>
                <a:gdLst/>
                <a:ahLst/>
                <a:cxnLst/>
                <a:rect l="l" t="t" r="r" b="b"/>
                <a:pathLst>
                  <a:path w="90805" h="88330" extrusionOk="0">
                    <a:moveTo>
                      <a:pt x="11705" y="0"/>
                    </a:moveTo>
                    <a:cubicBezTo>
                      <a:pt x="12285" y="3527"/>
                      <a:pt x="9965" y="7072"/>
                      <a:pt x="9044" y="10554"/>
                    </a:cubicBezTo>
                    <a:cubicBezTo>
                      <a:pt x="6042" y="21678"/>
                      <a:pt x="5305" y="35133"/>
                      <a:pt x="5922" y="46938"/>
                    </a:cubicBezTo>
                    <a:cubicBezTo>
                      <a:pt x="8105" y="55089"/>
                      <a:pt x="9440" y="62548"/>
                      <a:pt x="16291" y="70376"/>
                    </a:cubicBezTo>
                    <a:cubicBezTo>
                      <a:pt x="19330" y="73663"/>
                      <a:pt x="23336" y="75680"/>
                      <a:pt x="26983" y="77301"/>
                    </a:cubicBezTo>
                    <a:cubicBezTo>
                      <a:pt x="35041" y="81012"/>
                      <a:pt x="43633" y="79815"/>
                      <a:pt x="51074" y="75487"/>
                    </a:cubicBezTo>
                    <a:cubicBezTo>
                      <a:pt x="58497" y="71204"/>
                      <a:pt x="65192" y="64620"/>
                      <a:pt x="70874" y="57327"/>
                    </a:cubicBezTo>
                    <a:cubicBezTo>
                      <a:pt x="72043" y="55835"/>
                      <a:pt x="73250" y="54186"/>
                      <a:pt x="74465" y="52464"/>
                    </a:cubicBezTo>
                    <a:cubicBezTo>
                      <a:pt x="77283" y="48486"/>
                      <a:pt x="79585" y="43172"/>
                      <a:pt x="81409" y="39102"/>
                    </a:cubicBezTo>
                    <a:cubicBezTo>
                      <a:pt x="83499" y="34718"/>
                      <a:pt x="86649" y="31532"/>
                      <a:pt x="89798" y="31560"/>
                    </a:cubicBezTo>
                    <a:cubicBezTo>
                      <a:pt x="92506" y="35943"/>
                      <a:pt x="89384" y="45493"/>
                      <a:pt x="84853" y="53431"/>
                    </a:cubicBezTo>
                    <a:cubicBezTo>
                      <a:pt x="81197" y="60246"/>
                      <a:pt x="75497" y="67576"/>
                      <a:pt x="68848" y="73764"/>
                    </a:cubicBezTo>
                    <a:cubicBezTo>
                      <a:pt x="62245" y="80008"/>
                      <a:pt x="54132" y="85294"/>
                      <a:pt x="46147" y="87256"/>
                    </a:cubicBezTo>
                    <a:cubicBezTo>
                      <a:pt x="40124" y="88868"/>
                      <a:pt x="33264" y="88683"/>
                      <a:pt x="27306" y="86584"/>
                    </a:cubicBezTo>
                    <a:cubicBezTo>
                      <a:pt x="21320" y="84530"/>
                      <a:pt x="16135" y="80911"/>
                      <a:pt x="12129" y="76537"/>
                    </a:cubicBezTo>
                    <a:cubicBezTo>
                      <a:pt x="3776" y="67410"/>
                      <a:pt x="222" y="55604"/>
                      <a:pt x="10" y="44636"/>
                    </a:cubicBezTo>
                    <a:cubicBezTo>
                      <a:pt x="-156" y="36532"/>
                      <a:pt x="1815" y="29027"/>
                      <a:pt x="3740" y="21917"/>
                    </a:cubicBezTo>
                    <a:cubicBezTo>
                      <a:pt x="5839" y="14283"/>
                      <a:pt x="8712" y="7091"/>
                      <a:pt x="117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7"/>
              <p:cNvSpPr/>
              <p:nvPr/>
            </p:nvSpPr>
            <p:spPr>
              <a:xfrm>
                <a:off x="6340683" y="-3621812"/>
                <a:ext cx="326933" cy="252332"/>
              </a:xfrm>
              <a:custGeom>
                <a:avLst/>
                <a:gdLst/>
                <a:ahLst/>
                <a:cxnLst/>
                <a:rect l="l" t="t" r="r" b="b"/>
                <a:pathLst>
                  <a:path w="66315" h="51183" extrusionOk="0">
                    <a:moveTo>
                      <a:pt x="66316" y="51184"/>
                    </a:moveTo>
                    <a:cubicBezTo>
                      <a:pt x="64354" y="49950"/>
                      <a:pt x="64953" y="47639"/>
                      <a:pt x="64354" y="45852"/>
                    </a:cubicBezTo>
                    <a:cubicBezTo>
                      <a:pt x="62466" y="40133"/>
                      <a:pt x="58083" y="34497"/>
                      <a:pt x="55790" y="28806"/>
                    </a:cubicBezTo>
                    <a:cubicBezTo>
                      <a:pt x="52622" y="25546"/>
                      <a:pt x="51056" y="22138"/>
                      <a:pt x="47050" y="18409"/>
                    </a:cubicBezTo>
                    <a:cubicBezTo>
                      <a:pt x="45310" y="16825"/>
                      <a:pt x="43044" y="15941"/>
                      <a:pt x="41230" y="14808"/>
                    </a:cubicBezTo>
                    <a:cubicBezTo>
                      <a:pt x="33329" y="9808"/>
                      <a:pt x="24580" y="8012"/>
                      <a:pt x="16384" y="10692"/>
                    </a:cubicBezTo>
                    <a:cubicBezTo>
                      <a:pt x="15527" y="10977"/>
                      <a:pt x="14699" y="11253"/>
                      <a:pt x="13759" y="11576"/>
                    </a:cubicBezTo>
                    <a:cubicBezTo>
                      <a:pt x="11632" y="12322"/>
                      <a:pt x="9652" y="14071"/>
                      <a:pt x="7939" y="15103"/>
                    </a:cubicBezTo>
                    <a:cubicBezTo>
                      <a:pt x="6070" y="16162"/>
                      <a:pt x="3003" y="15959"/>
                      <a:pt x="314" y="14394"/>
                    </a:cubicBezTo>
                    <a:cubicBezTo>
                      <a:pt x="-1224" y="10710"/>
                      <a:pt x="3150" y="6630"/>
                      <a:pt x="7672" y="4144"/>
                    </a:cubicBezTo>
                    <a:cubicBezTo>
                      <a:pt x="11448" y="1878"/>
                      <a:pt x="16568" y="285"/>
                      <a:pt x="21762" y="55"/>
                    </a:cubicBezTo>
                    <a:cubicBezTo>
                      <a:pt x="26974" y="-276"/>
                      <a:pt x="32178" y="939"/>
                      <a:pt x="36018" y="2413"/>
                    </a:cubicBezTo>
                    <a:cubicBezTo>
                      <a:pt x="42004" y="4678"/>
                      <a:pt x="47446" y="8297"/>
                      <a:pt x="51535" y="12708"/>
                    </a:cubicBezTo>
                    <a:cubicBezTo>
                      <a:pt x="55734" y="17202"/>
                      <a:pt x="59234" y="22120"/>
                      <a:pt x="61481" y="27388"/>
                    </a:cubicBezTo>
                    <a:cubicBezTo>
                      <a:pt x="63129" y="31246"/>
                      <a:pt x="63719" y="35289"/>
                      <a:pt x="64603" y="39055"/>
                    </a:cubicBezTo>
                    <a:cubicBezTo>
                      <a:pt x="65560" y="43071"/>
                      <a:pt x="66095" y="47123"/>
                      <a:pt x="66316" y="5118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" name="Google Shape;174;p7"/>
            <p:cNvGrpSpPr/>
            <p:nvPr/>
          </p:nvGrpSpPr>
          <p:grpSpPr>
            <a:xfrm rot="-2043367">
              <a:off x="8864601" y="2056470"/>
              <a:ext cx="153705" cy="153493"/>
              <a:chOff x="6795960" y="-3643102"/>
              <a:chExt cx="234474" cy="234151"/>
            </a:xfrm>
          </p:grpSpPr>
          <p:sp>
            <p:nvSpPr>
              <p:cNvPr id="175" name="Google Shape;175;p7"/>
              <p:cNvSpPr/>
              <p:nvPr/>
            </p:nvSpPr>
            <p:spPr>
              <a:xfrm>
                <a:off x="6820716" y="-3636707"/>
                <a:ext cx="209717" cy="208228"/>
              </a:xfrm>
              <a:custGeom>
                <a:avLst/>
                <a:gdLst/>
                <a:ahLst/>
                <a:cxnLst/>
                <a:rect l="l" t="t" r="r" b="b"/>
                <a:pathLst>
                  <a:path w="42539" h="42237" extrusionOk="0">
                    <a:moveTo>
                      <a:pt x="3878" y="10674"/>
                    </a:moveTo>
                    <a:cubicBezTo>
                      <a:pt x="-1426" y="19414"/>
                      <a:pt x="986" y="32030"/>
                      <a:pt x="9100" y="38209"/>
                    </a:cubicBezTo>
                    <a:cubicBezTo>
                      <a:pt x="17222" y="44389"/>
                      <a:pt x="29894" y="43329"/>
                      <a:pt x="36920" y="35916"/>
                    </a:cubicBezTo>
                    <a:cubicBezTo>
                      <a:pt x="43956" y="28512"/>
                      <a:pt x="44444" y="15776"/>
                      <a:pt x="38053" y="7801"/>
                    </a:cubicBezTo>
                    <a:cubicBezTo>
                      <a:pt x="31662" y="-174"/>
                      <a:pt x="19239" y="-2394"/>
                      <a:pt x="10472" y="2819"/>
                    </a:cubicBezTo>
                    <a:cubicBezTo>
                      <a:pt x="1705" y="8031"/>
                      <a:pt x="-2338" y="20003"/>
                      <a:pt x="1382" y="2953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7"/>
              <p:cNvSpPr/>
              <p:nvPr/>
            </p:nvSpPr>
            <p:spPr>
              <a:xfrm>
                <a:off x="6795960" y="-3595019"/>
                <a:ext cx="226307" cy="186068"/>
              </a:xfrm>
              <a:custGeom>
                <a:avLst/>
                <a:gdLst/>
                <a:ahLst/>
                <a:cxnLst/>
                <a:rect l="l" t="t" r="r" b="b"/>
                <a:pathLst>
                  <a:path w="45904" h="37742" extrusionOk="0">
                    <a:moveTo>
                      <a:pt x="2785" y="0"/>
                    </a:moveTo>
                    <a:cubicBezTo>
                      <a:pt x="4056" y="1556"/>
                      <a:pt x="2656" y="2716"/>
                      <a:pt x="2591" y="4098"/>
                    </a:cubicBezTo>
                    <a:cubicBezTo>
                      <a:pt x="2453" y="8509"/>
                      <a:pt x="5280" y="12782"/>
                      <a:pt x="6220" y="16788"/>
                    </a:cubicBezTo>
                    <a:cubicBezTo>
                      <a:pt x="8467" y="19035"/>
                      <a:pt x="9222" y="21494"/>
                      <a:pt x="12031" y="23925"/>
                    </a:cubicBezTo>
                    <a:cubicBezTo>
                      <a:pt x="13219" y="24993"/>
                      <a:pt x="14950" y="25260"/>
                      <a:pt x="16175" y="25923"/>
                    </a:cubicBezTo>
                    <a:cubicBezTo>
                      <a:pt x="21627" y="28649"/>
                      <a:pt x="27668" y="29064"/>
                      <a:pt x="33322" y="27406"/>
                    </a:cubicBezTo>
                    <a:cubicBezTo>
                      <a:pt x="33939" y="27231"/>
                      <a:pt x="34492" y="27084"/>
                      <a:pt x="35164" y="26890"/>
                    </a:cubicBezTo>
                    <a:cubicBezTo>
                      <a:pt x="36683" y="26531"/>
                      <a:pt x="38111" y="25316"/>
                      <a:pt x="39492" y="24920"/>
                    </a:cubicBezTo>
                    <a:cubicBezTo>
                      <a:pt x="40975" y="24505"/>
                      <a:pt x="43535" y="25712"/>
                      <a:pt x="45717" y="27931"/>
                    </a:cubicBezTo>
                    <a:cubicBezTo>
                      <a:pt x="46767" y="31421"/>
                      <a:pt x="43213" y="33503"/>
                      <a:pt x="39934" y="35068"/>
                    </a:cubicBezTo>
                    <a:cubicBezTo>
                      <a:pt x="34381" y="38116"/>
                      <a:pt x="25301" y="38485"/>
                      <a:pt x="19462" y="36551"/>
                    </a:cubicBezTo>
                    <a:cubicBezTo>
                      <a:pt x="14968" y="35316"/>
                      <a:pt x="10465" y="32886"/>
                      <a:pt x="7380" y="29469"/>
                    </a:cubicBezTo>
                    <a:cubicBezTo>
                      <a:pt x="4194" y="26034"/>
                      <a:pt x="1716" y="22166"/>
                      <a:pt x="538" y="17939"/>
                    </a:cubicBezTo>
                    <a:cubicBezTo>
                      <a:pt x="-300" y="14826"/>
                      <a:pt x="40" y="11649"/>
                      <a:pt x="243" y="8749"/>
                    </a:cubicBezTo>
                    <a:cubicBezTo>
                      <a:pt x="446" y="5645"/>
                      <a:pt x="1302" y="2606"/>
                      <a:pt x="27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7"/>
              <p:cNvSpPr/>
              <p:nvPr/>
            </p:nvSpPr>
            <p:spPr>
              <a:xfrm>
                <a:off x="6853066" y="-3643102"/>
                <a:ext cx="158968" cy="114312"/>
              </a:xfrm>
              <a:custGeom>
                <a:avLst/>
                <a:gdLst/>
                <a:ahLst/>
                <a:cxnLst/>
                <a:rect l="l" t="t" r="r" b="b"/>
                <a:pathLst>
                  <a:path w="32245" h="23187" extrusionOk="0">
                    <a:moveTo>
                      <a:pt x="32090" y="23187"/>
                    </a:moveTo>
                    <a:cubicBezTo>
                      <a:pt x="30313" y="22874"/>
                      <a:pt x="31170" y="21751"/>
                      <a:pt x="30847" y="20977"/>
                    </a:cubicBezTo>
                    <a:cubicBezTo>
                      <a:pt x="29632" y="18546"/>
                      <a:pt x="26372" y="17275"/>
                      <a:pt x="25395" y="14936"/>
                    </a:cubicBezTo>
                    <a:cubicBezTo>
                      <a:pt x="23360" y="14328"/>
                      <a:pt x="22725" y="12873"/>
                      <a:pt x="20708" y="11796"/>
                    </a:cubicBezTo>
                    <a:cubicBezTo>
                      <a:pt x="19879" y="11280"/>
                      <a:pt x="18590" y="11556"/>
                      <a:pt x="17807" y="11216"/>
                    </a:cubicBezTo>
                    <a:cubicBezTo>
                      <a:pt x="14188" y="9982"/>
                      <a:pt x="10744" y="9401"/>
                      <a:pt x="7300" y="9641"/>
                    </a:cubicBezTo>
                    <a:cubicBezTo>
                      <a:pt x="6950" y="9696"/>
                      <a:pt x="6581" y="9696"/>
                      <a:pt x="6185" y="9659"/>
                    </a:cubicBezTo>
                    <a:cubicBezTo>
                      <a:pt x="5264" y="9558"/>
                      <a:pt x="4297" y="10202"/>
                      <a:pt x="3432" y="9963"/>
                    </a:cubicBezTo>
                    <a:cubicBezTo>
                      <a:pt x="2529" y="9797"/>
                      <a:pt x="1065" y="7431"/>
                      <a:pt x="6" y="4548"/>
                    </a:cubicBezTo>
                    <a:cubicBezTo>
                      <a:pt x="-141" y="1131"/>
                      <a:pt x="2410" y="883"/>
                      <a:pt x="4629" y="395"/>
                    </a:cubicBezTo>
                    <a:cubicBezTo>
                      <a:pt x="8469" y="-572"/>
                      <a:pt x="13912" y="376"/>
                      <a:pt x="17310" y="1730"/>
                    </a:cubicBezTo>
                    <a:cubicBezTo>
                      <a:pt x="19981" y="2651"/>
                      <a:pt x="22587" y="3959"/>
                      <a:pt x="24696" y="5727"/>
                    </a:cubicBezTo>
                    <a:cubicBezTo>
                      <a:pt x="26823" y="7559"/>
                      <a:pt x="28858" y="9438"/>
                      <a:pt x="30239" y="11787"/>
                    </a:cubicBezTo>
                    <a:cubicBezTo>
                      <a:pt x="31206" y="13555"/>
                      <a:pt x="31363" y="15664"/>
                      <a:pt x="31814" y="17413"/>
                    </a:cubicBezTo>
                    <a:cubicBezTo>
                      <a:pt x="32275" y="19338"/>
                      <a:pt x="32367" y="21300"/>
                      <a:pt x="32090" y="231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" name="Google Shape;178;p7"/>
            <p:cNvGrpSpPr/>
            <p:nvPr/>
          </p:nvGrpSpPr>
          <p:grpSpPr>
            <a:xfrm>
              <a:off x="-104343" y="195646"/>
              <a:ext cx="606037" cy="1335265"/>
              <a:chOff x="-104343" y="195646"/>
              <a:chExt cx="606037" cy="1335265"/>
            </a:xfrm>
          </p:grpSpPr>
          <p:grpSp>
            <p:nvGrpSpPr>
              <p:cNvPr id="179" name="Google Shape;179;p7"/>
              <p:cNvGrpSpPr/>
              <p:nvPr/>
            </p:nvGrpSpPr>
            <p:grpSpPr>
              <a:xfrm rot="-2043367">
                <a:off x="-16440" y="1060597"/>
                <a:ext cx="327320" cy="414183"/>
                <a:chOff x="4094085" y="-1065148"/>
                <a:chExt cx="499321" cy="631828"/>
              </a:xfrm>
            </p:grpSpPr>
            <p:sp>
              <p:nvSpPr>
                <p:cNvPr id="180" name="Google Shape;180;p7"/>
                <p:cNvSpPr/>
                <p:nvPr/>
              </p:nvSpPr>
              <p:spPr>
                <a:xfrm>
                  <a:off x="4128357" y="-1047176"/>
                  <a:ext cx="443399" cy="597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939" h="121157" extrusionOk="0">
                      <a:moveTo>
                        <a:pt x="36937" y="2936"/>
                      </a:moveTo>
                      <a:cubicBezTo>
                        <a:pt x="16880" y="21372"/>
                        <a:pt x="3711" y="47204"/>
                        <a:pt x="543" y="74342"/>
                      </a:cubicBezTo>
                      <a:cubicBezTo>
                        <a:pt x="-1105" y="88414"/>
                        <a:pt x="608" y="104383"/>
                        <a:pt x="11152" y="113767"/>
                      </a:cubicBezTo>
                      <a:cubicBezTo>
                        <a:pt x="22295" y="123685"/>
                        <a:pt x="39746" y="122690"/>
                        <a:pt x="53182" y="116262"/>
                      </a:cubicBezTo>
                      <a:cubicBezTo>
                        <a:pt x="71674" y="107412"/>
                        <a:pt x="85442" y="89215"/>
                        <a:pt x="89006" y="68928"/>
                      </a:cubicBezTo>
                      <a:cubicBezTo>
                        <a:pt x="92560" y="48640"/>
                        <a:pt x="85810" y="26796"/>
                        <a:pt x="71453" y="12117"/>
                      </a:cubicBezTo>
                      <a:cubicBezTo>
                        <a:pt x="62953" y="3424"/>
                        <a:pt x="50143" y="-2949"/>
                        <a:pt x="38825" y="1407"/>
                      </a:cubicBezTo>
                      <a:cubicBezTo>
                        <a:pt x="31421" y="4252"/>
                        <a:pt x="26301" y="11039"/>
                        <a:pt x="22120" y="17808"/>
                      </a:cubicBezTo>
                      <a:cubicBezTo>
                        <a:pt x="11981" y="34182"/>
                        <a:pt x="4862" y="52443"/>
                        <a:pt x="1225" y="71377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181;p7"/>
                <p:cNvSpPr/>
                <p:nvPr/>
              </p:nvSpPr>
              <p:spPr>
                <a:xfrm>
                  <a:off x="4094085" y="-989429"/>
                  <a:ext cx="431025" cy="556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29" h="112801" extrusionOk="0">
                      <a:moveTo>
                        <a:pt x="31530" y="0"/>
                      </a:moveTo>
                      <a:cubicBezTo>
                        <a:pt x="31530" y="3729"/>
                        <a:pt x="28500" y="7045"/>
                        <a:pt x="26760" y="10388"/>
                      </a:cubicBezTo>
                      <a:cubicBezTo>
                        <a:pt x="21207" y="21107"/>
                        <a:pt x="15691" y="34193"/>
                        <a:pt x="10708" y="45788"/>
                      </a:cubicBezTo>
                      <a:cubicBezTo>
                        <a:pt x="8830" y="54647"/>
                        <a:pt x="6270" y="62106"/>
                        <a:pt x="7283" y="73203"/>
                      </a:cubicBezTo>
                      <a:cubicBezTo>
                        <a:pt x="7844" y="77936"/>
                        <a:pt x="9843" y="82255"/>
                        <a:pt x="11777" y="86142"/>
                      </a:cubicBezTo>
                      <a:cubicBezTo>
                        <a:pt x="15939" y="94669"/>
                        <a:pt x="23113" y="101134"/>
                        <a:pt x="31604" y="102792"/>
                      </a:cubicBezTo>
                      <a:cubicBezTo>
                        <a:pt x="40095" y="104615"/>
                        <a:pt x="49516" y="102396"/>
                        <a:pt x="57702" y="97801"/>
                      </a:cubicBezTo>
                      <a:cubicBezTo>
                        <a:pt x="59415" y="96852"/>
                        <a:pt x="61229" y="95747"/>
                        <a:pt x="63090" y="94541"/>
                      </a:cubicBezTo>
                      <a:cubicBezTo>
                        <a:pt x="67390" y="91768"/>
                        <a:pt x="71894" y="87339"/>
                        <a:pt x="75789" y="84171"/>
                      </a:cubicBezTo>
                      <a:cubicBezTo>
                        <a:pt x="80071" y="80708"/>
                        <a:pt x="84934" y="79548"/>
                        <a:pt x="87429" y="81390"/>
                      </a:cubicBezTo>
                      <a:cubicBezTo>
                        <a:pt x="86941" y="86483"/>
                        <a:pt x="79970" y="93076"/>
                        <a:pt x="72575" y="99164"/>
                      </a:cubicBezTo>
                      <a:cubicBezTo>
                        <a:pt x="66460" y="104256"/>
                        <a:pt x="57758" y="109699"/>
                        <a:pt x="47784" y="111771"/>
                      </a:cubicBezTo>
                      <a:cubicBezTo>
                        <a:pt x="37967" y="114073"/>
                        <a:pt x="26870" y="112443"/>
                        <a:pt x="19503" y="107636"/>
                      </a:cubicBezTo>
                      <a:cubicBezTo>
                        <a:pt x="8047" y="100554"/>
                        <a:pt x="1582" y="87919"/>
                        <a:pt x="311" y="75772"/>
                      </a:cubicBezTo>
                      <a:cubicBezTo>
                        <a:pt x="-978" y="63239"/>
                        <a:pt x="1868" y="51368"/>
                        <a:pt x="6417" y="41017"/>
                      </a:cubicBezTo>
                      <a:cubicBezTo>
                        <a:pt x="9788" y="33420"/>
                        <a:pt x="14392" y="26982"/>
                        <a:pt x="18472" y="20490"/>
                      </a:cubicBezTo>
                      <a:cubicBezTo>
                        <a:pt x="22837" y="13565"/>
                        <a:pt x="27368" y="6916"/>
                        <a:pt x="315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" name="Google Shape;182;p7"/>
                <p:cNvSpPr/>
                <p:nvPr/>
              </p:nvSpPr>
              <p:spPr>
                <a:xfrm>
                  <a:off x="4343001" y="-1065148"/>
                  <a:ext cx="250405" cy="44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92" h="91156" extrusionOk="0">
                      <a:moveTo>
                        <a:pt x="46798" y="91157"/>
                      </a:moveTo>
                      <a:cubicBezTo>
                        <a:pt x="45546" y="88965"/>
                        <a:pt x="47047" y="86736"/>
                        <a:pt x="47185" y="84536"/>
                      </a:cubicBezTo>
                      <a:cubicBezTo>
                        <a:pt x="47618" y="77518"/>
                        <a:pt x="45279" y="69645"/>
                        <a:pt x="44791" y="62480"/>
                      </a:cubicBezTo>
                      <a:cubicBezTo>
                        <a:pt x="42765" y="57608"/>
                        <a:pt x="42304" y="53215"/>
                        <a:pt x="39698" y="47294"/>
                      </a:cubicBezTo>
                      <a:cubicBezTo>
                        <a:pt x="38602" y="44734"/>
                        <a:pt x="36687" y="42597"/>
                        <a:pt x="35388" y="40350"/>
                      </a:cubicBezTo>
                      <a:cubicBezTo>
                        <a:pt x="29605" y="30644"/>
                        <a:pt x="22468" y="22614"/>
                        <a:pt x="13508" y="15900"/>
                      </a:cubicBezTo>
                      <a:cubicBezTo>
                        <a:pt x="12568" y="15191"/>
                        <a:pt x="11629" y="14473"/>
                        <a:pt x="10598" y="13690"/>
                      </a:cubicBezTo>
                      <a:cubicBezTo>
                        <a:pt x="8277" y="11858"/>
                        <a:pt x="5035" y="10393"/>
                        <a:pt x="2816" y="8745"/>
                      </a:cubicBezTo>
                      <a:cubicBezTo>
                        <a:pt x="394" y="6940"/>
                        <a:pt x="-619" y="3643"/>
                        <a:pt x="385" y="696"/>
                      </a:cubicBezTo>
                      <a:cubicBezTo>
                        <a:pt x="3856" y="-1385"/>
                        <a:pt x="8894" y="1599"/>
                        <a:pt x="13581" y="4417"/>
                      </a:cubicBezTo>
                      <a:cubicBezTo>
                        <a:pt x="21713" y="8984"/>
                        <a:pt x="31069" y="18193"/>
                        <a:pt x="36190" y="25616"/>
                      </a:cubicBezTo>
                      <a:cubicBezTo>
                        <a:pt x="40251" y="31197"/>
                        <a:pt x="43805" y="37367"/>
                        <a:pt x="46043" y="43702"/>
                      </a:cubicBezTo>
                      <a:cubicBezTo>
                        <a:pt x="48364" y="50177"/>
                        <a:pt x="50141" y="56678"/>
                        <a:pt x="50685" y="63244"/>
                      </a:cubicBezTo>
                      <a:cubicBezTo>
                        <a:pt x="51062" y="68042"/>
                        <a:pt x="50362" y="72692"/>
                        <a:pt x="49893" y="77187"/>
                      </a:cubicBezTo>
                      <a:cubicBezTo>
                        <a:pt x="49414" y="81985"/>
                        <a:pt x="48382" y="86681"/>
                        <a:pt x="46798" y="9115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3" name="Google Shape;183;p7"/>
              <p:cNvGrpSpPr/>
              <p:nvPr/>
            </p:nvGrpSpPr>
            <p:grpSpPr>
              <a:xfrm rot="-2043367">
                <a:off x="319307" y="770610"/>
                <a:ext cx="150204" cy="160941"/>
                <a:chOff x="4149233" y="-1477460"/>
                <a:chExt cx="229134" cy="245513"/>
              </a:xfrm>
            </p:grpSpPr>
            <p:sp>
              <p:nvSpPr>
                <p:cNvPr id="184" name="Google Shape;184;p7"/>
                <p:cNvSpPr/>
                <p:nvPr/>
              </p:nvSpPr>
              <p:spPr>
                <a:xfrm>
                  <a:off x="4157004" y="-1458023"/>
                  <a:ext cx="209717" cy="208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39" h="42228" extrusionOk="0">
                      <a:moveTo>
                        <a:pt x="3878" y="10665"/>
                      </a:moveTo>
                      <a:cubicBezTo>
                        <a:pt x="-1426" y="19404"/>
                        <a:pt x="986" y="32012"/>
                        <a:pt x="9100" y="38200"/>
                      </a:cubicBezTo>
                      <a:cubicBezTo>
                        <a:pt x="17213" y="44380"/>
                        <a:pt x="29894" y="43320"/>
                        <a:pt x="36920" y="35916"/>
                      </a:cubicBezTo>
                      <a:cubicBezTo>
                        <a:pt x="43956" y="28512"/>
                        <a:pt x="44444" y="15776"/>
                        <a:pt x="38053" y="7801"/>
                      </a:cubicBezTo>
                      <a:cubicBezTo>
                        <a:pt x="31662" y="-174"/>
                        <a:pt x="19239" y="-2393"/>
                        <a:pt x="10472" y="2819"/>
                      </a:cubicBezTo>
                      <a:cubicBezTo>
                        <a:pt x="1705" y="8031"/>
                        <a:pt x="-2338" y="20003"/>
                        <a:pt x="1382" y="29534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185;p7"/>
                <p:cNvSpPr/>
                <p:nvPr/>
              </p:nvSpPr>
              <p:spPr>
                <a:xfrm>
                  <a:off x="4166431" y="-1365298"/>
                  <a:ext cx="211936" cy="133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89" h="27049" extrusionOk="0">
                      <a:moveTo>
                        <a:pt x="1017" y="0"/>
                      </a:moveTo>
                      <a:cubicBezTo>
                        <a:pt x="2546" y="1188"/>
                        <a:pt x="1385" y="2394"/>
                        <a:pt x="1579" y="3610"/>
                      </a:cubicBezTo>
                      <a:cubicBezTo>
                        <a:pt x="2279" y="7514"/>
                        <a:pt x="5815" y="10434"/>
                        <a:pt x="7436" y="13602"/>
                      </a:cubicBezTo>
                      <a:cubicBezTo>
                        <a:pt x="9941" y="14863"/>
                        <a:pt x="11101" y="16770"/>
                        <a:pt x="14076" y="17967"/>
                      </a:cubicBezTo>
                      <a:cubicBezTo>
                        <a:pt x="15337" y="18510"/>
                        <a:pt x="16847" y="18105"/>
                        <a:pt x="17989" y="18252"/>
                      </a:cubicBezTo>
                      <a:cubicBezTo>
                        <a:pt x="23045" y="18685"/>
                        <a:pt x="27862" y="16797"/>
                        <a:pt x="31407" y="13417"/>
                      </a:cubicBezTo>
                      <a:cubicBezTo>
                        <a:pt x="31812" y="13049"/>
                        <a:pt x="32144" y="12745"/>
                        <a:pt x="32567" y="12349"/>
                      </a:cubicBezTo>
                      <a:cubicBezTo>
                        <a:pt x="33571" y="11511"/>
                        <a:pt x="34059" y="10047"/>
                        <a:pt x="34943" y="9246"/>
                      </a:cubicBezTo>
                      <a:cubicBezTo>
                        <a:pt x="35892" y="8426"/>
                        <a:pt x="38645" y="8380"/>
                        <a:pt x="41648" y="9200"/>
                      </a:cubicBezTo>
                      <a:cubicBezTo>
                        <a:pt x="44373" y="11548"/>
                        <a:pt x="42421" y="14882"/>
                        <a:pt x="40441" y="17552"/>
                      </a:cubicBezTo>
                      <a:cubicBezTo>
                        <a:pt x="37264" y="22461"/>
                        <a:pt x="29832" y="26384"/>
                        <a:pt x="24141" y="26835"/>
                      </a:cubicBezTo>
                      <a:cubicBezTo>
                        <a:pt x="19886" y="27433"/>
                        <a:pt x="15061" y="26798"/>
                        <a:pt x="11350" y="24671"/>
                      </a:cubicBezTo>
                      <a:cubicBezTo>
                        <a:pt x="7546" y="22562"/>
                        <a:pt x="4342" y="19772"/>
                        <a:pt x="2325" y="16291"/>
                      </a:cubicBezTo>
                      <a:cubicBezTo>
                        <a:pt x="870" y="13721"/>
                        <a:pt x="547" y="10784"/>
                        <a:pt x="188" y="8178"/>
                      </a:cubicBezTo>
                      <a:cubicBezTo>
                        <a:pt x="-226" y="5387"/>
                        <a:pt x="41" y="2514"/>
                        <a:pt x="10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186;p7"/>
                <p:cNvSpPr/>
                <p:nvPr/>
              </p:nvSpPr>
              <p:spPr>
                <a:xfrm>
                  <a:off x="4149233" y="-1477460"/>
                  <a:ext cx="196776" cy="88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14" h="17920" extrusionOk="0">
                      <a:moveTo>
                        <a:pt x="39914" y="15408"/>
                      </a:moveTo>
                      <a:cubicBezTo>
                        <a:pt x="38091" y="15454"/>
                        <a:pt x="38560" y="14036"/>
                        <a:pt x="37906" y="13299"/>
                      </a:cubicBezTo>
                      <a:cubicBezTo>
                        <a:pt x="35798" y="10969"/>
                        <a:pt x="31994" y="10555"/>
                        <a:pt x="29895" y="8630"/>
                      </a:cubicBezTo>
                      <a:cubicBezTo>
                        <a:pt x="27565" y="8731"/>
                        <a:pt x="26211" y="7599"/>
                        <a:pt x="23651" y="7525"/>
                      </a:cubicBezTo>
                      <a:cubicBezTo>
                        <a:pt x="22564" y="7479"/>
                        <a:pt x="21496" y="8289"/>
                        <a:pt x="20575" y="8464"/>
                      </a:cubicBezTo>
                      <a:cubicBezTo>
                        <a:pt x="16569" y="9339"/>
                        <a:pt x="13180" y="11338"/>
                        <a:pt x="10592" y="14229"/>
                      </a:cubicBezTo>
                      <a:cubicBezTo>
                        <a:pt x="10344" y="14542"/>
                        <a:pt x="10012" y="14800"/>
                        <a:pt x="9708" y="15123"/>
                      </a:cubicBezTo>
                      <a:cubicBezTo>
                        <a:pt x="8935" y="15804"/>
                        <a:pt x="8603" y="17029"/>
                        <a:pt x="7820" y="17618"/>
                      </a:cubicBezTo>
                      <a:cubicBezTo>
                        <a:pt x="6973" y="18226"/>
                        <a:pt x="4284" y="17895"/>
                        <a:pt x="1383" y="16826"/>
                      </a:cubicBezTo>
                      <a:cubicBezTo>
                        <a:pt x="-1269" y="14542"/>
                        <a:pt x="453" y="12084"/>
                        <a:pt x="1908" y="9901"/>
                      </a:cubicBezTo>
                      <a:cubicBezTo>
                        <a:pt x="4256" y="5960"/>
                        <a:pt x="9736" y="2331"/>
                        <a:pt x="14046" y="1152"/>
                      </a:cubicBezTo>
                      <a:cubicBezTo>
                        <a:pt x="17269" y="112"/>
                        <a:pt x="20943" y="-367"/>
                        <a:pt x="24231" y="324"/>
                      </a:cubicBezTo>
                      <a:cubicBezTo>
                        <a:pt x="27574" y="1005"/>
                        <a:pt x="30742" y="2055"/>
                        <a:pt x="33293" y="3989"/>
                      </a:cubicBezTo>
                      <a:cubicBezTo>
                        <a:pt x="35153" y="5426"/>
                        <a:pt x="36276" y="7553"/>
                        <a:pt x="37455" y="9284"/>
                      </a:cubicBezTo>
                      <a:cubicBezTo>
                        <a:pt x="38735" y="11163"/>
                        <a:pt x="39592" y="13262"/>
                        <a:pt x="39914" y="154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7" name="Google Shape;187;p7"/>
              <p:cNvGrpSpPr/>
              <p:nvPr/>
            </p:nvGrpSpPr>
            <p:grpSpPr>
              <a:xfrm rot="-2043367">
                <a:off x="202960" y="229112"/>
                <a:ext cx="166862" cy="154585"/>
                <a:chOff x="4316613" y="-1716337"/>
                <a:chExt cx="254546" cy="235817"/>
              </a:xfrm>
            </p:grpSpPr>
            <p:sp>
              <p:nvSpPr>
                <p:cNvPr id="188" name="Google Shape;188;p7"/>
                <p:cNvSpPr/>
                <p:nvPr/>
              </p:nvSpPr>
              <p:spPr>
                <a:xfrm>
                  <a:off x="4343534" y="-1705219"/>
                  <a:ext cx="209717" cy="208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39" h="42228" extrusionOk="0">
                      <a:moveTo>
                        <a:pt x="3878" y="10665"/>
                      </a:moveTo>
                      <a:cubicBezTo>
                        <a:pt x="-1426" y="19405"/>
                        <a:pt x="986" y="32021"/>
                        <a:pt x="9100" y="38200"/>
                      </a:cubicBezTo>
                      <a:cubicBezTo>
                        <a:pt x="17213" y="44379"/>
                        <a:pt x="29894" y="43320"/>
                        <a:pt x="36920" y="35916"/>
                      </a:cubicBezTo>
                      <a:cubicBezTo>
                        <a:pt x="43956" y="28512"/>
                        <a:pt x="44444" y="15776"/>
                        <a:pt x="38053" y="7801"/>
                      </a:cubicBezTo>
                      <a:cubicBezTo>
                        <a:pt x="31662" y="-174"/>
                        <a:pt x="19239" y="-2394"/>
                        <a:pt x="10472" y="2819"/>
                      </a:cubicBezTo>
                      <a:cubicBezTo>
                        <a:pt x="1705" y="8031"/>
                        <a:pt x="-2338" y="20003"/>
                        <a:pt x="1382" y="29535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189;p7"/>
                <p:cNvSpPr/>
                <p:nvPr/>
              </p:nvSpPr>
              <p:spPr>
                <a:xfrm>
                  <a:off x="4316613" y="-1634243"/>
                  <a:ext cx="254546" cy="153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32" h="31181" extrusionOk="0">
                      <a:moveTo>
                        <a:pt x="912" y="0"/>
                      </a:moveTo>
                      <a:cubicBezTo>
                        <a:pt x="2422" y="1446"/>
                        <a:pt x="1271" y="2993"/>
                        <a:pt x="1520" y="4521"/>
                      </a:cubicBezTo>
                      <a:cubicBezTo>
                        <a:pt x="2404" y="9384"/>
                        <a:pt x="6502" y="13233"/>
                        <a:pt x="8951" y="17064"/>
                      </a:cubicBezTo>
                      <a:cubicBezTo>
                        <a:pt x="11999" y="18722"/>
                        <a:pt x="13740" y="20997"/>
                        <a:pt x="17617" y="22314"/>
                      </a:cubicBezTo>
                      <a:cubicBezTo>
                        <a:pt x="19265" y="22921"/>
                        <a:pt x="21107" y="22470"/>
                        <a:pt x="22599" y="22571"/>
                      </a:cubicBezTo>
                      <a:cubicBezTo>
                        <a:pt x="29211" y="22728"/>
                        <a:pt x="35308" y="19532"/>
                        <a:pt x="39369" y="14504"/>
                      </a:cubicBezTo>
                      <a:cubicBezTo>
                        <a:pt x="39746" y="13961"/>
                        <a:pt x="40271" y="13473"/>
                        <a:pt x="40677" y="12874"/>
                      </a:cubicBezTo>
                      <a:cubicBezTo>
                        <a:pt x="41791" y="11566"/>
                        <a:pt x="42251" y="9586"/>
                        <a:pt x="43108" y="8306"/>
                      </a:cubicBezTo>
                      <a:cubicBezTo>
                        <a:pt x="44056" y="6953"/>
                        <a:pt x="46773" y="6087"/>
                        <a:pt x="49895" y="6289"/>
                      </a:cubicBezTo>
                      <a:cubicBezTo>
                        <a:pt x="52952" y="8398"/>
                        <a:pt x="51433" y="12846"/>
                        <a:pt x="49480" y="16447"/>
                      </a:cubicBezTo>
                      <a:cubicBezTo>
                        <a:pt x="46506" y="22940"/>
                        <a:pt x="38153" y="28972"/>
                        <a:pt x="31311" y="30344"/>
                      </a:cubicBezTo>
                      <a:cubicBezTo>
                        <a:pt x="26227" y="31698"/>
                        <a:pt x="20278" y="31458"/>
                        <a:pt x="15545" y="29275"/>
                      </a:cubicBezTo>
                      <a:cubicBezTo>
                        <a:pt x="10683" y="27120"/>
                        <a:pt x="6575" y="23916"/>
                        <a:pt x="3822" y="19836"/>
                      </a:cubicBezTo>
                      <a:cubicBezTo>
                        <a:pt x="1833" y="16825"/>
                        <a:pt x="1087" y="13335"/>
                        <a:pt x="451" y="10157"/>
                      </a:cubicBezTo>
                      <a:cubicBezTo>
                        <a:pt x="-267" y="6722"/>
                        <a:pt x="-138" y="3168"/>
                        <a:pt x="91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" name="Google Shape;190;p7"/>
                <p:cNvSpPr/>
                <p:nvPr/>
              </p:nvSpPr>
              <p:spPr>
                <a:xfrm>
                  <a:off x="4340141" y="-1716337"/>
                  <a:ext cx="200888" cy="81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48" h="16457" extrusionOk="0">
                      <a:moveTo>
                        <a:pt x="40748" y="16457"/>
                      </a:moveTo>
                      <a:cubicBezTo>
                        <a:pt x="38925" y="16503"/>
                        <a:pt x="39394" y="15075"/>
                        <a:pt x="38759" y="14330"/>
                      </a:cubicBezTo>
                      <a:cubicBezTo>
                        <a:pt x="36696" y="11972"/>
                        <a:pt x="32893" y="11410"/>
                        <a:pt x="30867" y="9366"/>
                      </a:cubicBezTo>
                      <a:cubicBezTo>
                        <a:pt x="28518" y="9329"/>
                        <a:pt x="27211" y="8114"/>
                        <a:pt x="24641" y="7847"/>
                      </a:cubicBezTo>
                      <a:cubicBezTo>
                        <a:pt x="23545" y="7708"/>
                        <a:pt x="22394" y="8427"/>
                        <a:pt x="21446" y="8509"/>
                      </a:cubicBezTo>
                      <a:cubicBezTo>
                        <a:pt x="17274" y="8988"/>
                        <a:pt x="13600" y="10545"/>
                        <a:pt x="10524" y="13068"/>
                      </a:cubicBezTo>
                      <a:cubicBezTo>
                        <a:pt x="10220" y="13344"/>
                        <a:pt x="9842" y="13556"/>
                        <a:pt x="9483" y="13823"/>
                      </a:cubicBezTo>
                      <a:cubicBezTo>
                        <a:pt x="8590" y="14394"/>
                        <a:pt x="8037" y="15573"/>
                        <a:pt x="7144" y="16033"/>
                      </a:cubicBezTo>
                      <a:cubicBezTo>
                        <a:pt x="6177" y="16512"/>
                        <a:pt x="3580" y="15711"/>
                        <a:pt x="937" y="14118"/>
                      </a:cubicBezTo>
                      <a:cubicBezTo>
                        <a:pt x="-1255" y="11392"/>
                        <a:pt x="854" y="9320"/>
                        <a:pt x="2613" y="7414"/>
                      </a:cubicBezTo>
                      <a:cubicBezTo>
                        <a:pt x="5533" y="3951"/>
                        <a:pt x="11371" y="1170"/>
                        <a:pt x="15727" y="507"/>
                      </a:cubicBezTo>
                      <a:cubicBezTo>
                        <a:pt x="19005" y="-138"/>
                        <a:pt x="22615" y="-258"/>
                        <a:pt x="25793" y="682"/>
                      </a:cubicBezTo>
                      <a:cubicBezTo>
                        <a:pt x="29016" y="1612"/>
                        <a:pt x="32073" y="2827"/>
                        <a:pt x="34495" y="4881"/>
                      </a:cubicBezTo>
                      <a:cubicBezTo>
                        <a:pt x="36263" y="6392"/>
                        <a:pt x="37285" y="8546"/>
                        <a:pt x="38400" y="10305"/>
                      </a:cubicBezTo>
                      <a:cubicBezTo>
                        <a:pt x="39606" y="12202"/>
                        <a:pt x="40435" y="14302"/>
                        <a:pt x="40748" y="1645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91" name="Google Shape;191;p7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192" name="Google Shape;192;p7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7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993765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943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22220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>
            <a:spLocks noGrp="1"/>
          </p:cNvSpPr>
          <p:nvPr>
            <p:ph type="title"/>
          </p:nvPr>
        </p:nvSpPr>
        <p:spPr>
          <a:xfrm>
            <a:off x="716775" y="681200"/>
            <a:ext cx="77106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86555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57733"/>
            <a:ext cx="5063400" cy="36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4821900"/>
            <a:ext cx="3992700" cy="487600"/>
          </a:xfrm>
          <a:prstGeom prst="rect">
            <a:avLst/>
          </a:prstGeom>
          <a:solidFill>
            <a:srgbClr val="FF837B">
              <a:alpha val="308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9561387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211225" y="2676500"/>
            <a:ext cx="4219500" cy="19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345925" y="1188567"/>
            <a:ext cx="1347600" cy="1056800"/>
          </a:xfrm>
          <a:prstGeom prst="rect">
            <a:avLst/>
          </a:prstGeom>
          <a:solidFill>
            <a:srgbClr val="FF837B">
              <a:alpha val="308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211225" y="4872467"/>
            <a:ext cx="4219500" cy="487600"/>
          </a:xfrm>
          <a:prstGeom prst="rect">
            <a:avLst/>
          </a:prstGeom>
          <a:solidFill>
            <a:srgbClr val="FF837B">
              <a:alpha val="308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 rot="10800000"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21" name="Google Shape;21;p3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3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3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321009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621001"/>
            <a:ext cx="7704000" cy="4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8" name="Google Shape;28;p4"/>
          <p:cNvGrpSpPr/>
          <p:nvPr/>
        </p:nvGrpSpPr>
        <p:grpSpPr>
          <a:xfrm flipH="1"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29" name="Google Shape;29;p4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4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4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385358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5075434" y="4908365"/>
            <a:ext cx="2265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1803754" y="4908365"/>
            <a:ext cx="2265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5075425" y="4144767"/>
            <a:ext cx="2265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1803550" y="4144767"/>
            <a:ext cx="2265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9" name="Google Shape;39;p5"/>
          <p:cNvGrpSpPr/>
          <p:nvPr/>
        </p:nvGrpSpPr>
        <p:grpSpPr>
          <a:xfrm rot="10800000" flipH="1"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40" name="Google Shape;40;p5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5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5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5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5723503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47" name="Google Shape;47;p6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6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6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6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865068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3841750" y="1632467"/>
            <a:ext cx="45027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3841750" y="2709633"/>
            <a:ext cx="4502700" cy="24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4" name="Google Shape;54;p7"/>
          <p:cNvGrpSpPr/>
          <p:nvPr/>
        </p:nvGrpSpPr>
        <p:grpSpPr>
          <a:xfrm rot="10800000"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55" name="Google Shape;55;p7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7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7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950026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1171525" y="2317133"/>
            <a:ext cx="3790500" cy="24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61" name="Google Shape;61;p8"/>
          <p:cNvGrpSpPr/>
          <p:nvPr/>
        </p:nvGrpSpPr>
        <p:grpSpPr>
          <a:xfrm rot="10800000" flipH="1"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62" name="Google Shape;62;p8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8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4;p8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8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97051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"/>
          <p:cNvSpPr txBox="1">
            <a:spLocks noGrp="1"/>
          </p:cNvSpPr>
          <p:nvPr>
            <p:ph type="title"/>
          </p:nvPr>
        </p:nvSpPr>
        <p:spPr>
          <a:xfrm>
            <a:off x="2724150" y="1742800"/>
            <a:ext cx="36957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96" name="Google Shape;196;p8"/>
          <p:cNvGrpSpPr/>
          <p:nvPr/>
        </p:nvGrpSpPr>
        <p:grpSpPr>
          <a:xfrm>
            <a:off x="-5413172" y="-2998466"/>
            <a:ext cx="17084220" cy="15805439"/>
            <a:chOff x="-5413172" y="-2248850"/>
            <a:chExt cx="17084220" cy="11854079"/>
          </a:xfrm>
        </p:grpSpPr>
        <p:grpSp>
          <p:nvGrpSpPr>
            <p:cNvPr id="197" name="Google Shape;197;p8"/>
            <p:cNvGrpSpPr/>
            <p:nvPr/>
          </p:nvGrpSpPr>
          <p:grpSpPr>
            <a:xfrm>
              <a:off x="6152216" y="-2248850"/>
              <a:ext cx="5518833" cy="5567702"/>
              <a:chOff x="5941104" y="-3661020"/>
              <a:chExt cx="6958558" cy="7020177"/>
            </a:xfrm>
          </p:grpSpPr>
          <p:sp>
            <p:nvSpPr>
              <p:cNvPr id="198" name="Google Shape;198;p8"/>
              <p:cNvSpPr/>
              <p:nvPr/>
            </p:nvSpPr>
            <p:spPr>
              <a:xfrm rot="6299928">
                <a:off x="6538556" y="-2958437"/>
                <a:ext cx="5763370" cy="5615011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 rot="-2700000">
                <a:off x="6939372" y="-2568426"/>
                <a:ext cx="4962718" cy="4834970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 rot="-8100000">
                <a:off x="6928083" y="-2579423"/>
                <a:ext cx="4984599" cy="4856288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8"/>
            <p:cNvGrpSpPr/>
            <p:nvPr/>
          </p:nvGrpSpPr>
          <p:grpSpPr>
            <a:xfrm rot="3599956">
              <a:off x="-4112998" y="1327118"/>
              <a:ext cx="6958405" cy="7020022"/>
              <a:chOff x="5941104" y="-3661020"/>
              <a:chExt cx="6958558" cy="7020177"/>
            </a:xfrm>
          </p:grpSpPr>
          <p:sp>
            <p:nvSpPr>
              <p:cNvPr id="202" name="Google Shape;202;p8"/>
              <p:cNvSpPr/>
              <p:nvPr/>
            </p:nvSpPr>
            <p:spPr>
              <a:xfrm rot="6299928">
                <a:off x="6538556" y="-2958437"/>
                <a:ext cx="5763370" cy="5615011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 rot="-2700000">
                <a:off x="6939372" y="-2568426"/>
                <a:ext cx="4962718" cy="4834970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 rot="-8100000">
                <a:off x="6928083" y="-2579423"/>
                <a:ext cx="4984599" cy="4856288"/>
              </a:xfrm>
              <a:custGeom>
                <a:avLst/>
                <a:gdLst/>
                <a:ahLst/>
                <a:cxnLst/>
                <a:rect l="l" t="t" r="r" b="b"/>
                <a:pathLst>
                  <a:path w="412601" h="401980" extrusionOk="0">
                    <a:moveTo>
                      <a:pt x="400710" y="291987"/>
                    </a:moveTo>
                    <a:cubicBezTo>
                      <a:pt x="385985" y="322092"/>
                      <a:pt x="360309" y="345566"/>
                      <a:pt x="332452" y="364177"/>
                    </a:cubicBezTo>
                    <a:cubicBezTo>
                      <a:pt x="302633" y="384115"/>
                      <a:pt x="268771" y="399577"/>
                      <a:pt x="232985" y="401723"/>
                    </a:cubicBezTo>
                    <a:cubicBezTo>
                      <a:pt x="191682" y="404209"/>
                      <a:pt x="150564" y="388517"/>
                      <a:pt x="117650" y="363441"/>
                    </a:cubicBezTo>
                    <a:cubicBezTo>
                      <a:pt x="84746" y="338365"/>
                      <a:pt x="59476" y="304411"/>
                      <a:pt x="39475" y="268191"/>
                    </a:cubicBezTo>
                    <a:cubicBezTo>
                      <a:pt x="17548" y="228500"/>
                      <a:pt x="1294" y="184684"/>
                      <a:pt x="69" y="139356"/>
                    </a:cubicBezTo>
                    <a:cubicBezTo>
                      <a:pt x="-723" y="109942"/>
                      <a:pt x="5244" y="79617"/>
                      <a:pt x="21775" y="55259"/>
                    </a:cubicBezTo>
                    <a:cubicBezTo>
                      <a:pt x="50396" y="13137"/>
                      <a:pt x="106111" y="-3688"/>
                      <a:pt x="156853" y="667"/>
                    </a:cubicBezTo>
                    <a:cubicBezTo>
                      <a:pt x="194325" y="3891"/>
                      <a:pt x="229927" y="16728"/>
                      <a:pt x="264553" y="31941"/>
                    </a:cubicBezTo>
                    <a:cubicBezTo>
                      <a:pt x="275227" y="33655"/>
                      <a:pt x="286176" y="34649"/>
                      <a:pt x="296795" y="36297"/>
                    </a:cubicBezTo>
                    <a:cubicBezTo>
                      <a:pt x="320462" y="39962"/>
                      <a:pt x="346275" y="49586"/>
                      <a:pt x="355880" y="71513"/>
                    </a:cubicBezTo>
                    <a:cubicBezTo>
                      <a:pt x="364997" y="92335"/>
                      <a:pt x="356276" y="117061"/>
                      <a:pt x="362520" y="138914"/>
                    </a:cubicBezTo>
                    <a:cubicBezTo>
                      <a:pt x="368809" y="160896"/>
                      <a:pt x="388821" y="175889"/>
                      <a:pt x="400535" y="195532"/>
                    </a:cubicBezTo>
                    <a:cubicBezTo>
                      <a:pt x="417710" y="224328"/>
                      <a:pt x="415444" y="261892"/>
                      <a:pt x="400710" y="291987"/>
                    </a:cubicBezTo>
                    <a:close/>
                  </a:path>
                </a:pathLst>
              </a:custGeom>
              <a:solidFill>
                <a:srgbClr val="7CD2DA">
                  <a:alpha val="183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5" name="Google Shape;205;p8"/>
          <p:cNvGrpSpPr/>
          <p:nvPr/>
        </p:nvGrpSpPr>
        <p:grpSpPr>
          <a:xfrm>
            <a:off x="-330440" y="980090"/>
            <a:ext cx="9792315" cy="5306791"/>
            <a:chOff x="-330440" y="735067"/>
            <a:chExt cx="9792315" cy="3980093"/>
          </a:xfrm>
        </p:grpSpPr>
        <p:grpSp>
          <p:nvGrpSpPr>
            <p:cNvPr id="206" name="Google Shape;206;p8"/>
            <p:cNvGrpSpPr/>
            <p:nvPr/>
          </p:nvGrpSpPr>
          <p:grpSpPr>
            <a:xfrm rot="-7950989">
              <a:off x="8338959" y="1680155"/>
              <a:ext cx="960638" cy="862851"/>
              <a:chOff x="-8479282" y="-2611131"/>
              <a:chExt cx="2354739" cy="2115042"/>
            </a:xfrm>
          </p:grpSpPr>
          <p:sp>
            <p:nvSpPr>
              <p:cNvPr id="207" name="Google Shape;207;p8"/>
              <p:cNvSpPr/>
              <p:nvPr/>
            </p:nvSpPr>
            <p:spPr>
              <a:xfrm>
                <a:off x="-8404472" y="-2563709"/>
                <a:ext cx="2271722" cy="2014953"/>
              </a:xfrm>
              <a:custGeom>
                <a:avLst/>
                <a:gdLst/>
                <a:ahLst/>
                <a:cxnLst/>
                <a:rect l="l" t="t" r="r" b="b"/>
                <a:pathLst>
                  <a:path w="149210" h="132345" extrusionOk="0">
                    <a:moveTo>
                      <a:pt x="137991" y="20812"/>
                    </a:moveTo>
                    <a:cubicBezTo>
                      <a:pt x="140496" y="20610"/>
                      <a:pt x="142964" y="20214"/>
                      <a:pt x="145138" y="18999"/>
                    </a:cubicBezTo>
                    <a:cubicBezTo>
                      <a:pt x="148185" y="17276"/>
                      <a:pt x="150285" y="13280"/>
                      <a:pt x="148628" y="10195"/>
                    </a:cubicBezTo>
                    <a:cubicBezTo>
                      <a:pt x="147532" y="8159"/>
                      <a:pt x="145220" y="7137"/>
                      <a:pt x="143056" y="6336"/>
                    </a:cubicBezTo>
                    <a:cubicBezTo>
                      <a:pt x="108292" y="-6511"/>
                      <a:pt x="66925" y="544"/>
                      <a:pt x="38395" y="24183"/>
                    </a:cubicBezTo>
                    <a:cubicBezTo>
                      <a:pt x="9856" y="47823"/>
                      <a:pt x="-4768" y="87155"/>
                      <a:pt x="1393" y="123705"/>
                    </a:cubicBezTo>
                    <a:cubicBezTo>
                      <a:pt x="1789" y="126045"/>
                      <a:pt x="2323" y="128503"/>
                      <a:pt x="3935" y="130235"/>
                    </a:cubicBezTo>
                    <a:cubicBezTo>
                      <a:pt x="7084" y="133633"/>
                      <a:pt x="13033" y="132611"/>
                      <a:pt x="16394" y="129415"/>
                    </a:cubicBezTo>
                    <a:cubicBezTo>
                      <a:pt x="19756" y="126229"/>
                      <a:pt x="21239" y="121597"/>
                      <a:pt x="22804" y="117241"/>
                    </a:cubicBezTo>
                    <a:cubicBezTo>
                      <a:pt x="27031" y="105462"/>
                      <a:pt x="32814" y="94310"/>
                      <a:pt x="39850" y="83987"/>
                    </a:cubicBezTo>
                    <a:cubicBezTo>
                      <a:pt x="55570" y="52354"/>
                      <a:pt x="86936" y="29138"/>
                      <a:pt x="121590" y="22664"/>
                    </a:cubicBezTo>
                    <a:lnTo>
                      <a:pt x="137991" y="208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-8479282" y="-2397997"/>
                <a:ext cx="866759" cy="1901907"/>
              </a:xfrm>
              <a:custGeom>
                <a:avLst/>
                <a:gdLst/>
                <a:ahLst/>
                <a:cxnLst/>
                <a:rect l="l" t="t" r="r" b="b"/>
                <a:pathLst>
                  <a:path w="56930" h="124920" extrusionOk="0">
                    <a:moveTo>
                      <a:pt x="56930" y="0"/>
                    </a:moveTo>
                    <a:cubicBezTo>
                      <a:pt x="55254" y="2274"/>
                      <a:pt x="52013" y="3481"/>
                      <a:pt x="49701" y="5387"/>
                    </a:cubicBezTo>
                    <a:cubicBezTo>
                      <a:pt x="42140" y="11180"/>
                      <a:pt x="35086" y="19753"/>
                      <a:pt x="28621" y="27360"/>
                    </a:cubicBezTo>
                    <a:cubicBezTo>
                      <a:pt x="24772" y="33420"/>
                      <a:pt x="20996" y="38264"/>
                      <a:pt x="17009" y="46331"/>
                    </a:cubicBezTo>
                    <a:cubicBezTo>
                      <a:pt x="15351" y="49830"/>
                      <a:pt x="14071" y="53450"/>
                      <a:pt x="12865" y="56912"/>
                    </a:cubicBezTo>
                    <a:cubicBezTo>
                      <a:pt x="7321" y="71730"/>
                      <a:pt x="4678" y="86998"/>
                      <a:pt x="5636" y="102562"/>
                    </a:cubicBezTo>
                    <a:cubicBezTo>
                      <a:pt x="5801" y="104127"/>
                      <a:pt x="6050" y="105775"/>
                      <a:pt x="6418" y="107442"/>
                    </a:cubicBezTo>
                    <a:cubicBezTo>
                      <a:pt x="7220" y="111338"/>
                      <a:pt x="9549" y="115344"/>
                      <a:pt x="11907" y="117922"/>
                    </a:cubicBezTo>
                    <a:cubicBezTo>
                      <a:pt x="14329" y="120786"/>
                      <a:pt x="16585" y="123042"/>
                      <a:pt x="16511" y="124838"/>
                    </a:cubicBezTo>
                    <a:cubicBezTo>
                      <a:pt x="14707" y="125216"/>
                      <a:pt x="11714" y="124295"/>
                      <a:pt x="9043" y="122011"/>
                    </a:cubicBezTo>
                    <a:cubicBezTo>
                      <a:pt x="6336" y="119773"/>
                      <a:pt x="4061" y="116338"/>
                      <a:pt x="2597" y="112701"/>
                    </a:cubicBezTo>
                    <a:cubicBezTo>
                      <a:pt x="46" y="106577"/>
                      <a:pt x="-332" y="98776"/>
                      <a:pt x="221" y="91557"/>
                    </a:cubicBezTo>
                    <a:cubicBezTo>
                      <a:pt x="534" y="84226"/>
                      <a:pt x="1943" y="77071"/>
                      <a:pt x="3287" y="71269"/>
                    </a:cubicBezTo>
                    <a:cubicBezTo>
                      <a:pt x="5452" y="62392"/>
                      <a:pt x="8610" y="53588"/>
                      <a:pt x="12745" y="45732"/>
                    </a:cubicBezTo>
                    <a:cubicBezTo>
                      <a:pt x="16972" y="37683"/>
                      <a:pt x="21816" y="30197"/>
                      <a:pt x="27535" y="23603"/>
                    </a:cubicBezTo>
                    <a:cubicBezTo>
                      <a:pt x="31679" y="18768"/>
                      <a:pt x="36339" y="14716"/>
                      <a:pt x="41008" y="10848"/>
                    </a:cubicBezTo>
                    <a:cubicBezTo>
                      <a:pt x="45944" y="6630"/>
                      <a:pt x="51395" y="3158"/>
                      <a:pt x="56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8"/>
              <p:cNvSpPr/>
              <p:nvPr/>
            </p:nvSpPr>
            <p:spPr>
              <a:xfrm>
                <a:off x="-7515847" y="-2611131"/>
                <a:ext cx="1390058" cy="223518"/>
              </a:xfrm>
              <a:custGeom>
                <a:avLst/>
                <a:gdLst/>
                <a:ahLst/>
                <a:cxnLst/>
                <a:rect l="l" t="t" r="r" b="b"/>
                <a:pathLst>
                  <a:path w="91301" h="14681" extrusionOk="0">
                    <a:moveTo>
                      <a:pt x="0" y="14681"/>
                    </a:moveTo>
                    <a:cubicBezTo>
                      <a:pt x="1059" y="13106"/>
                      <a:pt x="3297" y="12646"/>
                      <a:pt x="4954" y="11716"/>
                    </a:cubicBezTo>
                    <a:cubicBezTo>
                      <a:pt x="10323" y="8944"/>
                      <a:pt x="16705" y="5307"/>
                      <a:pt x="23216" y="4155"/>
                    </a:cubicBezTo>
                    <a:cubicBezTo>
                      <a:pt x="27646" y="2461"/>
                      <a:pt x="31679" y="1918"/>
                      <a:pt x="37536" y="1208"/>
                    </a:cubicBezTo>
                    <a:cubicBezTo>
                      <a:pt x="40059" y="794"/>
                      <a:pt x="42574" y="370"/>
                      <a:pt x="45023" y="122"/>
                    </a:cubicBezTo>
                    <a:cubicBezTo>
                      <a:pt x="55641" y="-394"/>
                      <a:pt x="65799" y="721"/>
                      <a:pt x="76224" y="3630"/>
                    </a:cubicBezTo>
                    <a:cubicBezTo>
                      <a:pt x="77310" y="3999"/>
                      <a:pt x="78388" y="4358"/>
                      <a:pt x="79585" y="4754"/>
                    </a:cubicBezTo>
                    <a:cubicBezTo>
                      <a:pt x="82283" y="5647"/>
                      <a:pt x="85515" y="6835"/>
                      <a:pt x="87891" y="8069"/>
                    </a:cubicBezTo>
                    <a:cubicBezTo>
                      <a:pt x="90461" y="9561"/>
                      <a:pt x="91750" y="11836"/>
                      <a:pt x="91161" y="13447"/>
                    </a:cubicBezTo>
                    <a:cubicBezTo>
                      <a:pt x="88518" y="14212"/>
                      <a:pt x="84484" y="11918"/>
                      <a:pt x="80202" y="10482"/>
                    </a:cubicBezTo>
                    <a:cubicBezTo>
                      <a:pt x="73074" y="7931"/>
                      <a:pt x="62769" y="5712"/>
                      <a:pt x="55476" y="5187"/>
                    </a:cubicBezTo>
                    <a:cubicBezTo>
                      <a:pt x="49895" y="4606"/>
                      <a:pt x="44204" y="4892"/>
                      <a:pt x="38779" y="5122"/>
                    </a:cubicBezTo>
                    <a:cubicBezTo>
                      <a:pt x="33199" y="5445"/>
                      <a:pt x="27857" y="6513"/>
                      <a:pt x="22590" y="7563"/>
                    </a:cubicBezTo>
                    <a:cubicBezTo>
                      <a:pt x="18768" y="8419"/>
                      <a:pt x="14992" y="9091"/>
                      <a:pt x="11355" y="10270"/>
                    </a:cubicBezTo>
                    <a:cubicBezTo>
                      <a:pt x="7515" y="11578"/>
                      <a:pt x="3757" y="13070"/>
                      <a:pt x="0" y="146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-8170159" y="-2386503"/>
                <a:ext cx="2045616" cy="1782452"/>
              </a:xfrm>
              <a:custGeom>
                <a:avLst/>
                <a:gdLst/>
                <a:ahLst/>
                <a:cxnLst/>
                <a:rect l="l" t="t" r="r" b="b"/>
                <a:pathLst>
                  <a:path w="134359" h="117074" extrusionOk="0">
                    <a:moveTo>
                      <a:pt x="0" y="117075"/>
                    </a:moveTo>
                    <a:cubicBezTo>
                      <a:pt x="644" y="113658"/>
                      <a:pt x="3085" y="110048"/>
                      <a:pt x="4706" y="106632"/>
                    </a:cubicBezTo>
                    <a:cubicBezTo>
                      <a:pt x="9835" y="95747"/>
                      <a:pt x="15213" y="82587"/>
                      <a:pt x="22507" y="71877"/>
                    </a:cubicBezTo>
                    <a:cubicBezTo>
                      <a:pt x="26964" y="63745"/>
                      <a:pt x="31716" y="57363"/>
                      <a:pt x="39277" y="48486"/>
                    </a:cubicBezTo>
                    <a:cubicBezTo>
                      <a:pt x="42592" y="44701"/>
                      <a:pt x="45824" y="40870"/>
                      <a:pt x="49379" y="37582"/>
                    </a:cubicBezTo>
                    <a:cubicBezTo>
                      <a:pt x="64712" y="23575"/>
                      <a:pt x="83517" y="13556"/>
                      <a:pt x="105011" y="12082"/>
                    </a:cubicBezTo>
                    <a:cubicBezTo>
                      <a:pt x="107111" y="11871"/>
                      <a:pt x="109330" y="11659"/>
                      <a:pt x="111660" y="11429"/>
                    </a:cubicBezTo>
                    <a:cubicBezTo>
                      <a:pt x="116946" y="10904"/>
                      <a:pt x="122637" y="8905"/>
                      <a:pt x="126183" y="6124"/>
                    </a:cubicBezTo>
                    <a:cubicBezTo>
                      <a:pt x="130170" y="3361"/>
                      <a:pt x="132454" y="212"/>
                      <a:pt x="134278" y="0"/>
                    </a:cubicBezTo>
                    <a:cubicBezTo>
                      <a:pt x="134710" y="2192"/>
                      <a:pt x="133430" y="6142"/>
                      <a:pt x="130161" y="9209"/>
                    </a:cubicBezTo>
                    <a:cubicBezTo>
                      <a:pt x="127003" y="12359"/>
                      <a:pt x="122204" y="14578"/>
                      <a:pt x="117489" y="15692"/>
                    </a:cubicBezTo>
                    <a:cubicBezTo>
                      <a:pt x="109468" y="17635"/>
                      <a:pt x="100351" y="17295"/>
                      <a:pt x="91897" y="19569"/>
                    </a:cubicBezTo>
                    <a:cubicBezTo>
                      <a:pt x="83351" y="21660"/>
                      <a:pt x="75266" y="25288"/>
                      <a:pt x="69087" y="29000"/>
                    </a:cubicBezTo>
                    <a:cubicBezTo>
                      <a:pt x="59509" y="34599"/>
                      <a:pt x="50889" y="42049"/>
                      <a:pt x="43467" y="49913"/>
                    </a:cubicBezTo>
                    <a:cubicBezTo>
                      <a:pt x="35851" y="57990"/>
                      <a:pt x="29524" y="66941"/>
                      <a:pt x="23695" y="75993"/>
                    </a:cubicBezTo>
                    <a:cubicBezTo>
                      <a:pt x="19422" y="82587"/>
                      <a:pt x="15296" y="89043"/>
                      <a:pt x="11594" y="95710"/>
                    </a:cubicBezTo>
                    <a:cubicBezTo>
                      <a:pt x="7901" y="102516"/>
                      <a:pt x="4098" y="109533"/>
                      <a:pt x="0" y="1170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" name="Google Shape;211;p8"/>
            <p:cNvGrpSpPr/>
            <p:nvPr/>
          </p:nvGrpSpPr>
          <p:grpSpPr>
            <a:xfrm rot="-7950989">
              <a:off x="8773245" y="2500305"/>
              <a:ext cx="200083" cy="190327"/>
              <a:chOff x="-8510872" y="-2490878"/>
              <a:chExt cx="490448" cy="466534"/>
            </a:xfrm>
          </p:grpSpPr>
          <p:sp>
            <p:nvSpPr>
              <p:cNvPr id="212" name="Google Shape;212;p8"/>
              <p:cNvSpPr/>
              <p:nvPr/>
            </p:nvSpPr>
            <p:spPr>
              <a:xfrm>
                <a:off x="-8442349" y="-2428140"/>
                <a:ext cx="360452" cy="36416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1" y="23907"/>
                    </a:cubicBezTo>
                    <a:cubicBezTo>
                      <a:pt x="16930" y="24183"/>
                      <a:pt x="22492" y="19735"/>
                      <a:pt x="23506" y="14109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8"/>
              <p:cNvSpPr/>
              <p:nvPr/>
            </p:nvSpPr>
            <p:spPr>
              <a:xfrm>
                <a:off x="-8510872" y="-2410891"/>
                <a:ext cx="251045" cy="386548"/>
              </a:xfrm>
              <a:custGeom>
                <a:avLst/>
                <a:gdLst/>
                <a:ahLst/>
                <a:cxnLst/>
                <a:rect l="l" t="t" r="r" b="b"/>
                <a:pathLst>
                  <a:path w="16489" h="25389" extrusionOk="0">
                    <a:moveTo>
                      <a:pt x="3630" y="0"/>
                    </a:moveTo>
                    <a:cubicBezTo>
                      <a:pt x="4201" y="893"/>
                      <a:pt x="3354" y="1261"/>
                      <a:pt x="3188" y="1888"/>
                    </a:cubicBezTo>
                    <a:cubicBezTo>
                      <a:pt x="2673" y="3895"/>
                      <a:pt x="3547" y="6235"/>
                      <a:pt x="3243" y="8178"/>
                    </a:cubicBezTo>
                    <a:cubicBezTo>
                      <a:pt x="3962" y="9549"/>
                      <a:pt x="3833" y="10756"/>
                      <a:pt x="4570" y="12368"/>
                    </a:cubicBezTo>
                    <a:cubicBezTo>
                      <a:pt x="4883" y="13058"/>
                      <a:pt x="5610" y="13537"/>
                      <a:pt x="5997" y="14090"/>
                    </a:cubicBezTo>
                    <a:cubicBezTo>
                      <a:pt x="7728" y="16493"/>
                      <a:pt x="9920" y="18271"/>
                      <a:pt x="12526" y="19403"/>
                    </a:cubicBezTo>
                    <a:cubicBezTo>
                      <a:pt x="12867" y="19569"/>
                      <a:pt x="13014" y="19643"/>
                      <a:pt x="13364" y="19809"/>
                    </a:cubicBezTo>
                    <a:cubicBezTo>
                      <a:pt x="14028" y="20168"/>
                      <a:pt x="14948" y="20205"/>
                      <a:pt x="15556" y="20564"/>
                    </a:cubicBezTo>
                    <a:cubicBezTo>
                      <a:pt x="16210" y="20960"/>
                      <a:pt x="16587" y="22479"/>
                      <a:pt x="16468" y="24192"/>
                    </a:cubicBezTo>
                    <a:cubicBezTo>
                      <a:pt x="15547" y="25951"/>
                      <a:pt x="13751" y="25380"/>
                      <a:pt x="12130" y="24920"/>
                    </a:cubicBezTo>
                    <a:cubicBezTo>
                      <a:pt x="9284" y="24238"/>
                      <a:pt x="5905" y="21798"/>
                      <a:pt x="4128" y="19597"/>
                    </a:cubicBezTo>
                    <a:cubicBezTo>
                      <a:pt x="2710" y="17967"/>
                      <a:pt x="1466" y="16033"/>
                      <a:pt x="877" y="13989"/>
                    </a:cubicBezTo>
                    <a:cubicBezTo>
                      <a:pt x="269" y="11916"/>
                      <a:pt x="-145" y="9835"/>
                      <a:pt x="48" y="7791"/>
                    </a:cubicBezTo>
                    <a:cubicBezTo>
                      <a:pt x="195" y="6299"/>
                      <a:pt x="895" y="4945"/>
                      <a:pt x="1383" y="3665"/>
                    </a:cubicBezTo>
                    <a:cubicBezTo>
                      <a:pt x="1908" y="2302"/>
                      <a:pt x="2663" y="1050"/>
                      <a:pt x="36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8"/>
              <p:cNvSpPr/>
              <p:nvPr/>
            </p:nvSpPr>
            <p:spPr>
              <a:xfrm>
                <a:off x="-8359865" y="-2490878"/>
                <a:ext cx="339441" cy="450127"/>
              </a:xfrm>
              <a:custGeom>
                <a:avLst/>
                <a:gdLst/>
                <a:ahLst/>
                <a:cxnLst/>
                <a:rect l="l" t="t" r="r" b="b"/>
                <a:pathLst>
                  <a:path w="22295" h="29565" extrusionOk="0">
                    <a:moveTo>
                      <a:pt x="10896" y="29565"/>
                    </a:moveTo>
                    <a:cubicBezTo>
                      <a:pt x="11246" y="28414"/>
                      <a:pt x="12397" y="28525"/>
                      <a:pt x="13134" y="27963"/>
                    </a:cubicBezTo>
                    <a:cubicBezTo>
                      <a:pt x="15510" y="26158"/>
                      <a:pt x="16596" y="22926"/>
                      <a:pt x="17959" y="20522"/>
                    </a:cubicBezTo>
                    <a:cubicBezTo>
                      <a:pt x="18051" y="18432"/>
                      <a:pt x="18678" y="16856"/>
                      <a:pt x="18236" y="14379"/>
                    </a:cubicBezTo>
                    <a:cubicBezTo>
                      <a:pt x="18024" y="13320"/>
                      <a:pt x="17315" y="12436"/>
                      <a:pt x="16891" y="11589"/>
                    </a:cubicBezTo>
                    <a:cubicBezTo>
                      <a:pt x="15012" y="7804"/>
                      <a:pt x="11660" y="5539"/>
                      <a:pt x="7774" y="5410"/>
                    </a:cubicBezTo>
                    <a:cubicBezTo>
                      <a:pt x="7323" y="5391"/>
                      <a:pt x="7000" y="5382"/>
                      <a:pt x="6521" y="5364"/>
                    </a:cubicBezTo>
                    <a:cubicBezTo>
                      <a:pt x="5499" y="5345"/>
                      <a:pt x="4385" y="5815"/>
                      <a:pt x="3483" y="5944"/>
                    </a:cubicBezTo>
                    <a:cubicBezTo>
                      <a:pt x="2506" y="6054"/>
                      <a:pt x="1088" y="5244"/>
                      <a:pt x="11" y="3890"/>
                    </a:cubicBezTo>
                    <a:cubicBezTo>
                      <a:pt x="-192" y="1754"/>
                      <a:pt x="2515" y="658"/>
                      <a:pt x="4993" y="271"/>
                    </a:cubicBezTo>
                    <a:cubicBezTo>
                      <a:pt x="9220" y="-806"/>
                      <a:pt x="15519" y="1450"/>
                      <a:pt x="18208" y="4876"/>
                    </a:cubicBezTo>
                    <a:cubicBezTo>
                      <a:pt x="20381" y="7270"/>
                      <a:pt x="21836" y="10318"/>
                      <a:pt x="22177" y="13403"/>
                    </a:cubicBezTo>
                    <a:cubicBezTo>
                      <a:pt x="22536" y="16534"/>
                      <a:pt x="22094" y="19795"/>
                      <a:pt x="20630" y="22410"/>
                    </a:cubicBezTo>
                    <a:cubicBezTo>
                      <a:pt x="19562" y="24334"/>
                      <a:pt x="17913" y="25688"/>
                      <a:pt x="16394" y="26904"/>
                    </a:cubicBezTo>
                    <a:cubicBezTo>
                      <a:pt x="14745" y="28230"/>
                      <a:pt x="12848" y="29142"/>
                      <a:pt x="10896" y="2956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" name="Google Shape;215;p8"/>
            <p:cNvGrpSpPr/>
            <p:nvPr/>
          </p:nvGrpSpPr>
          <p:grpSpPr>
            <a:xfrm rot="-6998048">
              <a:off x="-81010" y="2996074"/>
              <a:ext cx="703170" cy="589308"/>
              <a:chOff x="-3567000" y="-2468681"/>
              <a:chExt cx="1723483" cy="1444405"/>
            </a:xfrm>
          </p:grpSpPr>
          <p:sp>
            <p:nvSpPr>
              <p:cNvPr id="216" name="Google Shape;216;p8"/>
              <p:cNvSpPr/>
              <p:nvPr/>
            </p:nvSpPr>
            <p:spPr>
              <a:xfrm>
                <a:off x="-3537861" y="-2425902"/>
                <a:ext cx="1694345" cy="1390393"/>
              </a:xfrm>
              <a:custGeom>
                <a:avLst/>
                <a:gdLst/>
                <a:ahLst/>
                <a:cxnLst/>
                <a:rect l="l" t="t" r="r" b="b"/>
                <a:pathLst>
                  <a:path w="111287" h="91323" extrusionOk="0">
                    <a:moveTo>
                      <a:pt x="88445" y="13418"/>
                    </a:moveTo>
                    <a:cubicBezTo>
                      <a:pt x="76418" y="3739"/>
                      <a:pt x="60616" y="-903"/>
                      <a:pt x="45246" y="166"/>
                    </a:cubicBezTo>
                    <a:cubicBezTo>
                      <a:pt x="37243" y="-332"/>
                      <a:pt x="29185" y="285"/>
                      <a:pt x="21366" y="2100"/>
                    </a:cubicBezTo>
                    <a:cubicBezTo>
                      <a:pt x="15693" y="3426"/>
                      <a:pt x="9984" y="5442"/>
                      <a:pt x="5692" y="9384"/>
                    </a:cubicBezTo>
                    <a:cubicBezTo>
                      <a:pt x="1401" y="13325"/>
                      <a:pt x="-1177" y="19560"/>
                      <a:pt x="535" y="25131"/>
                    </a:cubicBezTo>
                    <a:cubicBezTo>
                      <a:pt x="3271" y="34009"/>
                      <a:pt x="14202" y="36643"/>
                      <a:pt x="23134" y="39212"/>
                    </a:cubicBezTo>
                    <a:cubicBezTo>
                      <a:pt x="43505" y="45069"/>
                      <a:pt x="61730" y="58137"/>
                      <a:pt x="73812" y="75560"/>
                    </a:cubicBezTo>
                    <a:cubicBezTo>
                      <a:pt x="78463" y="82264"/>
                      <a:pt x="83399" y="90359"/>
                      <a:pt x="91512" y="91253"/>
                    </a:cubicBezTo>
                    <a:cubicBezTo>
                      <a:pt x="96752" y="91823"/>
                      <a:pt x="101955" y="88904"/>
                      <a:pt x="105187" y="84733"/>
                    </a:cubicBezTo>
                    <a:cubicBezTo>
                      <a:pt x="108411" y="80552"/>
                      <a:pt x="109921" y="75293"/>
                      <a:pt x="110685" y="70072"/>
                    </a:cubicBezTo>
                    <a:cubicBezTo>
                      <a:pt x="113743" y="49056"/>
                      <a:pt x="104976" y="26724"/>
                      <a:pt x="88445" y="134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8"/>
              <p:cNvSpPr/>
              <p:nvPr/>
            </p:nvSpPr>
            <p:spPr>
              <a:xfrm>
                <a:off x="-2747827" y="-2458984"/>
                <a:ext cx="874615" cy="712956"/>
              </a:xfrm>
              <a:custGeom>
                <a:avLst/>
                <a:gdLst/>
                <a:ahLst/>
                <a:cxnLst/>
                <a:rect l="l" t="t" r="r" b="b"/>
                <a:pathLst>
                  <a:path w="57446" h="46828" extrusionOk="0">
                    <a:moveTo>
                      <a:pt x="57447" y="46828"/>
                    </a:moveTo>
                    <a:cubicBezTo>
                      <a:pt x="56304" y="45603"/>
                      <a:pt x="56544" y="43724"/>
                      <a:pt x="56084" y="42187"/>
                    </a:cubicBezTo>
                    <a:cubicBezTo>
                      <a:pt x="54582" y="37288"/>
                      <a:pt x="51166" y="32406"/>
                      <a:pt x="48670" y="27765"/>
                    </a:cubicBezTo>
                    <a:cubicBezTo>
                      <a:pt x="46073" y="24938"/>
                      <a:pt x="44415" y="22157"/>
                      <a:pt x="40935" y="18924"/>
                    </a:cubicBezTo>
                    <a:cubicBezTo>
                      <a:pt x="39452" y="17515"/>
                      <a:pt x="37610" y="16558"/>
                      <a:pt x="36072" y="15425"/>
                    </a:cubicBezTo>
                    <a:cubicBezTo>
                      <a:pt x="29294" y="10618"/>
                      <a:pt x="21945" y="7515"/>
                      <a:pt x="13805" y="6050"/>
                    </a:cubicBezTo>
                    <a:cubicBezTo>
                      <a:pt x="12921" y="5893"/>
                      <a:pt x="12101" y="5755"/>
                      <a:pt x="11143" y="5590"/>
                    </a:cubicBezTo>
                    <a:cubicBezTo>
                      <a:pt x="8997" y="5194"/>
                      <a:pt x="6373" y="5268"/>
                      <a:pt x="4347" y="5028"/>
                    </a:cubicBezTo>
                    <a:cubicBezTo>
                      <a:pt x="2137" y="4761"/>
                      <a:pt x="341" y="3453"/>
                      <a:pt x="0" y="1740"/>
                    </a:cubicBezTo>
                    <a:cubicBezTo>
                      <a:pt x="1538" y="-230"/>
                      <a:pt x="5765" y="-129"/>
                      <a:pt x="9734" y="156"/>
                    </a:cubicBezTo>
                    <a:cubicBezTo>
                      <a:pt x="16485" y="433"/>
                      <a:pt x="25565" y="3370"/>
                      <a:pt x="31228" y="6630"/>
                    </a:cubicBezTo>
                    <a:cubicBezTo>
                      <a:pt x="35630" y="9006"/>
                      <a:pt x="39839" y="12017"/>
                      <a:pt x="43227" y="15517"/>
                    </a:cubicBezTo>
                    <a:cubicBezTo>
                      <a:pt x="46709" y="19081"/>
                      <a:pt x="49747" y="22921"/>
                      <a:pt x="52022" y="27121"/>
                    </a:cubicBezTo>
                    <a:cubicBezTo>
                      <a:pt x="53671" y="30187"/>
                      <a:pt x="54629" y="33456"/>
                      <a:pt x="55586" y="36587"/>
                    </a:cubicBezTo>
                    <a:cubicBezTo>
                      <a:pt x="56617" y="39949"/>
                      <a:pt x="57244" y="43384"/>
                      <a:pt x="57447" y="4682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8"/>
              <p:cNvSpPr/>
              <p:nvPr/>
            </p:nvSpPr>
            <p:spPr>
              <a:xfrm>
                <a:off x="-3493833" y="-2468681"/>
                <a:ext cx="600581" cy="285895"/>
              </a:xfrm>
              <a:custGeom>
                <a:avLst/>
                <a:gdLst/>
                <a:ahLst/>
                <a:cxnLst/>
                <a:rect l="l" t="t" r="r" b="b"/>
                <a:pathLst>
                  <a:path w="39447" h="18778" extrusionOk="0">
                    <a:moveTo>
                      <a:pt x="10" y="18779"/>
                    </a:moveTo>
                    <a:cubicBezTo>
                      <a:pt x="-119" y="17609"/>
                      <a:pt x="1050" y="17305"/>
                      <a:pt x="1621" y="16633"/>
                    </a:cubicBezTo>
                    <a:cubicBezTo>
                      <a:pt x="3491" y="14570"/>
                      <a:pt x="5342" y="11476"/>
                      <a:pt x="8178" y="10131"/>
                    </a:cubicBezTo>
                    <a:cubicBezTo>
                      <a:pt x="9679" y="8400"/>
                      <a:pt x="11466" y="7663"/>
                      <a:pt x="13897" y="6318"/>
                    </a:cubicBezTo>
                    <a:cubicBezTo>
                      <a:pt x="14928" y="5693"/>
                      <a:pt x="15868" y="4873"/>
                      <a:pt x="16899" y="4320"/>
                    </a:cubicBezTo>
                    <a:cubicBezTo>
                      <a:pt x="21448" y="2156"/>
                      <a:pt x="26127" y="821"/>
                      <a:pt x="31256" y="195"/>
                    </a:cubicBezTo>
                    <a:cubicBezTo>
                      <a:pt x="31873" y="158"/>
                      <a:pt x="32306" y="139"/>
                      <a:pt x="32941" y="112"/>
                    </a:cubicBezTo>
                    <a:cubicBezTo>
                      <a:pt x="34295" y="56"/>
                      <a:pt x="35944" y="-109"/>
                      <a:pt x="37214" y="112"/>
                    </a:cubicBezTo>
                    <a:cubicBezTo>
                      <a:pt x="38614" y="434"/>
                      <a:pt x="39517" y="1972"/>
                      <a:pt x="39443" y="3675"/>
                    </a:cubicBezTo>
                    <a:cubicBezTo>
                      <a:pt x="38347" y="5462"/>
                      <a:pt x="36303" y="5048"/>
                      <a:pt x="34258" y="5260"/>
                    </a:cubicBezTo>
                    <a:cubicBezTo>
                      <a:pt x="30851" y="5536"/>
                      <a:pt x="26182" y="6263"/>
                      <a:pt x="23033" y="7203"/>
                    </a:cubicBezTo>
                    <a:cubicBezTo>
                      <a:pt x="20592" y="7847"/>
                      <a:pt x="18262" y="8916"/>
                      <a:pt x="15969" y="9781"/>
                    </a:cubicBezTo>
                    <a:cubicBezTo>
                      <a:pt x="13630" y="10711"/>
                      <a:pt x="11549" y="12000"/>
                      <a:pt x="9384" y="13124"/>
                    </a:cubicBezTo>
                    <a:cubicBezTo>
                      <a:pt x="7838" y="13981"/>
                      <a:pt x="6124" y="14588"/>
                      <a:pt x="4660" y="15546"/>
                    </a:cubicBezTo>
                    <a:cubicBezTo>
                      <a:pt x="3426" y="16412"/>
                      <a:pt x="1925" y="17453"/>
                      <a:pt x="10" y="187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-3567000" y="-2131624"/>
                <a:ext cx="937921" cy="610035"/>
              </a:xfrm>
              <a:custGeom>
                <a:avLst/>
                <a:gdLst/>
                <a:ahLst/>
                <a:cxnLst/>
                <a:rect l="l" t="t" r="r" b="b"/>
                <a:pathLst>
                  <a:path w="61604" h="40068" extrusionOk="0">
                    <a:moveTo>
                      <a:pt x="0" y="0"/>
                    </a:moveTo>
                    <a:cubicBezTo>
                      <a:pt x="1390" y="829"/>
                      <a:pt x="1612" y="2578"/>
                      <a:pt x="2505" y="3822"/>
                    </a:cubicBezTo>
                    <a:cubicBezTo>
                      <a:pt x="5378" y="7763"/>
                      <a:pt x="10286" y="10471"/>
                      <a:pt x="14274" y="13372"/>
                    </a:cubicBezTo>
                    <a:cubicBezTo>
                      <a:pt x="17635" y="14688"/>
                      <a:pt x="20177" y="16328"/>
                      <a:pt x="24395" y="17921"/>
                    </a:cubicBezTo>
                    <a:cubicBezTo>
                      <a:pt x="26209" y="18612"/>
                      <a:pt x="28161" y="18869"/>
                      <a:pt x="29920" y="19440"/>
                    </a:cubicBezTo>
                    <a:cubicBezTo>
                      <a:pt x="37591" y="21908"/>
                      <a:pt x="45069" y="24164"/>
                      <a:pt x="52547" y="28465"/>
                    </a:cubicBezTo>
                    <a:cubicBezTo>
                      <a:pt x="53293" y="28935"/>
                      <a:pt x="54122" y="29423"/>
                      <a:pt x="54904" y="30031"/>
                    </a:cubicBezTo>
                    <a:cubicBezTo>
                      <a:pt x="56764" y="31329"/>
                      <a:pt x="59039" y="32987"/>
                      <a:pt x="60448" y="34682"/>
                    </a:cubicBezTo>
                    <a:cubicBezTo>
                      <a:pt x="62014" y="36560"/>
                      <a:pt x="61894" y="38936"/>
                      <a:pt x="60660" y="40068"/>
                    </a:cubicBezTo>
                    <a:cubicBezTo>
                      <a:pt x="58256" y="40013"/>
                      <a:pt x="56231" y="37306"/>
                      <a:pt x="53413" y="35381"/>
                    </a:cubicBezTo>
                    <a:cubicBezTo>
                      <a:pt x="48845" y="32038"/>
                      <a:pt x="41422" y="28732"/>
                      <a:pt x="36017" y="26715"/>
                    </a:cubicBezTo>
                    <a:cubicBezTo>
                      <a:pt x="31909" y="25122"/>
                      <a:pt x="27544" y="23769"/>
                      <a:pt x="23474" y="21908"/>
                    </a:cubicBezTo>
                    <a:cubicBezTo>
                      <a:pt x="19321" y="20030"/>
                      <a:pt x="15232" y="18087"/>
                      <a:pt x="11594" y="15434"/>
                    </a:cubicBezTo>
                    <a:cubicBezTo>
                      <a:pt x="8942" y="13491"/>
                      <a:pt x="6787" y="11069"/>
                      <a:pt x="4788" y="8647"/>
                    </a:cubicBezTo>
                    <a:cubicBezTo>
                      <a:pt x="2643" y="6078"/>
                      <a:pt x="958" y="3122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8"/>
              <p:cNvSpPr/>
              <p:nvPr/>
            </p:nvSpPr>
            <p:spPr>
              <a:xfrm>
                <a:off x="-2619869" y="-1548122"/>
                <a:ext cx="729643" cy="523847"/>
              </a:xfrm>
              <a:custGeom>
                <a:avLst/>
                <a:gdLst/>
                <a:ahLst/>
                <a:cxnLst/>
                <a:rect l="l" t="t" r="r" b="b"/>
                <a:pathLst>
                  <a:path w="47924" h="34407" extrusionOk="0">
                    <a:moveTo>
                      <a:pt x="47384" y="17377"/>
                    </a:moveTo>
                    <a:cubicBezTo>
                      <a:pt x="48416" y="18565"/>
                      <a:pt x="47698" y="20269"/>
                      <a:pt x="47449" y="21623"/>
                    </a:cubicBezTo>
                    <a:cubicBezTo>
                      <a:pt x="47062" y="23842"/>
                      <a:pt x="46334" y="26310"/>
                      <a:pt x="44843" y="28493"/>
                    </a:cubicBezTo>
                    <a:cubicBezTo>
                      <a:pt x="43397" y="30684"/>
                      <a:pt x="41076" y="32480"/>
                      <a:pt x="38543" y="33097"/>
                    </a:cubicBezTo>
                    <a:cubicBezTo>
                      <a:pt x="35210" y="34810"/>
                      <a:pt x="31600" y="34847"/>
                      <a:pt x="27124" y="33190"/>
                    </a:cubicBezTo>
                    <a:cubicBezTo>
                      <a:pt x="25209" y="32462"/>
                      <a:pt x="23247" y="31633"/>
                      <a:pt x="21700" y="30408"/>
                    </a:cubicBezTo>
                    <a:cubicBezTo>
                      <a:pt x="18376" y="27728"/>
                      <a:pt x="15954" y="24542"/>
                      <a:pt x="13550" y="21604"/>
                    </a:cubicBezTo>
                    <a:cubicBezTo>
                      <a:pt x="11091" y="18556"/>
                      <a:pt x="8706" y="15582"/>
                      <a:pt x="6257" y="12524"/>
                    </a:cubicBezTo>
                    <a:cubicBezTo>
                      <a:pt x="5741" y="11833"/>
                      <a:pt x="5253" y="11198"/>
                      <a:pt x="4691" y="10452"/>
                    </a:cubicBezTo>
                    <a:cubicBezTo>
                      <a:pt x="3466" y="8758"/>
                      <a:pt x="1762" y="6897"/>
                      <a:pt x="740" y="5212"/>
                    </a:cubicBezTo>
                    <a:cubicBezTo>
                      <a:pt x="-383" y="3361"/>
                      <a:pt x="-190" y="1179"/>
                      <a:pt x="1063" y="0"/>
                    </a:cubicBezTo>
                    <a:cubicBezTo>
                      <a:pt x="3457" y="73"/>
                      <a:pt x="5446" y="3113"/>
                      <a:pt x="7693" y="5783"/>
                    </a:cubicBezTo>
                    <a:cubicBezTo>
                      <a:pt x="11450" y="10277"/>
                      <a:pt x="16377" y="16816"/>
                      <a:pt x="19794" y="21282"/>
                    </a:cubicBezTo>
                    <a:cubicBezTo>
                      <a:pt x="22382" y="24662"/>
                      <a:pt x="25181" y="27627"/>
                      <a:pt x="28238" y="29257"/>
                    </a:cubicBezTo>
                    <a:cubicBezTo>
                      <a:pt x="31324" y="30952"/>
                      <a:pt x="35108" y="30905"/>
                      <a:pt x="38359" y="29754"/>
                    </a:cubicBezTo>
                    <a:cubicBezTo>
                      <a:pt x="40726" y="28953"/>
                      <a:pt x="43019" y="27627"/>
                      <a:pt x="44594" y="25463"/>
                    </a:cubicBezTo>
                    <a:cubicBezTo>
                      <a:pt x="46224" y="23170"/>
                      <a:pt x="47255" y="20370"/>
                      <a:pt x="47384" y="17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8"/>
            <p:cNvGrpSpPr/>
            <p:nvPr/>
          </p:nvGrpSpPr>
          <p:grpSpPr>
            <a:xfrm rot="-6998048">
              <a:off x="-209780" y="3660891"/>
              <a:ext cx="960718" cy="862923"/>
              <a:chOff x="-8479282" y="-2611131"/>
              <a:chExt cx="2354739" cy="2115042"/>
            </a:xfrm>
          </p:grpSpPr>
          <p:sp>
            <p:nvSpPr>
              <p:cNvPr id="222" name="Google Shape;222;p8"/>
              <p:cNvSpPr/>
              <p:nvPr/>
            </p:nvSpPr>
            <p:spPr>
              <a:xfrm>
                <a:off x="-8404472" y="-2563709"/>
                <a:ext cx="2271722" cy="2014953"/>
              </a:xfrm>
              <a:custGeom>
                <a:avLst/>
                <a:gdLst/>
                <a:ahLst/>
                <a:cxnLst/>
                <a:rect l="l" t="t" r="r" b="b"/>
                <a:pathLst>
                  <a:path w="149210" h="132345" extrusionOk="0">
                    <a:moveTo>
                      <a:pt x="137991" y="20812"/>
                    </a:moveTo>
                    <a:cubicBezTo>
                      <a:pt x="140496" y="20610"/>
                      <a:pt x="142964" y="20214"/>
                      <a:pt x="145138" y="18999"/>
                    </a:cubicBezTo>
                    <a:cubicBezTo>
                      <a:pt x="148185" y="17276"/>
                      <a:pt x="150285" y="13280"/>
                      <a:pt x="148628" y="10195"/>
                    </a:cubicBezTo>
                    <a:cubicBezTo>
                      <a:pt x="147532" y="8159"/>
                      <a:pt x="145220" y="7137"/>
                      <a:pt x="143056" y="6336"/>
                    </a:cubicBezTo>
                    <a:cubicBezTo>
                      <a:pt x="108292" y="-6511"/>
                      <a:pt x="66925" y="544"/>
                      <a:pt x="38395" y="24183"/>
                    </a:cubicBezTo>
                    <a:cubicBezTo>
                      <a:pt x="9856" y="47823"/>
                      <a:pt x="-4768" y="87155"/>
                      <a:pt x="1393" y="123705"/>
                    </a:cubicBezTo>
                    <a:cubicBezTo>
                      <a:pt x="1789" y="126045"/>
                      <a:pt x="2323" y="128503"/>
                      <a:pt x="3935" y="130235"/>
                    </a:cubicBezTo>
                    <a:cubicBezTo>
                      <a:pt x="7084" y="133633"/>
                      <a:pt x="13033" y="132611"/>
                      <a:pt x="16394" y="129415"/>
                    </a:cubicBezTo>
                    <a:cubicBezTo>
                      <a:pt x="19756" y="126229"/>
                      <a:pt x="21239" y="121597"/>
                      <a:pt x="22804" y="117241"/>
                    </a:cubicBezTo>
                    <a:cubicBezTo>
                      <a:pt x="27031" y="105462"/>
                      <a:pt x="32814" y="94310"/>
                      <a:pt x="39850" y="83987"/>
                    </a:cubicBezTo>
                    <a:cubicBezTo>
                      <a:pt x="55570" y="52354"/>
                      <a:pt x="86936" y="29138"/>
                      <a:pt x="121590" y="22664"/>
                    </a:cubicBezTo>
                    <a:lnTo>
                      <a:pt x="137991" y="208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>
                <a:off x="-8479282" y="-2397997"/>
                <a:ext cx="866759" cy="1901907"/>
              </a:xfrm>
              <a:custGeom>
                <a:avLst/>
                <a:gdLst/>
                <a:ahLst/>
                <a:cxnLst/>
                <a:rect l="l" t="t" r="r" b="b"/>
                <a:pathLst>
                  <a:path w="56930" h="124920" extrusionOk="0">
                    <a:moveTo>
                      <a:pt x="56930" y="0"/>
                    </a:moveTo>
                    <a:cubicBezTo>
                      <a:pt x="55254" y="2274"/>
                      <a:pt x="52013" y="3481"/>
                      <a:pt x="49701" y="5387"/>
                    </a:cubicBezTo>
                    <a:cubicBezTo>
                      <a:pt x="42140" y="11180"/>
                      <a:pt x="35086" y="19753"/>
                      <a:pt x="28621" y="27360"/>
                    </a:cubicBezTo>
                    <a:cubicBezTo>
                      <a:pt x="24772" y="33420"/>
                      <a:pt x="20996" y="38264"/>
                      <a:pt x="17009" y="46331"/>
                    </a:cubicBezTo>
                    <a:cubicBezTo>
                      <a:pt x="15351" y="49830"/>
                      <a:pt x="14071" y="53450"/>
                      <a:pt x="12865" y="56912"/>
                    </a:cubicBezTo>
                    <a:cubicBezTo>
                      <a:pt x="7321" y="71730"/>
                      <a:pt x="4678" y="86998"/>
                      <a:pt x="5636" y="102562"/>
                    </a:cubicBezTo>
                    <a:cubicBezTo>
                      <a:pt x="5801" y="104127"/>
                      <a:pt x="6050" y="105775"/>
                      <a:pt x="6418" y="107442"/>
                    </a:cubicBezTo>
                    <a:cubicBezTo>
                      <a:pt x="7220" y="111338"/>
                      <a:pt x="9549" y="115344"/>
                      <a:pt x="11907" y="117922"/>
                    </a:cubicBezTo>
                    <a:cubicBezTo>
                      <a:pt x="14329" y="120786"/>
                      <a:pt x="16585" y="123042"/>
                      <a:pt x="16511" y="124838"/>
                    </a:cubicBezTo>
                    <a:cubicBezTo>
                      <a:pt x="14707" y="125216"/>
                      <a:pt x="11714" y="124295"/>
                      <a:pt x="9043" y="122011"/>
                    </a:cubicBezTo>
                    <a:cubicBezTo>
                      <a:pt x="6336" y="119773"/>
                      <a:pt x="4061" y="116338"/>
                      <a:pt x="2597" y="112701"/>
                    </a:cubicBezTo>
                    <a:cubicBezTo>
                      <a:pt x="46" y="106577"/>
                      <a:pt x="-332" y="98776"/>
                      <a:pt x="221" y="91557"/>
                    </a:cubicBezTo>
                    <a:cubicBezTo>
                      <a:pt x="534" y="84226"/>
                      <a:pt x="1943" y="77071"/>
                      <a:pt x="3287" y="71269"/>
                    </a:cubicBezTo>
                    <a:cubicBezTo>
                      <a:pt x="5452" y="62392"/>
                      <a:pt x="8610" y="53588"/>
                      <a:pt x="12745" y="45732"/>
                    </a:cubicBezTo>
                    <a:cubicBezTo>
                      <a:pt x="16972" y="37683"/>
                      <a:pt x="21816" y="30197"/>
                      <a:pt x="27535" y="23603"/>
                    </a:cubicBezTo>
                    <a:cubicBezTo>
                      <a:pt x="31679" y="18768"/>
                      <a:pt x="36339" y="14716"/>
                      <a:pt x="41008" y="10848"/>
                    </a:cubicBezTo>
                    <a:cubicBezTo>
                      <a:pt x="45944" y="6630"/>
                      <a:pt x="51395" y="3158"/>
                      <a:pt x="56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7515847" y="-2611131"/>
                <a:ext cx="1390058" cy="223518"/>
              </a:xfrm>
              <a:custGeom>
                <a:avLst/>
                <a:gdLst/>
                <a:ahLst/>
                <a:cxnLst/>
                <a:rect l="l" t="t" r="r" b="b"/>
                <a:pathLst>
                  <a:path w="91301" h="14681" extrusionOk="0">
                    <a:moveTo>
                      <a:pt x="0" y="14681"/>
                    </a:moveTo>
                    <a:cubicBezTo>
                      <a:pt x="1059" y="13106"/>
                      <a:pt x="3297" y="12646"/>
                      <a:pt x="4954" y="11716"/>
                    </a:cubicBezTo>
                    <a:cubicBezTo>
                      <a:pt x="10323" y="8944"/>
                      <a:pt x="16705" y="5307"/>
                      <a:pt x="23216" y="4155"/>
                    </a:cubicBezTo>
                    <a:cubicBezTo>
                      <a:pt x="27646" y="2461"/>
                      <a:pt x="31679" y="1918"/>
                      <a:pt x="37536" y="1208"/>
                    </a:cubicBezTo>
                    <a:cubicBezTo>
                      <a:pt x="40059" y="794"/>
                      <a:pt x="42574" y="370"/>
                      <a:pt x="45023" y="122"/>
                    </a:cubicBezTo>
                    <a:cubicBezTo>
                      <a:pt x="55641" y="-394"/>
                      <a:pt x="65799" y="721"/>
                      <a:pt x="76224" y="3630"/>
                    </a:cubicBezTo>
                    <a:cubicBezTo>
                      <a:pt x="77310" y="3999"/>
                      <a:pt x="78388" y="4358"/>
                      <a:pt x="79585" y="4754"/>
                    </a:cubicBezTo>
                    <a:cubicBezTo>
                      <a:pt x="82283" y="5647"/>
                      <a:pt x="85515" y="6835"/>
                      <a:pt x="87891" y="8069"/>
                    </a:cubicBezTo>
                    <a:cubicBezTo>
                      <a:pt x="90461" y="9561"/>
                      <a:pt x="91750" y="11836"/>
                      <a:pt x="91161" y="13447"/>
                    </a:cubicBezTo>
                    <a:cubicBezTo>
                      <a:pt x="88518" y="14212"/>
                      <a:pt x="84484" y="11918"/>
                      <a:pt x="80202" y="10482"/>
                    </a:cubicBezTo>
                    <a:cubicBezTo>
                      <a:pt x="73074" y="7931"/>
                      <a:pt x="62769" y="5712"/>
                      <a:pt x="55476" y="5187"/>
                    </a:cubicBezTo>
                    <a:cubicBezTo>
                      <a:pt x="49895" y="4606"/>
                      <a:pt x="44204" y="4892"/>
                      <a:pt x="38779" y="5122"/>
                    </a:cubicBezTo>
                    <a:cubicBezTo>
                      <a:pt x="33199" y="5445"/>
                      <a:pt x="27857" y="6513"/>
                      <a:pt x="22590" y="7563"/>
                    </a:cubicBezTo>
                    <a:cubicBezTo>
                      <a:pt x="18768" y="8419"/>
                      <a:pt x="14992" y="9091"/>
                      <a:pt x="11355" y="10270"/>
                    </a:cubicBezTo>
                    <a:cubicBezTo>
                      <a:pt x="7515" y="11578"/>
                      <a:pt x="3757" y="13070"/>
                      <a:pt x="0" y="146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8170159" y="-2386503"/>
                <a:ext cx="2045616" cy="1782452"/>
              </a:xfrm>
              <a:custGeom>
                <a:avLst/>
                <a:gdLst/>
                <a:ahLst/>
                <a:cxnLst/>
                <a:rect l="l" t="t" r="r" b="b"/>
                <a:pathLst>
                  <a:path w="134359" h="117074" extrusionOk="0">
                    <a:moveTo>
                      <a:pt x="0" y="117075"/>
                    </a:moveTo>
                    <a:cubicBezTo>
                      <a:pt x="644" y="113658"/>
                      <a:pt x="3085" y="110048"/>
                      <a:pt x="4706" y="106632"/>
                    </a:cubicBezTo>
                    <a:cubicBezTo>
                      <a:pt x="9835" y="95747"/>
                      <a:pt x="15213" y="82587"/>
                      <a:pt x="22507" y="71877"/>
                    </a:cubicBezTo>
                    <a:cubicBezTo>
                      <a:pt x="26964" y="63745"/>
                      <a:pt x="31716" y="57363"/>
                      <a:pt x="39277" y="48486"/>
                    </a:cubicBezTo>
                    <a:cubicBezTo>
                      <a:pt x="42592" y="44701"/>
                      <a:pt x="45824" y="40870"/>
                      <a:pt x="49379" y="37582"/>
                    </a:cubicBezTo>
                    <a:cubicBezTo>
                      <a:pt x="64712" y="23575"/>
                      <a:pt x="83517" y="13556"/>
                      <a:pt x="105011" y="12082"/>
                    </a:cubicBezTo>
                    <a:cubicBezTo>
                      <a:pt x="107111" y="11871"/>
                      <a:pt x="109330" y="11659"/>
                      <a:pt x="111660" y="11429"/>
                    </a:cubicBezTo>
                    <a:cubicBezTo>
                      <a:pt x="116946" y="10904"/>
                      <a:pt x="122637" y="8905"/>
                      <a:pt x="126183" y="6124"/>
                    </a:cubicBezTo>
                    <a:cubicBezTo>
                      <a:pt x="130170" y="3361"/>
                      <a:pt x="132454" y="212"/>
                      <a:pt x="134278" y="0"/>
                    </a:cubicBezTo>
                    <a:cubicBezTo>
                      <a:pt x="134710" y="2192"/>
                      <a:pt x="133430" y="6142"/>
                      <a:pt x="130161" y="9209"/>
                    </a:cubicBezTo>
                    <a:cubicBezTo>
                      <a:pt x="127003" y="12359"/>
                      <a:pt x="122204" y="14578"/>
                      <a:pt x="117489" y="15692"/>
                    </a:cubicBezTo>
                    <a:cubicBezTo>
                      <a:pt x="109468" y="17635"/>
                      <a:pt x="100351" y="17295"/>
                      <a:pt x="91897" y="19569"/>
                    </a:cubicBezTo>
                    <a:cubicBezTo>
                      <a:pt x="83351" y="21660"/>
                      <a:pt x="75266" y="25288"/>
                      <a:pt x="69087" y="29000"/>
                    </a:cubicBezTo>
                    <a:cubicBezTo>
                      <a:pt x="59509" y="34599"/>
                      <a:pt x="50889" y="42049"/>
                      <a:pt x="43467" y="49913"/>
                    </a:cubicBezTo>
                    <a:cubicBezTo>
                      <a:pt x="35851" y="57990"/>
                      <a:pt x="29524" y="66941"/>
                      <a:pt x="23695" y="75993"/>
                    </a:cubicBezTo>
                    <a:cubicBezTo>
                      <a:pt x="19422" y="82587"/>
                      <a:pt x="15296" y="89043"/>
                      <a:pt x="11594" y="95710"/>
                    </a:cubicBezTo>
                    <a:cubicBezTo>
                      <a:pt x="7901" y="102516"/>
                      <a:pt x="4098" y="109533"/>
                      <a:pt x="0" y="1170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" name="Google Shape;226;p8"/>
            <p:cNvGrpSpPr/>
            <p:nvPr/>
          </p:nvGrpSpPr>
          <p:grpSpPr>
            <a:xfrm rot="-6998048">
              <a:off x="8818234" y="3987559"/>
              <a:ext cx="186769" cy="180834"/>
              <a:chOff x="-8397453" y="-196590"/>
              <a:chExt cx="457774" cy="443229"/>
            </a:xfrm>
          </p:grpSpPr>
          <p:sp>
            <p:nvSpPr>
              <p:cNvPr id="227" name="Google Shape;227;p8"/>
              <p:cNvSpPr/>
              <p:nvPr/>
            </p:nvSpPr>
            <p:spPr>
              <a:xfrm>
                <a:off x="-8339435" y="-160159"/>
                <a:ext cx="360452" cy="364167"/>
              </a:xfrm>
              <a:custGeom>
                <a:avLst/>
                <a:gdLst/>
                <a:ahLst/>
                <a:cxnLst/>
                <a:rect l="l" t="t" r="r" b="b"/>
                <a:pathLst>
                  <a:path w="23675" h="23919" extrusionOk="0">
                    <a:moveTo>
                      <a:pt x="9729" y="645"/>
                    </a:moveTo>
                    <a:cubicBezTo>
                      <a:pt x="4084" y="1584"/>
                      <a:pt x="-355" y="7220"/>
                      <a:pt x="22" y="12930"/>
                    </a:cubicBezTo>
                    <a:cubicBezTo>
                      <a:pt x="400" y="18639"/>
                      <a:pt x="5511" y="23631"/>
                      <a:pt x="11221" y="23907"/>
                    </a:cubicBezTo>
                    <a:cubicBezTo>
                      <a:pt x="16931" y="24183"/>
                      <a:pt x="22493" y="19735"/>
                      <a:pt x="23506" y="14109"/>
                    </a:cubicBezTo>
                    <a:cubicBezTo>
                      <a:pt x="24519" y="8482"/>
                      <a:pt x="20890" y="2385"/>
                      <a:pt x="15466" y="571"/>
                    </a:cubicBezTo>
                    <a:cubicBezTo>
                      <a:pt x="10042" y="-1243"/>
                      <a:pt x="3494" y="1409"/>
                      <a:pt x="842" y="64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>
                <a:off x="-8397453" y="-175292"/>
                <a:ext cx="339898" cy="421930"/>
              </a:xfrm>
              <a:custGeom>
                <a:avLst/>
                <a:gdLst/>
                <a:ahLst/>
                <a:cxnLst/>
                <a:rect l="l" t="t" r="r" b="b"/>
                <a:pathLst>
                  <a:path w="22325" h="27713" extrusionOk="0">
                    <a:moveTo>
                      <a:pt x="8715" y="0"/>
                    </a:moveTo>
                    <a:cubicBezTo>
                      <a:pt x="8972" y="1133"/>
                      <a:pt x="7895" y="1464"/>
                      <a:pt x="7434" y="2164"/>
                    </a:cubicBezTo>
                    <a:cubicBezTo>
                      <a:pt x="5961" y="4393"/>
                      <a:pt x="5335" y="7533"/>
                      <a:pt x="4110" y="9835"/>
                    </a:cubicBezTo>
                    <a:cubicBezTo>
                      <a:pt x="4128" y="11797"/>
                      <a:pt x="3557" y="13279"/>
                      <a:pt x="4110" y="15471"/>
                    </a:cubicBezTo>
                    <a:cubicBezTo>
                      <a:pt x="4377" y="16401"/>
                      <a:pt x="5132" y="17092"/>
                      <a:pt x="5611" y="17783"/>
                    </a:cubicBezTo>
                    <a:cubicBezTo>
                      <a:pt x="7794" y="20867"/>
                      <a:pt x="11219" y="22424"/>
                      <a:pt x="14903" y="22323"/>
                    </a:cubicBezTo>
                    <a:cubicBezTo>
                      <a:pt x="15354" y="22323"/>
                      <a:pt x="15649" y="22323"/>
                      <a:pt x="16119" y="22304"/>
                    </a:cubicBezTo>
                    <a:cubicBezTo>
                      <a:pt x="17113" y="22286"/>
                      <a:pt x="18246" y="21853"/>
                      <a:pt x="19204" y="21788"/>
                    </a:cubicBezTo>
                    <a:cubicBezTo>
                      <a:pt x="20235" y="21734"/>
                      <a:pt x="21524" y="22765"/>
                      <a:pt x="22325" y="24293"/>
                    </a:cubicBezTo>
                    <a:cubicBezTo>
                      <a:pt x="22234" y="26374"/>
                      <a:pt x="19867" y="26964"/>
                      <a:pt x="17665" y="27388"/>
                    </a:cubicBezTo>
                    <a:cubicBezTo>
                      <a:pt x="13963" y="28373"/>
                      <a:pt x="8079" y="27056"/>
                      <a:pt x="5114" y="24321"/>
                    </a:cubicBezTo>
                    <a:cubicBezTo>
                      <a:pt x="2774" y="22452"/>
                      <a:pt x="831" y="19781"/>
                      <a:pt x="251" y="16723"/>
                    </a:cubicBezTo>
                    <a:cubicBezTo>
                      <a:pt x="-338" y="13629"/>
                      <a:pt x="141" y="10554"/>
                      <a:pt x="1356" y="8141"/>
                    </a:cubicBezTo>
                    <a:cubicBezTo>
                      <a:pt x="2250" y="6363"/>
                      <a:pt x="3631" y="5065"/>
                      <a:pt x="4754" y="3757"/>
                    </a:cubicBezTo>
                    <a:cubicBezTo>
                      <a:pt x="5961" y="2348"/>
                      <a:pt x="7296" y="1123"/>
                      <a:pt x="87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231771" y="-196590"/>
                <a:ext cx="292092" cy="349094"/>
              </a:xfrm>
              <a:custGeom>
                <a:avLst/>
                <a:gdLst/>
                <a:ahLst/>
                <a:cxnLst/>
                <a:rect l="l" t="t" r="r" b="b"/>
                <a:pathLst>
                  <a:path w="19185" h="22929" extrusionOk="0">
                    <a:moveTo>
                      <a:pt x="13477" y="22930"/>
                    </a:moveTo>
                    <a:cubicBezTo>
                      <a:pt x="13265" y="21871"/>
                      <a:pt x="14196" y="21778"/>
                      <a:pt x="14564" y="21180"/>
                    </a:cubicBezTo>
                    <a:cubicBezTo>
                      <a:pt x="15706" y="19264"/>
                      <a:pt x="15310" y="16713"/>
                      <a:pt x="15816" y="14761"/>
                    </a:cubicBezTo>
                    <a:cubicBezTo>
                      <a:pt x="15245" y="13288"/>
                      <a:pt x="15466" y="12045"/>
                      <a:pt x="14693" y="10405"/>
                    </a:cubicBezTo>
                    <a:cubicBezTo>
                      <a:pt x="14370" y="9696"/>
                      <a:pt x="13597" y="9272"/>
                      <a:pt x="13182" y="8766"/>
                    </a:cubicBezTo>
                    <a:cubicBezTo>
                      <a:pt x="11248" y="6611"/>
                      <a:pt x="8550" y="5451"/>
                      <a:pt x="5760" y="5368"/>
                    </a:cubicBezTo>
                    <a:cubicBezTo>
                      <a:pt x="5401" y="5350"/>
                      <a:pt x="5226" y="5340"/>
                      <a:pt x="4857" y="5322"/>
                    </a:cubicBezTo>
                    <a:cubicBezTo>
                      <a:pt x="4121" y="5248"/>
                      <a:pt x="3320" y="5635"/>
                      <a:pt x="2647" y="5598"/>
                    </a:cubicBezTo>
                    <a:cubicBezTo>
                      <a:pt x="1929" y="5543"/>
                      <a:pt x="833" y="4456"/>
                      <a:pt x="4" y="2937"/>
                    </a:cubicBezTo>
                    <a:cubicBezTo>
                      <a:pt x="-106" y="929"/>
                      <a:pt x="1993" y="423"/>
                      <a:pt x="3844" y="165"/>
                    </a:cubicBezTo>
                    <a:cubicBezTo>
                      <a:pt x="7049" y="-489"/>
                      <a:pt x="11534" y="883"/>
                      <a:pt x="13993" y="2900"/>
                    </a:cubicBezTo>
                    <a:cubicBezTo>
                      <a:pt x="15936" y="4309"/>
                      <a:pt x="17639" y="6399"/>
                      <a:pt x="18367" y="8674"/>
                    </a:cubicBezTo>
                    <a:cubicBezTo>
                      <a:pt x="19131" y="10976"/>
                      <a:pt x="19426" y="13334"/>
                      <a:pt x="18966" y="15544"/>
                    </a:cubicBezTo>
                    <a:cubicBezTo>
                      <a:pt x="18616" y="17165"/>
                      <a:pt x="17667" y="18518"/>
                      <a:pt x="16857" y="19752"/>
                    </a:cubicBezTo>
                    <a:cubicBezTo>
                      <a:pt x="15982" y="21097"/>
                      <a:pt x="14812" y="22211"/>
                      <a:pt x="13477" y="229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" name="Google Shape;230;p8"/>
            <p:cNvGrpSpPr/>
            <p:nvPr/>
          </p:nvGrpSpPr>
          <p:grpSpPr>
            <a:xfrm rot="-6998048">
              <a:off x="728921" y="826591"/>
              <a:ext cx="418098" cy="345624"/>
              <a:chOff x="-8001538" y="4195657"/>
              <a:chExt cx="1024768" cy="847131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-7969400" y="4205735"/>
                <a:ext cx="992289" cy="802205"/>
              </a:xfrm>
              <a:custGeom>
                <a:avLst/>
                <a:gdLst/>
                <a:ahLst/>
                <a:cxnLst/>
                <a:rect l="l" t="t" r="r" b="b"/>
                <a:pathLst>
                  <a:path w="65175" h="52690" extrusionOk="0">
                    <a:moveTo>
                      <a:pt x="56278" y="1382"/>
                    </a:moveTo>
                    <a:cubicBezTo>
                      <a:pt x="41119" y="-395"/>
                      <a:pt x="25372" y="3454"/>
                      <a:pt x="12747" y="12028"/>
                    </a:cubicBezTo>
                    <a:cubicBezTo>
                      <a:pt x="6199" y="16476"/>
                      <a:pt x="84" y="23033"/>
                      <a:pt x="1" y="30943"/>
                    </a:cubicBezTo>
                    <a:cubicBezTo>
                      <a:pt x="-91" y="39296"/>
                      <a:pt x="6751" y="46350"/>
                      <a:pt x="14404" y="49711"/>
                    </a:cubicBezTo>
                    <a:cubicBezTo>
                      <a:pt x="24939" y="54334"/>
                      <a:pt x="37694" y="53533"/>
                      <a:pt x="47566" y="47621"/>
                    </a:cubicBezTo>
                    <a:cubicBezTo>
                      <a:pt x="57438" y="41718"/>
                      <a:pt x="64179" y="30860"/>
                      <a:pt x="65091" y="19395"/>
                    </a:cubicBezTo>
                    <a:cubicBezTo>
                      <a:pt x="65634" y="12608"/>
                      <a:pt x="63617" y="4835"/>
                      <a:pt x="57613" y="1621"/>
                    </a:cubicBezTo>
                    <a:cubicBezTo>
                      <a:pt x="53690" y="-478"/>
                      <a:pt x="48938" y="-174"/>
                      <a:pt x="44545" y="516"/>
                    </a:cubicBezTo>
                    <a:cubicBezTo>
                      <a:pt x="33909" y="2202"/>
                      <a:pt x="23576" y="5848"/>
                      <a:pt x="14248" y="1121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-8001538" y="4195657"/>
                <a:ext cx="763321" cy="830554"/>
              </a:xfrm>
              <a:custGeom>
                <a:avLst/>
                <a:gdLst/>
                <a:ahLst/>
                <a:cxnLst/>
                <a:rect l="l" t="t" r="r" b="b"/>
                <a:pathLst>
                  <a:path w="50136" h="54552" extrusionOk="0">
                    <a:moveTo>
                      <a:pt x="50136" y="0"/>
                    </a:moveTo>
                    <a:cubicBezTo>
                      <a:pt x="48553" y="1363"/>
                      <a:pt x="46039" y="1289"/>
                      <a:pt x="43985" y="1768"/>
                    </a:cubicBezTo>
                    <a:cubicBezTo>
                      <a:pt x="37410" y="3333"/>
                      <a:pt x="29840" y="5765"/>
                      <a:pt x="23108" y="7901"/>
                    </a:cubicBezTo>
                    <a:cubicBezTo>
                      <a:pt x="18669" y="10351"/>
                      <a:pt x="14571" y="11990"/>
                      <a:pt x="10252" y="16503"/>
                    </a:cubicBezTo>
                    <a:cubicBezTo>
                      <a:pt x="8465" y="18482"/>
                      <a:pt x="7379" y="20914"/>
                      <a:pt x="6458" y="23161"/>
                    </a:cubicBezTo>
                    <a:cubicBezTo>
                      <a:pt x="4395" y="28060"/>
                      <a:pt x="4358" y="33466"/>
                      <a:pt x="6789" y="37656"/>
                    </a:cubicBezTo>
                    <a:cubicBezTo>
                      <a:pt x="9156" y="41910"/>
                      <a:pt x="13549" y="45088"/>
                      <a:pt x="18504" y="46883"/>
                    </a:cubicBezTo>
                    <a:cubicBezTo>
                      <a:pt x="19535" y="47261"/>
                      <a:pt x="20667" y="47629"/>
                      <a:pt x="21855" y="47979"/>
                    </a:cubicBezTo>
                    <a:cubicBezTo>
                      <a:pt x="24609" y="48790"/>
                      <a:pt x="28127" y="49084"/>
                      <a:pt x="30899" y="49582"/>
                    </a:cubicBezTo>
                    <a:cubicBezTo>
                      <a:pt x="33929" y="50134"/>
                      <a:pt x="36203" y="51764"/>
                      <a:pt x="36332" y="53495"/>
                    </a:cubicBezTo>
                    <a:cubicBezTo>
                      <a:pt x="33993" y="55144"/>
                      <a:pt x="28652" y="54591"/>
                      <a:pt x="23366" y="53680"/>
                    </a:cubicBezTo>
                    <a:cubicBezTo>
                      <a:pt x="18973" y="52943"/>
                      <a:pt x="13494" y="51239"/>
                      <a:pt x="8963" y="47795"/>
                    </a:cubicBezTo>
                    <a:cubicBezTo>
                      <a:pt x="4404" y="44480"/>
                      <a:pt x="997" y="39231"/>
                      <a:pt x="297" y="34359"/>
                    </a:cubicBezTo>
                    <a:cubicBezTo>
                      <a:pt x="-974" y="26927"/>
                      <a:pt x="1964" y="19523"/>
                      <a:pt x="6614" y="14523"/>
                    </a:cubicBezTo>
                    <a:cubicBezTo>
                      <a:pt x="11440" y="9366"/>
                      <a:pt x="17509" y="6216"/>
                      <a:pt x="23559" y="4356"/>
                    </a:cubicBezTo>
                    <a:cubicBezTo>
                      <a:pt x="28007" y="3002"/>
                      <a:pt x="32427" y="2606"/>
                      <a:pt x="36673" y="1961"/>
                    </a:cubicBezTo>
                    <a:cubicBezTo>
                      <a:pt x="41213" y="1280"/>
                      <a:pt x="45679" y="773"/>
                      <a:pt x="501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8"/>
              <p:cNvSpPr/>
              <p:nvPr/>
            </p:nvSpPr>
            <p:spPr>
              <a:xfrm>
                <a:off x="-7357289" y="4239258"/>
                <a:ext cx="380518" cy="803530"/>
              </a:xfrm>
              <a:custGeom>
                <a:avLst/>
                <a:gdLst/>
                <a:ahLst/>
                <a:cxnLst/>
                <a:rect l="l" t="t" r="r" b="b"/>
                <a:pathLst>
                  <a:path w="24993" h="52777" extrusionOk="0">
                    <a:moveTo>
                      <a:pt x="0" y="52777"/>
                    </a:moveTo>
                    <a:cubicBezTo>
                      <a:pt x="469" y="51451"/>
                      <a:pt x="1961" y="51267"/>
                      <a:pt x="2947" y="50521"/>
                    </a:cubicBezTo>
                    <a:cubicBezTo>
                      <a:pt x="6078" y="48136"/>
                      <a:pt x="8546" y="44259"/>
                      <a:pt x="11392" y="41432"/>
                    </a:cubicBezTo>
                    <a:cubicBezTo>
                      <a:pt x="12708" y="38789"/>
                      <a:pt x="14385" y="36984"/>
                      <a:pt x="15932" y="33705"/>
                    </a:cubicBezTo>
                    <a:cubicBezTo>
                      <a:pt x="16604" y="32306"/>
                      <a:pt x="16807" y="30712"/>
                      <a:pt x="17276" y="29340"/>
                    </a:cubicBezTo>
                    <a:cubicBezTo>
                      <a:pt x="19238" y="23336"/>
                      <a:pt x="20002" y="17368"/>
                      <a:pt x="19532" y="11125"/>
                    </a:cubicBezTo>
                    <a:cubicBezTo>
                      <a:pt x="19487" y="10434"/>
                      <a:pt x="19440" y="9835"/>
                      <a:pt x="19394" y="9080"/>
                    </a:cubicBezTo>
                    <a:cubicBezTo>
                      <a:pt x="19311" y="7432"/>
                      <a:pt x="18741" y="5525"/>
                      <a:pt x="18621" y="3978"/>
                    </a:cubicBezTo>
                    <a:cubicBezTo>
                      <a:pt x="18492" y="2293"/>
                      <a:pt x="19514" y="654"/>
                      <a:pt x="21117" y="0"/>
                    </a:cubicBezTo>
                    <a:cubicBezTo>
                      <a:pt x="23262" y="700"/>
                      <a:pt x="23861" y="3923"/>
                      <a:pt x="24395" y="6934"/>
                    </a:cubicBezTo>
                    <a:cubicBezTo>
                      <a:pt x="25454" y="12036"/>
                      <a:pt x="25021" y="19376"/>
                      <a:pt x="23778" y="24257"/>
                    </a:cubicBezTo>
                    <a:cubicBezTo>
                      <a:pt x="22922" y="28014"/>
                      <a:pt x="21623" y="31790"/>
                      <a:pt x="19772" y="35068"/>
                    </a:cubicBezTo>
                    <a:cubicBezTo>
                      <a:pt x="17893" y="38420"/>
                      <a:pt x="15793" y="41560"/>
                      <a:pt x="13224" y="44204"/>
                    </a:cubicBezTo>
                    <a:cubicBezTo>
                      <a:pt x="11336" y="46119"/>
                      <a:pt x="9108" y="47537"/>
                      <a:pt x="7045" y="48983"/>
                    </a:cubicBezTo>
                    <a:cubicBezTo>
                      <a:pt x="4835" y="50530"/>
                      <a:pt x="2468" y="51810"/>
                      <a:pt x="0" y="52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4" name="Google Shape;234;p8"/>
          <p:cNvGrpSpPr/>
          <p:nvPr/>
        </p:nvGrpSpPr>
        <p:grpSpPr>
          <a:xfrm>
            <a:off x="735900" y="408518"/>
            <a:ext cx="7672200" cy="6040967"/>
            <a:chOff x="735900" y="306388"/>
            <a:chExt cx="7672200" cy="4530725"/>
          </a:xfrm>
        </p:grpSpPr>
        <p:cxnSp>
          <p:nvCxnSpPr>
            <p:cNvPr id="235" name="Google Shape;235;p8"/>
            <p:cNvCxnSpPr/>
            <p:nvPr/>
          </p:nvCxnSpPr>
          <p:spPr>
            <a:xfrm>
              <a:off x="735900" y="306388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8"/>
            <p:cNvCxnSpPr/>
            <p:nvPr/>
          </p:nvCxnSpPr>
          <p:spPr>
            <a:xfrm>
              <a:off x="735900" y="4837113"/>
              <a:ext cx="7672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746049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868925" y="1765351"/>
            <a:ext cx="3636600" cy="18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868925" y="3818651"/>
            <a:ext cx="3636600" cy="1274000"/>
          </a:xfrm>
          <a:prstGeom prst="rect">
            <a:avLst/>
          </a:prstGeom>
          <a:solidFill>
            <a:srgbClr val="FF837B">
              <a:alpha val="308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9" name="Google Shape;69;p9"/>
          <p:cNvGrpSpPr/>
          <p:nvPr/>
        </p:nvGrpSpPr>
        <p:grpSpPr>
          <a:xfrm rot="10800000" flipH="1"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70" name="Google Shape;70;p9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9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9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115023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4939025" y="4960800"/>
            <a:ext cx="3491700" cy="113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2209020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4911975" y="2029684"/>
            <a:ext cx="3098700" cy="1537200"/>
          </a:xfrm>
          <a:prstGeom prst="rect">
            <a:avLst/>
          </a:prstGeom>
          <a:solidFill>
            <a:srgbClr val="FF837B">
              <a:alpha val="308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4911975" y="3871517"/>
            <a:ext cx="3098700" cy="956800"/>
          </a:xfrm>
          <a:prstGeom prst="rect">
            <a:avLst/>
          </a:prstGeom>
          <a:solidFill>
            <a:srgbClr val="FF837B">
              <a:alpha val="308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80" name="Google Shape;80;p11"/>
          <p:cNvGrpSpPr/>
          <p:nvPr/>
        </p:nvGrpSpPr>
        <p:grpSpPr>
          <a:xfrm rot="10800000"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81" name="Google Shape;81;p11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11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11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11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5222151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198725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006100"/>
            <a:ext cx="1063200" cy="596800"/>
          </a:xfrm>
          <a:prstGeom prst="rect">
            <a:avLst/>
          </a:prstGeom>
          <a:solidFill>
            <a:srgbClr val="FF837B">
              <a:alpha val="308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4236599"/>
            <a:ext cx="1063200" cy="596800"/>
          </a:xfrm>
          <a:prstGeom prst="rect">
            <a:avLst/>
          </a:prstGeom>
          <a:solidFill>
            <a:srgbClr val="FF837B">
              <a:alpha val="308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1" y="2006100"/>
            <a:ext cx="1063200" cy="596800"/>
          </a:xfrm>
          <a:prstGeom prst="rect">
            <a:avLst/>
          </a:prstGeom>
          <a:solidFill>
            <a:srgbClr val="FF837B">
              <a:alpha val="308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1" y="4236599"/>
            <a:ext cx="1063200" cy="596800"/>
          </a:xfrm>
          <a:prstGeom prst="rect">
            <a:avLst/>
          </a:prstGeom>
          <a:solidFill>
            <a:srgbClr val="FF837B">
              <a:alpha val="308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49" y="2006100"/>
            <a:ext cx="1063200" cy="596800"/>
          </a:xfrm>
          <a:prstGeom prst="rect">
            <a:avLst/>
          </a:prstGeom>
          <a:solidFill>
            <a:srgbClr val="FF837B">
              <a:alpha val="308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49" y="4236600"/>
            <a:ext cx="1063200" cy="596800"/>
          </a:xfrm>
          <a:prstGeom prst="rect">
            <a:avLst/>
          </a:prstGeom>
          <a:solidFill>
            <a:srgbClr val="FF837B">
              <a:alpha val="308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720000" y="2631533"/>
            <a:ext cx="20364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8"/>
          </p:nvPr>
        </p:nvSpPr>
        <p:spPr>
          <a:xfrm>
            <a:off x="3419274" y="2631533"/>
            <a:ext cx="20364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9"/>
          </p:nvPr>
        </p:nvSpPr>
        <p:spPr>
          <a:xfrm>
            <a:off x="6118550" y="2631533"/>
            <a:ext cx="20364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3"/>
          </p:nvPr>
        </p:nvSpPr>
        <p:spPr>
          <a:xfrm>
            <a:off x="720000" y="4862128"/>
            <a:ext cx="20364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4"/>
          </p:nvPr>
        </p:nvSpPr>
        <p:spPr>
          <a:xfrm>
            <a:off x="3419274" y="4862128"/>
            <a:ext cx="20364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5"/>
          </p:nvPr>
        </p:nvSpPr>
        <p:spPr>
          <a:xfrm>
            <a:off x="6118550" y="4862128"/>
            <a:ext cx="20364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6"/>
          </p:nvPr>
        </p:nvSpPr>
        <p:spPr>
          <a:xfrm>
            <a:off x="720000" y="3114020"/>
            <a:ext cx="2036400" cy="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7"/>
          </p:nvPr>
        </p:nvSpPr>
        <p:spPr>
          <a:xfrm>
            <a:off x="3419276" y="3114020"/>
            <a:ext cx="2036400" cy="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8"/>
          </p:nvPr>
        </p:nvSpPr>
        <p:spPr>
          <a:xfrm>
            <a:off x="720000" y="5354231"/>
            <a:ext cx="2036400" cy="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9"/>
          </p:nvPr>
        </p:nvSpPr>
        <p:spPr>
          <a:xfrm>
            <a:off x="3419276" y="5354231"/>
            <a:ext cx="2036400" cy="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20"/>
          </p:nvPr>
        </p:nvSpPr>
        <p:spPr>
          <a:xfrm>
            <a:off x="6118551" y="3114020"/>
            <a:ext cx="2036400" cy="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21"/>
          </p:nvPr>
        </p:nvSpPr>
        <p:spPr>
          <a:xfrm>
            <a:off x="6118551" y="5354231"/>
            <a:ext cx="2036400" cy="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06" name="Google Shape;106;p13"/>
          <p:cNvGrpSpPr/>
          <p:nvPr/>
        </p:nvGrpSpPr>
        <p:grpSpPr>
          <a:xfrm rot="10800000"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107" name="Google Shape;107;p13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13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13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13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669253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13" name="Google Shape;113;p14"/>
          <p:cNvGrpSpPr/>
          <p:nvPr/>
        </p:nvGrpSpPr>
        <p:grpSpPr>
          <a:xfrm flipH="1"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114" name="Google Shape;114;p14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14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14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14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58854524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20" name="Google Shape;120;p15"/>
          <p:cNvGrpSpPr/>
          <p:nvPr/>
        </p:nvGrpSpPr>
        <p:grpSpPr>
          <a:xfrm rot="10800000" flipH="1"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121" name="Google Shape;121;p15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15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15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15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4634682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27" name="Google Shape;127;p16"/>
          <p:cNvGrpSpPr/>
          <p:nvPr/>
        </p:nvGrpSpPr>
        <p:grpSpPr>
          <a:xfrm rot="10800000"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128" name="Google Shape;128;p16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6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6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6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9517047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5248275" y="4994884"/>
            <a:ext cx="2831400" cy="487600"/>
          </a:xfrm>
          <a:prstGeom prst="rect">
            <a:avLst/>
          </a:prstGeom>
          <a:solidFill>
            <a:srgbClr val="FF837B">
              <a:alpha val="308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3989625" y="1375500"/>
            <a:ext cx="4089900" cy="33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 rot="10800000"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136" name="Google Shape;136;p17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17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17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17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7757207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930850" y="1456400"/>
            <a:ext cx="3246300" cy="25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1"/>
          </p:nvPr>
        </p:nvSpPr>
        <p:spPr>
          <a:xfrm>
            <a:off x="930850" y="4199600"/>
            <a:ext cx="3246300" cy="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 rot="6334148">
            <a:off x="-8939961" y="4264"/>
            <a:ext cx="1754079" cy="1057606"/>
          </a:xfrm>
          <a:custGeom>
            <a:avLst/>
            <a:gdLst/>
            <a:ahLst/>
            <a:cxnLst/>
            <a:rect l="l" t="t" r="r" b="b"/>
            <a:pathLst>
              <a:path w="41310" h="33210" extrusionOk="0">
                <a:moveTo>
                  <a:pt x="0" y="0"/>
                </a:moveTo>
                <a:cubicBezTo>
                  <a:pt x="3645" y="1013"/>
                  <a:pt x="3877" y="393"/>
                  <a:pt x="7290" y="2025"/>
                </a:cubicBezTo>
                <a:cubicBezTo>
                  <a:pt x="12120" y="4335"/>
                  <a:pt x="12414" y="11604"/>
                  <a:pt x="16200" y="15390"/>
                </a:cubicBezTo>
                <a:cubicBezTo>
                  <a:pt x="23457" y="22647"/>
                  <a:pt x="34053" y="25953"/>
                  <a:pt x="41310" y="3321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44" name="Google Shape;144;p18"/>
          <p:cNvGrpSpPr/>
          <p:nvPr/>
        </p:nvGrpSpPr>
        <p:grpSpPr>
          <a:xfrm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145" name="Google Shape;145;p18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18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8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8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9" name="Google Shape;149;p18"/>
          <p:cNvSpPr>
            <a:spLocks noGrp="1"/>
          </p:cNvSpPr>
          <p:nvPr>
            <p:ph type="pic" idx="2"/>
          </p:nvPr>
        </p:nvSpPr>
        <p:spPr>
          <a:xfrm flipH="1">
            <a:off x="4529725" y="762000"/>
            <a:ext cx="3691500" cy="5072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540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"/>
          <p:cNvSpPr txBox="1">
            <a:spLocks noGrp="1"/>
          </p:cNvSpPr>
          <p:nvPr>
            <p:ph type="title"/>
          </p:nvPr>
        </p:nvSpPr>
        <p:spPr>
          <a:xfrm>
            <a:off x="2201850" y="2113165"/>
            <a:ext cx="47403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9" name="Google Shape;239;p9"/>
          <p:cNvSpPr txBox="1">
            <a:spLocks noGrp="1"/>
          </p:cNvSpPr>
          <p:nvPr>
            <p:ph type="subTitle" idx="1"/>
          </p:nvPr>
        </p:nvSpPr>
        <p:spPr>
          <a:xfrm>
            <a:off x="2201925" y="3237235"/>
            <a:ext cx="4740300" cy="1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40" name="Google Shape;240;p9"/>
          <p:cNvGrpSpPr/>
          <p:nvPr/>
        </p:nvGrpSpPr>
        <p:grpSpPr>
          <a:xfrm rot="317006">
            <a:off x="5333194" y="-487242"/>
            <a:ext cx="6415639" cy="8554185"/>
            <a:chOff x="3530153" y="-1603550"/>
            <a:chExt cx="9173436" cy="9173436"/>
          </a:xfrm>
        </p:grpSpPr>
        <p:sp>
          <p:nvSpPr>
            <p:cNvPr id="241" name="Google Shape;241;p9"/>
            <p:cNvSpPr/>
            <p:nvPr/>
          </p:nvSpPr>
          <p:spPr>
            <a:xfrm>
              <a:off x="4067651" y="-508312"/>
              <a:ext cx="8098397" cy="6982372"/>
            </a:xfrm>
            <a:custGeom>
              <a:avLst/>
              <a:gdLst/>
              <a:ahLst/>
              <a:cxnLst/>
              <a:rect l="l" t="t" r="r" b="b"/>
              <a:pathLst>
                <a:path w="461250" h="397686" extrusionOk="0">
                  <a:moveTo>
                    <a:pt x="460553" y="216844"/>
                  </a:moveTo>
                  <a:cubicBezTo>
                    <a:pt x="456832" y="251682"/>
                    <a:pt x="439980" y="283933"/>
                    <a:pt x="419250" y="312177"/>
                  </a:cubicBezTo>
                  <a:cubicBezTo>
                    <a:pt x="397065" y="342419"/>
                    <a:pt x="369310" y="369697"/>
                    <a:pt x="334904" y="384597"/>
                  </a:cubicBezTo>
                  <a:cubicBezTo>
                    <a:pt x="295195" y="401790"/>
                    <a:pt x="249186" y="401053"/>
                    <a:pt x="207893" y="388161"/>
                  </a:cubicBezTo>
                  <a:cubicBezTo>
                    <a:pt x="166590" y="375268"/>
                    <a:pt x="129643" y="350919"/>
                    <a:pt x="97043" y="322472"/>
                  </a:cubicBezTo>
                  <a:cubicBezTo>
                    <a:pt x="61321" y="291290"/>
                    <a:pt x="29697" y="254040"/>
                    <a:pt x="12310" y="209919"/>
                  </a:cubicBezTo>
                  <a:cubicBezTo>
                    <a:pt x="1029" y="181297"/>
                    <a:pt x="-3944" y="149360"/>
                    <a:pt x="3608" y="119523"/>
                  </a:cubicBezTo>
                  <a:cubicBezTo>
                    <a:pt x="16694" y="67897"/>
                    <a:pt x="65437" y="31465"/>
                    <a:pt x="116870" y="17633"/>
                  </a:cubicBezTo>
                  <a:cubicBezTo>
                    <a:pt x="154848" y="7421"/>
                    <a:pt x="194420" y="7328"/>
                    <a:pt x="233890" y="9907"/>
                  </a:cubicBezTo>
                  <a:cubicBezTo>
                    <a:pt x="244996" y="7780"/>
                    <a:pt x="256102" y="4851"/>
                    <a:pt x="267135" y="2678"/>
                  </a:cubicBezTo>
                  <a:cubicBezTo>
                    <a:pt x="291714" y="-2166"/>
                    <a:pt x="320510" y="-1936"/>
                    <a:pt x="337777" y="16188"/>
                  </a:cubicBezTo>
                  <a:cubicBezTo>
                    <a:pt x="354169" y="33390"/>
                    <a:pt x="354428" y="60806"/>
                    <a:pt x="368370" y="80062"/>
                  </a:cubicBezTo>
                  <a:cubicBezTo>
                    <a:pt x="382405" y="99429"/>
                    <a:pt x="407417" y="107008"/>
                    <a:pt x="425945" y="122129"/>
                  </a:cubicBezTo>
                  <a:cubicBezTo>
                    <a:pt x="453094" y="144268"/>
                    <a:pt x="464283" y="181997"/>
                    <a:pt x="460553" y="216844"/>
                  </a:cubicBezTo>
                  <a:close/>
                </a:path>
              </a:pathLst>
            </a:custGeom>
            <a:solidFill>
              <a:srgbClr val="7CD2DA">
                <a:alpha val="82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 rot="2700000">
              <a:off x="4633557" y="-20117"/>
              <a:ext cx="6966628" cy="6006570"/>
            </a:xfrm>
            <a:custGeom>
              <a:avLst/>
              <a:gdLst/>
              <a:ahLst/>
              <a:cxnLst/>
              <a:rect l="l" t="t" r="r" b="b"/>
              <a:pathLst>
                <a:path w="461250" h="397686" extrusionOk="0">
                  <a:moveTo>
                    <a:pt x="460553" y="216844"/>
                  </a:moveTo>
                  <a:cubicBezTo>
                    <a:pt x="456832" y="251682"/>
                    <a:pt x="439980" y="283933"/>
                    <a:pt x="419250" y="312177"/>
                  </a:cubicBezTo>
                  <a:cubicBezTo>
                    <a:pt x="397065" y="342419"/>
                    <a:pt x="369310" y="369697"/>
                    <a:pt x="334904" y="384597"/>
                  </a:cubicBezTo>
                  <a:cubicBezTo>
                    <a:pt x="295195" y="401790"/>
                    <a:pt x="249186" y="401053"/>
                    <a:pt x="207893" y="388161"/>
                  </a:cubicBezTo>
                  <a:cubicBezTo>
                    <a:pt x="166590" y="375268"/>
                    <a:pt x="129643" y="350919"/>
                    <a:pt x="97043" y="322472"/>
                  </a:cubicBezTo>
                  <a:cubicBezTo>
                    <a:pt x="61321" y="291290"/>
                    <a:pt x="29697" y="254040"/>
                    <a:pt x="12310" y="209919"/>
                  </a:cubicBezTo>
                  <a:cubicBezTo>
                    <a:pt x="1029" y="181297"/>
                    <a:pt x="-3944" y="149360"/>
                    <a:pt x="3608" y="119523"/>
                  </a:cubicBezTo>
                  <a:cubicBezTo>
                    <a:pt x="16694" y="67897"/>
                    <a:pt x="65437" y="31465"/>
                    <a:pt x="116870" y="17633"/>
                  </a:cubicBezTo>
                  <a:cubicBezTo>
                    <a:pt x="154848" y="7421"/>
                    <a:pt x="194420" y="7328"/>
                    <a:pt x="233890" y="9907"/>
                  </a:cubicBezTo>
                  <a:cubicBezTo>
                    <a:pt x="244996" y="7780"/>
                    <a:pt x="256102" y="4851"/>
                    <a:pt x="267135" y="2678"/>
                  </a:cubicBezTo>
                  <a:cubicBezTo>
                    <a:pt x="291714" y="-2166"/>
                    <a:pt x="320510" y="-1936"/>
                    <a:pt x="337777" y="16188"/>
                  </a:cubicBezTo>
                  <a:cubicBezTo>
                    <a:pt x="354169" y="33390"/>
                    <a:pt x="354428" y="60806"/>
                    <a:pt x="368370" y="80062"/>
                  </a:cubicBezTo>
                  <a:cubicBezTo>
                    <a:pt x="382405" y="99429"/>
                    <a:pt x="407417" y="107008"/>
                    <a:pt x="425945" y="122129"/>
                  </a:cubicBezTo>
                  <a:cubicBezTo>
                    <a:pt x="453094" y="144268"/>
                    <a:pt x="464283" y="181997"/>
                    <a:pt x="460553" y="216844"/>
                  </a:cubicBezTo>
                  <a:close/>
                </a:path>
              </a:pathLst>
            </a:custGeom>
            <a:solidFill>
              <a:srgbClr val="7CD2DA">
                <a:alpha val="183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 rot="10800000">
              <a:off x="5356187" y="603224"/>
              <a:ext cx="5521163" cy="4760301"/>
            </a:xfrm>
            <a:custGeom>
              <a:avLst/>
              <a:gdLst/>
              <a:ahLst/>
              <a:cxnLst/>
              <a:rect l="l" t="t" r="r" b="b"/>
              <a:pathLst>
                <a:path w="461250" h="397686" extrusionOk="0">
                  <a:moveTo>
                    <a:pt x="460553" y="216844"/>
                  </a:moveTo>
                  <a:cubicBezTo>
                    <a:pt x="456832" y="251682"/>
                    <a:pt x="439980" y="283933"/>
                    <a:pt x="419250" y="312177"/>
                  </a:cubicBezTo>
                  <a:cubicBezTo>
                    <a:pt x="397065" y="342419"/>
                    <a:pt x="369310" y="369697"/>
                    <a:pt x="334904" y="384597"/>
                  </a:cubicBezTo>
                  <a:cubicBezTo>
                    <a:pt x="295195" y="401790"/>
                    <a:pt x="249186" y="401053"/>
                    <a:pt x="207893" y="388161"/>
                  </a:cubicBezTo>
                  <a:cubicBezTo>
                    <a:pt x="166590" y="375268"/>
                    <a:pt x="129643" y="350919"/>
                    <a:pt x="97043" y="322472"/>
                  </a:cubicBezTo>
                  <a:cubicBezTo>
                    <a:pt x="61321" y="291290"/>
                    <a:pt x="29697" y="254040"/>
                    <a:pt x="12310" y="209919"/>
                  </a:cubicBezTo>
                  <a:cubicBezTo>
                    <a:pt x="1029" y="181297"/>
                    <a:pt x="-3944" y="149360"/>
                    <a:pt x="3608" y="119523"/>
                  </a:cubicBezTo>
                  <a:cubicBezTo>
                    <a:pt x="16694" y="67897"/>
                    <a:pt x="65437" y="31465"/>
                    <a:pt x="116870" y="17633"/>
                  </a:cubicBezTo>
                  <a:cubicBezTo>
                    <a:pt x="154848" y="7421"/>
                    <a:pt x="194420" y="7328"/>
                    <a:pt x="233890" y="9907"/>
                  </a:cubicBezTo>
                  <a:cubicBezTo>
                    <a:pt x="244996" y="7780"/>
                    <a:pt x="256102" y="4851"/>
                    <a:pt x="267135" y="2678"/>
                  </a:cubicBezTo>
                  <a:cubicBezTo>
                    <a:pt x="291714" y="-2166"/>
                    <a:pt x="320510" y="-1936"/>
                    <a:pt x="337777" y="16188"/>
                  </a:cubicBezTo>
                  <a:cubicBezTo>
                    <a:pt x="354169" y="33390"/>
                    <a:pt x="354428" y="60806"/>
                    <a:pt x="368370" y="80062"/>
                  </a:cubicBezTo>
                  <a:cubicBezTo>
                    <a:pt x="382405" y="99429"/>
                    <a:pt x="407417" y="107008"/>
                    <a:pt x="425945" y="122129"/>
                  </a:cubicBezTo>
                  <a:cubicBezTo>
                    <a:pt x="453094" y="144268"/>
                    <a:pt x="464283" y="181997"/>
                    <a:pt x="460553" y="216844"/>
                  </a:cubicBezTo>
                  <a:close/>
                </a:path>
              </a:pathLst>
            </a:custGeom>
            <a:solidFill>
              <a:srgbClr val="7CD2DA">
                <a:alpha val="53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9"/>
          <p:cNvGrpSpPr/>
          <p:nvPr/>
        </p:nvGrpSpPr>
        <p:grpSpPr>
          <a:xfrm>
            <a:off x="-408335" y="471896"/>
            <a:ext cx="9467773" cy="5186160"/>
            <a:chOff x="-408335" y="353922"/>
            <a:chExt cx="9467773" cy="3889620"/>
          </a:xfrm>
        </p:grpSpPr>
        <p:grpSp>
          <p:nvGrpSpPr>
            <p:cNvPr id="245" name="Google Shape;245;p9"/>
            <p:cNvGrpSpPr/>
            <p:nvPr/>
          </p:nvGrpSpPr>
          <p:grpSpPr>
            <a:xfrm>
              <a:off x="8706504" y="451679"/>
              <a:ext cx="352935" cy="3768444"/>
              <a:chOff x="8706504" y="451679"/>
              <a:chExt cx="352935" cy="3768444"/>
            </a:xfrm>
          </p:grpSpPr>
          <p:grpSp>
            <p:nvGrpSpPr>
              <p:cNvPr id="246" name="Google Shape;246;p9"/>
              <p:cNvGrpSpPr/>
              <p:nvPr/>
            </p:nvGrpSpPr>
            <p:grpSpPr>
              <a:xfrm>
                <a:off x="8815648" y="451679"/>
                <a:ext cx="154297" cy="166641"/>
                <a:chOff x="7333129" y="-1203464"/>
                <a:chExt cx="231053" cy="249538"/>
              </a:xfrm>
            </p:grpSpPr>
            <p:sp>
              <p:nvSpPr>
                <p:cNvPr id="247" name="Google Shape;247;p9"/>
                <p:cNvSpPr/>
                <p:nvPr/>
              </p:nvSpPr>
              <p:spPr>
                <a:xfrm>
                  <a:off x="7354083" y="-1186101"/>
                  <a:ext cx="210099" cy="20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8" y="5068"/>
                        <a:pt x="-911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248;p9"/>
                <p:cNvSpPr/>
                <p:nvPr/>
              </p:nvSpPr>
              <p:spPr>
                <a:xfrm>
                  <a:off x="7333129" y="-1192373"/>
                  <a:ext cx="172863" cy="238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6" h="28548" extrusionOk="0">
                      <a:moveTo>
                        <a:pt x="6634" y="0"/>
                      </a:moveTo>
                      <a:cubicBezTo>
                        <a:pt x="6837" y="1160"/>
                        <a:pt x="5787" y="1353"/>
                        <a:pt x="5363" y="2035"/>
                      </a:cubicBezTo>
                      <a:cubicBezTo>
                        <a:pt x="4037" y="4254"/>
                        <a:pt x="4258" y="7247"/>
                        <a:pt x="3613" y="9568"/>
                      </a:cubicBezTo>
                      <a:cubicBezTo>
                        <a:pt x="4129" y="11355"/>
                        <a:pt x="3825" y="12828"/>
                        <a:pt x="4580" y="14873"/>
                      </a:cubicBezTo>
                      <a:cubicBezTo>
                        <a:pt x="4884" y="15757"/>
                        <a:pt x="5704" y="16383"/>
                        <a:pt x="6136" y="17064"/>
                      </a:cubicBezTo>
                      <a:cubicBezTo>
                        <a:pt x="8163" y="20002"/>
                        <a:pt x="11156" y="21936"/>
                        <a:pt x="14517" y="22709"/>
                      </a:cubicBezTo>
                      <a:cubicBezTo>
                        <a:pt x="14931" y="22811"/>
                        <a:pt x="15180" y="22875"/>
                        <a:pt x="15604" y="22976"/>
                      </a:cubicBezTo>
                      <a:cubicBezTo>
                        <a:pt x="16488" y="23225"/>
                        <a:pt x="17565" y="23023"/>
                        <a:pt x="18385" y="23207"/>
                      </a:cubicBezTo>
                      <a:cubicBezTo>
                        <a:pt x="19269" y="23418"/>
                        <a:pt x="20227" y="24772"/>
                        <a:pt x="20696" y="26522"/>
                      </a:cubicBezTo>
                      <a:cubicBezTo>
                        <a:pt x="20236" y="28603"/>
                        <a:pt x="17823" y="28640"/>
                        <a:pt x="15696" y="28502"/>
                      </a:cubicBezTo>
                      <a:cubicBezTo>
                        <a:pt x="11994" y="28474"/>
                        <a:pt x="7251" y="26080"/>
                        <a:pt x="4801" y="23437"/>
                      </a:cubicBezTo>
                      <a:cubicBezTo>
                        <a:pt x="2849" y="21540"/>
                        <a:pt x="1237" y="19017"/>
                        <a:pt x="611" y="16401"/>
                      </a:cubicBezTo>
                      <a:cubicBezTo>
                        <a:pt x="-52" y="13740"/>
                        <a:pt x="-236" y="11051"/>
                        <a:pt x="363" y="8546"/>
                      </a:cubicBezTo>
                      <a:cubicBezTo>
                        <a:pt x="814" y="6713"/>
                        <a:pt x="1891" y="5175"/>
                        <a:pt x="2822" y="3748"/>
                      </a:cubicBezTo>
                      <a:cubicBezTo>
                        <a:pt x="3834" y="2219"/>
                        <a:pt x="5133" y="921"/>
                        <a:pt x="66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9"/>
                <p:cNvSpPr/>
                <p:nvPr/>
              </p:nvSpPr>
              <p:spPr>
                <a:xfrm>
                  <a:off x="7437306" y="-1203464"/>
                  <a:ext cx="113510" cy="166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0" h="19884" extrusionOk="0">
                      <a:moveTo>
                        <a:pt x="11326" y="19884"/>
                      </a:moveTo>
                      <a:cubicBezTo>
                        <a:pt x="10506" y="19221"/>
                        <a:pt x="11261" y="18890"/>
                        <a:pt x="11326" y="18402"/>
                      </a:cubicBezTo>
                      <a:cubicBezTo>
                        <a:pt x="11399" y="16809"/>
                        <a:pt x="10082" y="15234"/>
                        <a:pt x="10248" y="13751"/>
                      </a:cubicBezTo>
                      <a:cubicBezTo>
                        <a:pt x="9383" y="12858"/>
                        <a:pt x="9465" y="11937"/>
                        <a:pt x="8738" y="10813"/>
                      </a:cubicBezTo>
                      <a:cubicBezTo>
                        <a:pt x="8462" y="10316"/>
                        <a:pt x="7716" y="10095"/>
                        <a:pt x="7412" y="9690"/>
                      </a:cubicBezTo>
                      <a:cubicBezTo>
                        <a:pt x="5901" y="8023"/>
                        <a:pt x="4299" y="6743"/>
                        <a:pt x="2457" y="5886"/>
                      </a:cubicBezTo>
                      <a:cubicBezTo>
                        <a:pt x="2264" y="5813"/>
                        <a:pt x="2071" y="5702"/>
                        <a:pt x="1877" y="5582"/>
                      </a:cubicBezTo>
                      <a:cubicBezTo>
                        <a:pt x="1435" y="5269"/>
                        <a:pt x="754" y="5316"/>
                        <a:pt x="376" y="4947"/>
                      </a:cubicBezTo>
                      <a:cubicBezTo>
                        <a:pt x="-38" y="4607"/>
                        <a:pt x="-112" y="2976"/>
                        <a:pt x="164" y="1217"/>
                      </a:cubicBezTo>
                      <a:cubicBezTo>
                        <a:pt x="1066" y="-569"/>
                        <a:pt x="2439" y="29"/>
                        <a:pt x="3710" y="416"/>
                      </a:cubicBezTo>
                      <a:cubicBezTo>
                        <a:pt x="5948" y="1015"/>
                        <a:pt x="8462" y="3041"/>
                        <a:pt x="9815" y="4708"/>
                      </a:cubicBezTo>
                      <a:cubicBezTo>
                        <a:pt x="10920" y="5933"/>
                        <a:pt x="11887" y="7351"/>
                        <a:pt x="12468" y="8852"/>
                      </a:cubicBezTo>
                      <a:cubicBezTo>
                        <a:pt x="13038" y="10390"/>
                        <a:pt x="13554" y="11937"/>
                        <a:pt x="13591" y="13530"/>
                      </a:cubicBezTo>
                      <a:cubicBezTo>
                        <a:pt x="13591" y="14709"/>
                        <a:pt x="13075" y="15832"/>
                        <a:pt x="12808" y="16863"/>
                      </a:cubicBezTo>
                      <a:cubicBezTo>
                        <a:pt x="12514" y="17960"/>
                        <a:pt x="12007" y="18991"/>
                        <a:pt x="11335" y="1988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0" name="Google Shape;250;p9"/>
              <p:cNvGrpSpPr/>
              <p:nvPr/>
            </p:nvGrpSpPr>
            <p:grpSpPr>
              <a:xfrm rot="-1944841">
                <a:off x="8743803" y="4008471"/>
                <a:ext cx="155451" cy="184350"/>
                <a:chOff x="2056325" y="3726649"/>
                <a:chExt cx="133068" cy="157805"/>
              </a:xfrm>
            </p:grpSpPr>
            <p:sp>
              <p:nvSpPr>
                <p:cNvPr id="251" name="Google Shape;251;p9"/>
                <p:cNvSpPr/>
                <p:nvPr/>
              </p:nvSpPr>
              <p:spPr>
                <a:xfrm>
                  <a:off x="2056957" y="3740336"/>
                  <a:ext cx="132436" cy="131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48" extrusionOk="0">
                      <a:moveTo>
                        <a:pt x="6640" y="2122"/>
                      </a:moveTo>
                      <a:cubicBezTo>
                        <a:pt x="1427" y="5060"/>
                        <a:pt x="-912" y="12187"/>
                        <a:pt x="1492" y="17658"/>
                      </a:cubicBezTo>
                      <a:cubicBezTo>
                        <a:pt x="3904" y="23137"/>
                        <a:pt x="10701" y="26222"/>
                        <a:pt x="16419" y="24445"/>
                      </a:cubicBezTo>
                      <a:cubicBezTo>
                        <a:pt x="22129" y="22677"/>
                        <a:pt x="26006" y="16322"/>
                        <a:pt x="24993" y="10428"/>
                      </a:cubicBezTo>
                      <a:cubicBezTo>
                        <a:pt x="23980" y="4535"/>
                        <a:pt x="18234" y="-153"/>
                        <a:pt x="12257" y="4"/>
                      </a:cubicBezTo>
                      <a:cubicBezTo>
                        <a:pt x="6280" y="160"/>
                        <a:pt x="792" y="5106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9"/>
                <p:cNvSpPr/>
                <p:nvPr/>
              </p:nvSpPr>
              <p:spPr>
                <a:xfrm>
                  <a:off x="2056325" y="3771963"/>
                  <a:ext cx="117604" cy="112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7" h="21366" extrusionOk="0">
                      <a:moveTo>
                        <a:pt x="3961" y="0"/>
                      </a:moveTo>
                      <a:cubicBezTo>
                        <a:pt x="4403" y="1041"/>
                        <a:pt x="3472" y="1326"/>
                        <a:pt x="3224" y="2008"/>
                      </a:cubicBezTo>
                      <a:cubicBezTo>
                        <a:pt x="2478" y="4208"/>
                        <a:pt x="3454" y="6713"/>
                        <a:pt x="3389" y="8785"/>
                      </a:cubicBezTo>
                      <a:cubicBezTo>
                        <a:pt x="4319" y="10139"/>
                        <a:pt x="4375" y="11447"/>
                        <a:pt x="5554" y="12902"/>
                      </a:cubicBezTo>
                      <a:cubicBezTo>
                        <a:pt x="6051" y="13538"/>
                        <a:pt x="6935" y="13768"/>
                        <a:pt x="7478" y="14154"/>
                      </a:cubicBezTo>
                      <a:cubicBezTo>
                        <a:pt x="9955" y="15821"/>
                        <a:pt x="12967" y="16235"/>
                        <a:pt x="15748" y="15526"/>
                      </a:cubicBezTo>
                      <a:cubicBezTo>
                        <a:pt x="16107" y="15444"/>
                        <a:pt x="16282" y="15398"/>
                        <a:pt x="16650" y="15315"/>
                      </a:cubicBezTo>
                      <a:cubicBezTo>
                        <a:pt x="17406" y="15177"/>
                        <a:pt x="18078" y="14569"/>
                        <a:pt x="18750" y="14412"/>
                      </a:cubicBezTo>
                      <a:cubicBezTo>
                        <a:pt x="19468" y="14265"/>
                        <a:pt x="20887" y="15029"/>
                        <a:pt x="22185" y="16300"/>
                      </a:cubicBezTo>
                      <a:cubicBezTo>
                        <a:pt x="22903" y="18271"/>
                        <a:pt x="20951" y="19422"/>
                        <a:pt x="19174" y="20214"/>
                      </a:cubicBezTo>
                      <a:cubicBezTo>
                        <a:pt x="16144" y="21807"/>
                        <a:pt x="11226" y="21669"/>
                        <a:pt x="8197" y="20287"/>
                      </a:cubicBezTo>
                      <a:cubicBezTo>
                        <a:pt x="5858" y="19376"/>
                        <a:pt x="3574" y="17691"/>
                        <a:pt x="2266" y="15554"/>
                      </a:cubicBezTo>
                      <a:cubicBezTo>
                        <a:pt x="912" y="13399"/>
                        <a:pt x="56" y="11060"/>
                        <a:pt x="0" y="8703"/>
                      </a:cubicBezTo>
                      <a:cubicBezTo>
                        <a:pt x="-18" y="6971"/>
                        <a:pt x="645" y="5378"/>
                        <a:pt x="1198" y="3932"/>
                      </a:cubicBezTo>
                      <a:cubicBezTo>
                        <a:pt x="1787" y="2394"/>
                        <a:pt x="2736" y="1004"/>
                        <a:pt x="396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9"/>
                <p:cNvSpPr/>
                <p:nvPr/>
              </p:nvSpPr>
              <p:spPr>
                <a:xfrm>
                  <a:off x="2076808" y="3726649"/>
                  <a:ext cx="109733" cy="7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2" h="14989" extrusionOk="0">
                      <a:moveTo>
                        <a:pt x="20320" y="14990"/>
                      </a:moveTo>
                      <a:cubicBezTo>
                        <a:pt x="19371" y="14502"/>
                        <a:pt x="20016" y="13894"/>
                        <a:pt x="19896" y="13332"/>
                      </a:cubicBezTo>
                      <a:cubicBezTo>
                        <a:pt x="19473" y="11537"/>
                        <a:pt x="17649" y="10247"/>
                        <a:pt x="17115" y="8663"/>
                      </a:cubicBezTo>
                      <a:cubicBezTo>
                        <a:pt x="15900" y="8046"/>
                        <a:pt x="15513" y="7079"/>
                        <a:pt x="14233" y="6324"/>
                      </a:cubicBezTo>
                      <a:cubicBezTo>
                        <a:pt x="13690" y="5993"/>
                        <a:pt x="12907" y="6094"/>
                        <a:pt x="12391" y="5919"/>
                      </a:cubicBezTo>
                      <a:cubicBezTo>
                        <a:pt x="10080" y="5219"/>
                        <a:pt x="7777" y="5265"/>
                        <a:pt x="5613" y="5993"/>
                      </a:cubicBezTo>
                      <a:cubicBezTo>
                        <a:pt x="5392" y="6084"/>
                        <a:pt x="5153" y="6121"/>
                        <a:pt x="4904" y="6195"/>
                      </a:cubicBezTo>
                      <a:cubicBezTo>
                        <a:pt x="4315" y="6324"/>
                        <a:pt x="3790" y="6849"/>
                        <a:pt x="3219" y="6932"/>
                      </a:cubicBezTo>
                      <a:cubicBezTo>
                        <a:pt x="2611" y="7005"/>
                        <a:pt x="1331" y="6057"/>
                        <a:pt x="170" y="4694"/>
                      </a:cubicBezTo>
                      <a:cubicBezTo>
                        <a:pt x="-529" y="2769"/>
                        <a:pt x="1064" y="2005"/>
                        <a:pt x="2427" y="1305"/>
                      </a:cubicBezTo>
                      <a:cubicBezTo>
                        <a:pt x="4766" y="-30"/>
                        <a:pt x="8597" y="-307"/>
                        <a:pt x="11139" y="320"/>
                      </a:cubicBezTo>
                      <a:cubicBezTo>
                        <a:pt x="13082" y="706"/>
                        <a:pt x="15098" y="1508"/>
                        <a:pt x="16581" y="2797"/>
                      </a:cubicBezTo>
                      <a:cubicBezTo>
                        <a:pt x="18091" y="4095"/>
                        <a:pt x="19417" y="5532"/>
                        <a:pt x="20182" y="7245"/>
                      </a:cubicBezTo>
                      <a:cubicBezTo>
                        <a:pt x="20725" y="8507"/>
                        <a:pt x="20707" y="9915"/>
                        <a:pt x="20808" y="11140"/>
                      </a:cubicBezTo>
                      <a:cubicBezTo>
                        <a:pt x="20918" y="12466"/>
                        <a:pt x="20762" y="13792"/>
                        <a:pt x="20320" y="1499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4" name="Google Shape;254;p9"/>
              <p:cNvGrpSpPr/>
              <p:nvPr/>
            </p:nvGrpSpPr>
            <p:grpSpPr>
              <a:xfrm rot="-1944841">
                <a:off x="8853775" y="3830451"/>
                <a:ext cx="172609" cy="173500"/>
                <a:chOff x="2218826" y="3653126"/>
                <a:chExt cx="147755" cy="148517"/>
              </a:xfrm>
            </p:grpSpPr>
            <p:sp>
              <p:nvSpPr>
                <p:cNvPr id="255" name="Google Shape;255;p9"/>
                <p:cNvSpPr/>
                <p:nvPr/>
              </p:nvSpPr>
              <p:spPr>
                <a:xfrm>
                  <a:off x="2234144" y="3662675"/>
                  <a:ext cx="132436" cy="13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7" y="5068"/>
                        <a:pt x="-912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0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256;p9"/>
                <p:cNvSpPr/>
                <p:nvPr/>
              </p:nvSpPr>
              <p:spPr>
                <a:xfrm>
                  <a:off x="2218826" y="3671176"/>
                  <a:ext cx="146151" cy="13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59" h="24780" extrusionOk="0">
                      <a:moveTo>
                        <a:pt x="4172" y="0"/>
                      </a:moveTo>
                      <a:cubicBezTo>
                        <a:pt x="4531" y="1170"/>
                        <a:pt x="3500" y="1639"/>
                        <a:pt x="3187" y="2487"/>
                      </a:cubicBezTo>
                      <a:cubicBezTo>
                        <a:pt x="2257" y="5231"/>
                        <a:pt x="3260" y="8362"/>
                        <a:pt x="3445" y="11023"/>
                      </a:cubicBezTo>
                      <a:cubicBezTo>
                        <a:pt x="4540" y="12736"/>
                        <a:pt x="4789" y="14394"/>
                        <a:pt x="6401" y="16171"/>
                      </a:cubicBezTo>
                      <a:cubicBezTo>
                        <a:pt x="7073" y="16945"/>
                        <a:pt x="8150" y="17249"/>
                        <a:pt x="8887" y="17718"/>
                      </a:cubicBezTo>
                      <a:cubicBezTo>
                        <a:pt x="12230" y="19680"/>
                        <a:pt x="16273" y="19800"/>
                        <a:pt x="19791" y="18409"/>
                      </a:cubicBezTo>
                      <a:cubicBezTo>
                        <a:pt x="20205" y="18243"/>
                        <a:pt x="20490" y="18124"/>
                        <a:pt x="20932" y="17949"/>
                      </a:cubicBezTo>
                      <a:cubicBezTo>
                        <a:pt x="21881" y="17598"/>
                        <a:pt x="22683" y="16724"/>
                        <a:pt x="23483" y="16309"/>
                      </a:cubicBezTo>
                      <a:cubicBezTo>
                        <a:pt x="24358" y="15886"/>
                        <a:pt x="25988" y="16217"/>
                        <a:pt x="27517" y="17221"/>
                      </a:cubicBezTo>
                      <a:cubicBezTo>
                        <a:pt x="28475" y="19173"/>
                        <a:pt x="26421" y="21006"/>
                        <a:pt x="24386" y="22286"/>
                      </a:cubicBezTo>
                      <a:cubicBezTo>
                        <a:pt x="20997" y="24745"/>
                        <a:pt x="15011" y="25417"/>
                        <a:pt x="11125" y="24165"/>
                      </a:cubicBezTo>
                      <a:cubicBezTo>
                        <a:pt x="8150" y="23409"/>
                        <a:pt x="5185" y="21595"/>
                        <a:pt x="3371" y="19137"/>
                      </a:cubicBezTo>
                      <a:cubicBezTo>
                        <a:pt x="1492" y="16659"/>
                        <a:pt x="286" y="13850"/>
                        <a:pt x="28" y="10987"/>
                      </a:cubicBezTo>
                      <a:cubicBezTo>
                        <a:pt x="-138" y="8887"/>
                        <a:pt x="461" y="6879"/>
                        <a:pt x="1041" y="5065"/>
                      </a:cubicBezTo>
                      <a:cubicBezTo>
                        <a:pt x="1658" y="3113"/>
                        <a:pt x="2736" y="1326"/>
                        <a:pt x="41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" name="Google Shape;257;p9"/>
                <p:cNvSpPr/>
                <p:nvPr/>
              </p:nvSpPr>
              <p:spPr>
                <a:xfrm>
                  <a:off x="2257433" y="3653126"/>
                  <a:ext cx="107106" cy="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3" h="16092" extrusionOk="0">
                      <a:moveTo>
                        <a:pt x="19787" y="16092"/>
                      </a:moveTo>
                      <a:cubicBezTo>
                        <a:pt x="18847" y="15595"/>
                        <a:pt x="19483" y="14996"/>
                        <a:pt x="19372" y="14435"/>
                      </a:cubicBezTo>
                      <a:cubicBezTo>
                        <a:pt x="18986" y="12639"/>
                        <a:pt x="17199" y="11267"/>
                        <a:pt x="16739" y="9646"/>
                      </a:cubicBezTo>
                      <a:cubicBezTo>
                        <a:pt x="15551" y="8965"/>
                        <a:pt x="15219" y="7960"/>
                        <a:pt x="13976" y="7095"/>
                      </a:cubicBezTo>
                      <a:cubicBezTo>
                        <a:pt x="13451" y="6717"/>
                        <a:pt x="12659" y="6745"/>
                        <a:pt x="12143" y="6524"/>
                      </a:cubicBezTo>
                      <a:cubicBezTo>
                        <a:pt x="9869" y="5575"/>
                        <a:pt x="7529" y="5317"/>
                        <a:pt x="5237" y="5714"/>
                      </a:cubicBezTo>
                      <a:cubicBezTo>
                        <a:pt x="5006" y="5769"/>
                        <a:pt x="4748" y="5769"/>
                        <a:pt x="4491" y="5806"/>
                      </a:cubicBezTo>
                      <a:cubicBezTo>
                        <a:pt x="3873" y="5843"/>
                        <a:pt x="3247" y="6285"/>
                        <a:pt x="2658" y="6266"/>
                      </a:cubicBezTo>
                      <a:cubicBezTo>
                        <a:pt x="2031" y="6238"/>
                        <a:pt x="927" y="5087"/>
                        <a:pt x="43" y="3522"/>
                      </a:cubicBezTo>
                      <a:cubicBezTo>
                        <a:pt x="-289" y="1505"/>
                        <a:pt x="1378" y="1054"/>
                        <a:pt x="2824" y="584"/>
                      </a:cubicBezTo>
                      <a:cubicBezTo>
                        <a:pt x="5310" y="-346"/>
                        <a:pt x="9095" y="-88"/>
                        <a:pt x="11499" y="814"/>
                      </a:cubicBezTo>
                      <a:cubicBezTo>
                        <a:pt x="13359" y="1422"/>
                        <a:pt x="15238" y="2389"/>
                        <a:pt x="16591" y="3771"/>
                      </a:cubicBezTo>
                      <a:cubicBezTo>
                        <a:pt x="17972" y="5161"/>
                        <a:pt x="19197" y="6653"/>
                        <a:pt x="19861" y="8384"/>
                      </a:cubicBezTo>
                      <a:cubicBezTo>
                        <a:pt x="20339" y="9655"/>
                        <a:pt x="20256" y="11055"/>
                        <a:pt x="20330" y="12271"/>
                      </a:cubicBezTo>
                      <a:cubicBezTo>
                        <a:pt x="20395" y="13597"/>
                        <a:pt x="20229" y="14895"/>
                        <a:pt x="19787" y="1609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8" name="Google Shape;258;p9"/>
            <p:cNvGrpSpPr/>
            <p:nvPr/>
          </p:nvGrpSpPr>
          <p:grpSpPr>
            <a:xfrm>
              <a:off x="-408335" y="353922"/>
              <a:ext cx="1006970" cy="3889620"/>
              <a:chOff x="-408335" y="353922"/>
              <a:chExt cx="1006970" cy="3889620"/>
            </a:xfrm>
          </p:grpSpPr>
          <p:grpSp>
            <p:nvGrpSpPr>
              <p:cNvPr id="259" name="Google Shape;259;p9"/>
              <p:cNvGrpSpPr/>
              <p:nvPr/>
            </p:nvGrpSpPr>
            <p:grpSpPr>
              <a:xfrm rot="2087085">
                <a:off x="-327644" y="3503533"/>
                <a:ext cx="845587" cy="547749"/>
                <a:chOff x="-254794" y="-8390575"/>
                <a:chExt cx="1866886" cy="1209320"/>
              </a:xfrm>
            </p:grpSpPr>
            <p:sp>
              <p:nvSpPr>
                <p:cNvPr id="260" name="Google Shape;260;p9"/>
                <p:cNvSpPr/>
                <p:nvPr/>
              </p:nvSpPr>
              <p:spPr>
                <a:xfrm>
                  <a:off x="-229238" y="-8329031"/>
                  <a:ext cx="1841330" cy="1137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59" h="79080" extrusionOk="0">
                      <a:moveTo>
                        <a:pt x="84918" y="3301"/>
                      </a:moveTo>
                      <a:cubicBezTo>
                        <a:pt x="69649" y="-1911"/>
                        <a:pt x="52446" y="-834"/>
                        <a:pt x="37730" y="5705"/>
                      </a:cubicBezTo>
                      <a:cubicBezTo>
                        <a:pt x="29691" y="8062"/>
                        <a:pt x="21983" y="11553"/>
                        <a:pt x="14956" y="16139"/>
                      </a:cubicBezTo>
                      <a:cubicBezTo>
                        <a:pt x="9854" y="19463"/>
                        <a:pt x="4964" y="23487"/>
                        <a:pt x="2156" y="28893"/>
                      </a:cubicBezTo>
                      <a:cubicBezTo>
                        <a:pt x="-653" y="34299"/>
                        <a:pt x="-966" y="41353"/>
                        <a:pt x="2708" y="46206"/>
                      </a:cubicBezTo>
                      <a:cubicBezTo>
                        <a:pt x="8565" y="53960"/>
                        <a:pt x="20251" y="52634"/>
                        <a:pt x="29949" y="51971"/>
                      </a:cubicBezTo>
                      <a:cubicBezTo>
                        <a:pt x="52060" y="50461"/>
                        <a:pt x="74640" y="56787"/>
                        <a:pt x="92736" y="69588"/>
                      </a:cubicBezTo>
                      <a:cubicBezTo>
                        <a:pt x="99698" y="74515"/>
                        <a:pt x="107443" y="80712"/>
                        <a:pt x="115722" y="78687"/>
                      </a:cubicBezTo>
                      <a:cubicBezTo>
                        <a:pt x="121082" y="77379"/>
                        <a:pt x="125152" y="72654"/>
                        <a:pt x="126828" y="67396"/>
                      </a:cubicBezTo>
                      <a:cubicBezTo>
                        <a:pt x="128504" y="62138"/>
                        <a:pt x="128108" y="56428"/>
                        <a:pt x="126994" y="51023"/>
                      </a:cubicBezTo>
                      <a:cubicBezTo>
                        <a:pt x="122509" y="29298"/>
                        <a:pt x="105924" y="10484"/>
                        <a:pt x="84918" y="33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9"/>
                <p:cNvSpPr/>
                <p:nvPr/>
              </p:nvSpPr>
              <p:spPr>
                <a:xfrm>
                  <a:off x="404869" y="-8390575"/>
                  <a:ext cx="1043836" cy="443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39" h="30813" extrusionOk="0">
                      <a:moveTo>
                        <a:pt x="72540" y="30813"/>
                      </a:moveTo>
                      <a:cubicBezTo>
                        <a:pt x="70974" y="30021"/>
                        <a:pt x="70551" y="28087"/>
                        <a:pt x="69547" y="26742"/>
                      </a:cubicBezTo>
                      <a:cubicBezTo>
                        <a:pt x="66314" y="22460"/>
                        <a:pt x="61222" y="18878"/>
                        <a:pt x="57115" y="15213"/>
                      </a:cubicBezTo>
                      <a:cubicBezTo>
                        <a:pt x="53560" y="13362"/>
                        <a:pt x="50926" y="11216"/>
                        <a:pt x="46349" y="9282"/>
                      </a:cubicBezTo>
                      <a:cubicBezTo>
                        <a:pt x="44387" y="8426"/>
                        <a:pt x="42242" y="8149"/>
                        <a:pt x="40326" y="7579"/>
                      </a:cubicBezTo>
                      <a:cubicBezTo>
                        <a:pt x="31946" y="5276"/>
                        <a:pt x="23612" y="4853"/>
                        <a:pt x="15093" y="6317"/>
                      </a:cubicBezTo>
                      <a:cubicBezTo>
                        <a:pt x="14182" y="6482"/>
                        <a:pt x="13307" y="6630"/>
                        <a:pt x="12312" y="6814"/>
                      </a:cubicBezTo>
                      <a:cubicBezTo>
                        <a:pt x="10065" y="7191"/>
                        <a:pt x="7514" y="8196"/>
                        <a:pt x="5442" y="8693"/>
                      </a:cubicBezTo>
                      <a:cubicBezTo>
                        <a:pt x="3177" y="9218"/>
                        <a:pt x="948" y="8573"/>
                        <a:pt x="0" y="7007"/>
                      </a:cubicBezTo>
                      <a:cubicBezTo>
                        <a:pt x="810" y="4512"/>
                        <a:pt x="5000" y="3103"/>
                        <a:pt x="8997" y="1979"/>
                      </a:cubicBezTo>
                      <a:cubicBezTo>
                        <a:pt x="15738" y="-157"/>
                        <a:pt x="25702" y="-516"/>
                        <a:pt x="32434" y="672"/>
                      </a:cubicBezTo>
                      <a:cubicBezTo>
                        <a:pt x="37610" y="1427"/>
                        <a:pt x="42813" y="2891"/>
                        <a:pt x="47399" y="5119"/>
                      </a:cubicBezTo>
                      <a:cubicBezTo>
                        <a:pt x="52096" y="7385"/>
                        <a:pt x="56451" y="10065"/>
                        <a:pt x="60181" y="13380"/>
                      </a:cubicBezTo>
                      <a:cubicBezTo>
                        <a:pt x="62898" y="15811"/>
                        <a:pt x="64997" y="18666"/>
                        <a:pt x="67060" y="21411"/>
                      </a:cubicBezTo>
                      <a:cubicBezTo>
                        <a:pt x="69270" y="24348"/>
                        <a:pt x="71122" y="27507"/>
                        <a:pt x="72540" y="3081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9"/>
                <p:cNvSpPr/>
                <p:nvPr/>
              </p:nvSpPr>
              <p:spPr>
                <a:xfrm>
                  <a:off x="-206142" y="-8260998"/>
                  <a:ext cx="482324" cy="45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18" h="31633" extrusionOk="0">
                      <a:moveTo>
                        <a:pt x="154" y="31634"/>
                      </a:moveTo>
                      <a:cubicBezTo>
                        <a:pt x="-389" y="30528"/>
                        <a:pt x="652" y="29810"/>
                        <a:pt x="974" y="28954"/>
                      </a:cubicBezTo>
                      <a:cubicBezTo>
                        <a:pt x="2070" y="26265"/>
                        <a:pt x="2797" y="22554"/>
                        <a:pt x="5100" y="20224"/>
                      </a:cubicBezTo>
                      <a:cubicBezTo>
                        <a:pt x="5965" y="17995"/>
                        <a:pt x="7448" y="16623"/>
                        <a:pt x="9354" y="14431"/>
                      </a:cubicBezTo>
                      <a:cubicBezTo>
                        <a:pt x="10137" y="13446"/>
                        <a:pt x="10782" y="12304"/>
                        <a:pt x="11592" y="11392"/>
                      </a:cubicBezTo>
                      <a:cubicBezTo>
                        <a:pt x="15285" y="7635"/>
                        <a:pt x="19411" y="4660"/>
                        <a:pt x="24227" y="2210"/>
                      </a:cubicBezTo>
                      <a:cubicBezTo>
                        <a:pt x="24816" y="1962"/>
                        <a:pt x="25240" y="1787"/>
                        <a:pt x="25857" y="1529"/>
                      </a:cubicBezTo>
                      <a:cubicBezTo>
                        <a:pt x="27165" y="995"/>
                        <a:pt x="28721" y="240"/>
                        <a:pt x="30056" y="19"/>
                      </a:cubicBezTo>
                      <a:cubicBezTo>
                        <a:pt x="31548" y="-166"/>
                        <a:pt x="32985" y="1022"/>
                        <a:pt x="33519" y="2726"/>
                      </a:cubicBezTo>
                      <a:cubicBezTo>
                        <a:pt x="33077" y="4872"/>
                        <a:pt x="30922" y="5203"/>
                        <a:pt x="28988" y="6124"/>
                      </a:cubicBezTo>
                      <a:cubicBezTo>
                        <a:pt x="25737" y="7607"/>
                        <a:pt x="21418" y="10001"/>
                        <a:pt x="18646" y="12046"/>
                      </a:cubicBezTo>
                      <a:cubicBezTo>
                        <a:pt x="16482" y="13547"/>
                        <a:pt x="14567" y="15435"/>
                        <a:pt x="12633" y="17102"/>
                      </a:cubicBezTo>
                      <a:cubicBezTo>
                        <a:pt x="10662" y="18852"/>
                        <a:pt x="9078" y="20868"/>
                        <a:pt x="7356" y="22738"/>
                      </a:cubicBezTo>
                      <a:cubicBezTo>
                        <a:pt x="6140" y="24128"/>
                        <a:pt x="4676" y="25344"/>
                        <a:pt x="3580" y="26808"/>
                      </a:cubicBezTo>
                      <a:cubicBezTo>
                        <a:pt x="2668" y="28097"/>
                        <a:pt x="1554" y="29663"/>
                        <a:pt x="154" y="3163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9"/>
                <p:cNvSpPr/>
                <p:nvPr/>
              </p:nvSpPr>
              <p:spPr>
                <a:xfrm>
                  <a:off x="831708" y="-7518672"/>
                  <a:ext cx="777535" cy="337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33" h="23448" extrusionOk="0">
                      <a:moveTo>
                        <a:pt x="52094" y="665"/>
                      </a:moveTo>
                      <a:cubicBezTo>
                        <a:pt x="53531" y="1457"/>
                        <a:pt x="53439" y="3400"/>
                        <a:pt x="53678" y="4818"/>
                      </a:cubicBezTo>
                      <a:cubicBezTo>
                        <a:pt x="54092" y="7139"/>
                        <a:pt x="54249" y="9819"/>
                        <a:pt x="53568" y="12508"/>
                      </a:cubicBezTo>
                      <a:cubicBezTo>
                        <a:pt x="52923" y="15179"/>
                        <a:pt x="51284" y="17766"/>
                        <a:pt x="49027" y="19277"/>
                      </a:cubicBezTo>
                      <a:cubicBezTo>
                        <a:pt x="46357" y="22150"/>
                        <a:pt x="42821" y="23476"/>
                        <a:pt x="37829" y="23448"/>
                      </a:cubicBezTo>
                      <a:cubicBezTo>
                        <a:pt x="35684" y="23412"/>
                        <a:pt x="33464" y="23301"/>
                        <a:pt x="31512" y="22647"/>
                      </a:cubicBezTo>
                      <a:cubicBezTo>
                        <a:pt x="27285" y="21201"/>
                        <a:pt x="23767" y="18936"/>
                        <a:pt x="20360" y="16910"/>
                      </a:cubicBezTo>
                      <a:cubicBezTo>
                        <a:pt x="16860" y="14792"/>
                        <a:pt x="13453" y="12720"/>
                        <a:pt x="9944" y="10593"/>
                      </a:cubicBezTo>
                      <a:cubicBezTo>
                        <a:pt x="9189" y="10105"/>
                        <a:pt x="8489" y="9644"/>
                        <a:pt x="7660" y="9119"/>
                      </a:cubicBezTo>
                      <a:cubicBezTo>
                        <a:pt x="5855" y="7894"/>
                        <a:pt x="3516" y="6679"/>
                        <a:pt x="1905" y="5390"/>
                      </a:cubicBezTo>
                      <a:cubicBezTo>
                        <a:pt x="137" y="3971"/>
                        <a:pt x="-453" y="1761"/>
                        <a:pt x="357" y="159"/>
                      </a:cubicBezTo>
                      <a:cubicBezTo>
                        <a:pt x="2743" y="-624"/>
                        <a:pt x="5782" y="1651"/>
                        <a:pt x="8940" y="3483"/>
                      </a:cubicBezTo>
                      <a:cubicBezTo>
                        <a:pt x="14245" y="6550"/>
                        <a:pt x="21419" y="11219"/>
                        <a:pt x="26364" y="14396"/>
                      </a:cubicBezTo>
                      <a:cubicBezTo>
                        <a:pt x="30112" y="16790"/>
                        <a:pt x="33925" y="18706"/>
                        <a:pt x="37507" y="19222"/>
                      </a:cubicBezTo>
                      <a:cubicBezTo>
                        <a:pt x="41135" y="19783"/>
                        <a:pt x="44856" y="18383"/>
                        <a:pt x="47628" y="16091"/>
                      </a:cubicBezTo>
                      <a:cubicBezTo>
                        <a:pt x="49672" y="14461"/>
                        <a:pt x="51449" y="12333"/>
                        <a:pt x="52223" y="9644"/>
                      </a:cubicBezTo>
                      <a:cubicBezTo>
                        <a:pt x="53033" y="6780"/>
                        <a:pt x="53042" y="3658"/>
                        <a:pt x="52094" y="6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9"/>
                <p:cNvSpPr/>
                <p:nvPr/>
              </p:nvSpPr>
              <p:spPr>
                <a:xfrm>
                  <a:off x="-254794" y="-7733723"/>
                  <a:ext cx="1068242" cy="257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35" h="17899" extrusionOk="0">
                      <a:moveTo>
                        <a:pt x="0" y="0"/>
                      </a:moveTo>
                      <a:cubicBezTo>
                        <a:pt x="1658" y="322"/>
                        <a:pt x="2505" y="1961"/>
                        <a:pt x="3822" y="2864"/>
                      </a:cubicBezTo>
                      <a:cubicBezTo>
                        <a:pt x="8058" y="5710"/>
                        <a:pt x="13841" y="6621"/>
                        <a:pt x="18796" y="8040"/>
                      </a:cubicBezTo>
                      <a:cubicBezTo>
                        <a:pt x="22572" y="8132"/>
                        <a:pt x="25656" y="8841"/>
                        <a:pt x="30372" y="8905"/>
                      </a:cubicBezTo>
                      <a:cubicBezTo>
                        <a:pt x="32398" y="8942"/>
                        <a:pt x="34414" y="8491"/>
                        <a:pt x="36348" y="8426"/>
                      </a:cubicBezTo>
                      <a:cubicBezTo>
                        <a:pt x="44765" y="8113"/>
                        <a:pt x="52925" y="7662"/>
                        <a:pt x="61811" y="9209"/>
                      </a:cubicBezTo>
                      <a:cubicBezTo>
                        <a:pt x="62723" y="9402"/>
                        <a:pt x="63699" y="9587"/>
                        <a:pt x="64685" y="9900"/>
                      </a:cubicBezTo>
                      <a:cubicBezTo>
                        <a:pt x="66978" y="10508"/>
                        <a:pt x="69805" y="11327"/>
                        <a:pt x="71785" y="12488"/>
                      </a:cubicBezTo>
                      <a:cubicBezTo>
                        <a:pt x="73986" y="13768"/>
                        <a:pt x="74723" y="16153"/>
                        <a:pt x="73921" y="17709"/>
                      </a:cubicBezTo>
                      <a:cubicBezTo>
                        <a:pt x="71545" y="18510"/>
                        <a:pt x="68589" y="16576"/>
                        <a:pt x="65127" y="15692"/>
                      </a:cubicBezTo>
                      <a:cubicBezTo>
                        <a:pt x="59435" y="14044"/>
                        <a:pt x="50963" y="13445"/>
                        <a:pt x="44941" y="13390"/>
                      </a:cubicBezTo>
                      <a:cubicBezTo>
                        <a:pt x="40336" y="13298"/>
                        <a:pt x="35556" y="13519"/>
                        <a:pt x="30897" y="13141"/>
                      </a:cubicBezTo>
                      <a:cubicBezTo>
                        <a:pt x="26145" y="12782"/>
                        <a:pt x="21430" y="12331"/>
                        <a:pt x="16908" y="11023"/>
                      </a:cubicBezTo>
                      <a:cubicBezTo>
                        <a:pt x="13611" y="10056"/>
                        <a:pt x="10618" y="8445"/>
                        <a:pt x="7800" y="6787"/>
                      </a:cubicBezTo>
                      <a:cubicBezTo>
                        <a:pt x="4770" y="5028"/>
                        <a:pt x="2063" y="2735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5" name="Google Shape;265;p9"/>
              <p:cNvGrpSpPr/>
              <p:nvPr/>
            </p:nvGrpSpPr>
            <p:grpSpPr>
              <a:xfrm>
                <a:off x="263873" y="2936479"/>
                <a:ext cx="154297" cy="166641"/>
                <a:chOff x="7333129" y="-1203464"/>
                <a:chExt cx="231053" cy="249538"/>
              </a:xfrm>
            </p:grpSpPr>
            <p:sp>
              <p:nvSpPr>
                <p:cNvPr id="266" name="Google Shape;266;p9"/>
                <p:cNvSpPr/>
                <p:nvPr/>
              </p:nvSpPr>
              <p:spPr>
                <a:xfrm>
                  <a:off x="7354083" y="-1186101"/>
                  <a:ext cx="210099" cy="20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4" h="24956" extrusionOk="0">
                      <a:moveTo>
                        <a:pt x="6640" y="2131"/>
                      </a:moveTo>
                      <a:cubicBezTo>
                        <a:pt x="1428" y="5068"/>
                        <a:pt x="-911" y="12196"/>
                        <a:pt x="1492" y="17667"/>
                      </a:cubicBezTo>
                      <a:cubicBezTo>
                        <a:pt x="3905" y="23146"/>
                        <a:pt x="10701" y="26231"/>
                        <a:pt x="16420" y="24453"/>
                      </a:cubicBezTo>
                      <a:cubicBezTo>
                        <a:pt x="22139" y="22685"/>
                        <a:pt x="26007" y="16331"/>
                        <a:pt x="24994" y="10437"/>
                      </a:cubicBezTo>
                      <a:cubicBezTo>
                        <a:pt x="23980" y="4544"/>
                        <a:pt x="18234" y="-144"/>
                        <a:pt x="12257" y="3"/>
                      </a:cubicBezTo>
                      <a:cubicBezTo>
                        <a:pt x="6281" y="160"/>
                        <a:pt x="792" y="5105"/>
                        <a:pt x="0" y="11036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67;p9"/>
                <p:cNvSpPr/>
                <p:nvPr/>
              </p:nvSpPr>
              <p:spPr>
                <a:xfrm>
                  <a:off x="7333129" y="-1192373"/>
                  <a:ext cx="172863" cy="238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6" h="28548" extrusionOk="0">
                      <a:moveTo>
                        <a:pt x="6634" y="0"/>
                      </a:moveTo>
                      <a:cubicBezTo>
                        <a:pt x="6837" y="1160"/>
                        <a:pt x="5787" y="1353"/>
                        <a:pt x="5363" y="2035"/>
                      </a:cubicBezTo>
                      <a:cubicBezTo>
                        <a:pt x="4037" y="4254"/>
                        <a:pt x="4258" y="7247"/>
                        <a:pt x="3613" y="9568"/>
                      </a:cubicBezTo>
                      <a:cubicBezTo>
                        <a:pt x="4129" y="11355"/>
                        <a:pt x="3825" y="12828"/>
                        <a:pt x="4580" y="14873"/>
                      </a:cubicBezTo>
                      <a:cubicBezTo>
                        <a:pt x="4884" y="15757"/>
                        <a:pt x="5704" y="16383"/>
                        <a:pt x="6136" y="17064"/>
                      </a:cubicBezTo>
                      <a:cubicBezTo>
                        <a:pt x="8163" y="20002"/>
                        <a:pt x="11156" y="21936"/>
                        <a:pt x="14517" y="22709"/>
                      </a:cubicBezTo>
                      <a:cubicBezTo>
                        <a:pt x="14931" y="22811"/>
                        <a:pt x="15180" y="22875"/>
                        <a:pt x="15604" y="22976"/>
                      </a:cubicBezTo>
                      <a:cubicBezTo>
                        <a:pt x="16488" y="23225"/>
                        <a:pt x="17565" y="23023"/>
                        <a:pt x="18385" y="23207"/>
                      </a:cubicBezTo>
                      <a:cubicBezTo>
                        <a:pt x="19269" y="23418"/>
                        <a:pt x="20227" y="24772"/>
                        <a:pt x="20696" y="26522"/>
                      </a:cubicBezTo>
                      <a:cubicBezTo>
                        <a:pt x="20236" y="28603"/>
                        <a:pt x="17823" y="28640"/>
                        <a:pt x="15696" y="28502"/>
                      </a:cubicBezTo>
                      <a:cubicBezTo>
                        <a:pt x="11994" y="28474"/>
                        <a:pt x="7251" y="26080"/>
                        <a:pt x="4801" y="23437"/>
                      </a:cubicBezTo>
                      <a:cubicBezTo>
                        <a:pt x="2849" y="21540"/>
                        <a:pt x="1237" y="19017"/>
                        <a:pt x="611" y="16401"/>
                      </a:cubicBezTo>
                      <a:cubicBezTo>
                        <a:pt x="-52" y="13740"/>
                        <a:pt x="-236" y="11051"/>
                        <a:pt x="363" y="8546"/>
                      </a:cubicBezTo>
                      <a:cubicBezTo>
                        <a:pt x="814" y="6713"/>
                        <a:pt x="1891" y="5175"/>
                        <a:pt x="2822" y="3748"/>
                      </a:cubicBezTo>
                      <a:cubicBezTo>
                        <a:pt x="3834" y="2219"/>
                        <a:pt x="5133" y="921"/>
                        <a:pt x="66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68;p9"/>
                <p:cNvSpPr/>
                <p:nvPr/>
              </p:nvSpPr>
              <p:spPr>
                <a:xfrm>
                  <a:off x="7437306" y="-1203464"/>
                  <a:ext cx="113510" cy="166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0" h="19884" extrusionOk="0">
                      <a:moveTo>
                        <a:pt x="11326" y="19884"/>
                      </a:moveTo>
                      <a:cubicBezTo>
                        <a:pt x="10506" y="19221"/>
                        <a:pt x="11261" y="18890"/>
                        <a:pt x="11326" y="18402"/>
                      </a:cubicBezTo>
                      <a:cubicBezTo>
                        <a:pt x="11399" y="16809"/>
                        <a:pt x="10082" y="15234"/>
                        <a:pt x="10248" y="13751"/>
                      </a:cubicBezTo>
                      <a:cubicBezTo>
                        <a:pt x="9383" y="12858"/>
                        <a:pt x="9465" y="11937"/>
                        <a:pt x="8738" y="10813"/>
                      </a:cubicBezTo>
                      <a:cubicBezTo>
                        <a:pt x="8462" y="10316"/>
                        <a:pt x="7716" y="10095"/>
                        <a:pt x="7412" y="9690"/>
                      </a:cubicBezTo>
                      <a:cubicBezTo>
                        <a:pt x="5901" y="8023"/>
                        <a:pt x="4299" y="6743"/>
                        <a:pt x="2457" y="5886"/>
                      </a:cubicBezTo>
                      <a:cubicBezTo>
                        <a:pt x="2264" y="5813"/>
                        <a:pt x="2071" y="5702"/>
                        <a:pt x="1877" y="5582"/>
                      </a:cubicBezTo>
                      <a:cubicBezTo>
                        <a:pt x="1435" y="5269"/>
                        <a:pt x="754" y="5316"/>
                        <a:pt x="376" y="4947"/>
                      </a:cubicBezTo>
                      <a:cubicBezTo>
                        <a:pt x="-38" y="4607"/>
                        <a:pt x="-112" y="2976"/>
                        <a:pt x="164" y="1217"/>
                      </a:cubicBezTo>
                      <a:cubicBezTo>
                        <a:pt x="1066" y="-569"/>
                        <a:pt x="2439" y="29"/>
                        <a:pt x="3710" y="416"/>
                      </a:cubicBezTo>
                      <a:cubicBezTo>
                        <a:pt x="5948" y="1015"/>
                        <a:pt x="8462" y="3041"/>
                        <a:pt x="9815" y="4708"/>
                      </a:cubicBezTo>
                      <a:cubicBezTo>
                        <a:pt x="10920" y="5933"/>
                        <a:pt x="11887" y="7351"/>
                        <a:pt x="12468" y="8852"/>
                      </a:cubicBezTo>
                      <a:cubicBezTo>
                        <a:pt x="13038" y="10390"/>
                        <a:pt x="13554" y="11937"/>
                        <a:pt x="13591" y="13530"/>
                      </a:cubicBezTo>
                      <a:cubicBezTo>
                        <a:pt x="13591" y="14709"/>
                        <a:pt x="13075" y="15832"/>
                        <a:pt x="12808" y="16863"/>
                      </a:cubicBezTo>
                      <a:cubicBezTo>
                        <a:pt x="12514" y="17960"/>
                        <a:pt x="12007" y="18991"/>
                        <a:pt x="11335" y="1988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9" name="Google Shape;269;p9"/>
              <p:cNvGrpSpPr/>
              <p:nvPr/>
            </p:nvGrpSpPr>
            <p:grpSpPr>
              <a:xfrm>
                <a:off x="-87372" y="353922"/>
                <a:ext cx="365038" cy="362160"/>
                <a:chOff x="5921225" y="-1241229"/>
                <a:chExt cx="546628" cy="542317"/>
              </a:xfrm>
            </p:grpSpPr>
            <p:sp>
              <p:nvSpPr>
                <p:cNvPr id="270" name="Google Shape;270;p9"/>
                <p:cNvSpPr/>
                <p:nvPr/>
              </p:nvSpPr>
              <p:spPr>
                <a:xfrm>
                  <a:off x="5944935" y="-1235992"/>
                  <a:ext cx="518690" cy="525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0" h="62898" extrusionOk="0">
                      <a:moveTo>
                        <a:pt x="45688" y="378"/>
                      </a:moveTo>
                      <a:cubicBezTo>
                        <a:pt x="30152" y="4043"/>
                        <a:pt x="16053" y="13455"/>
                        <a:pt x="6705" y="26385"/>
                      </a:cubicBezTo>
                      <a:cubicBezTo>
                        <a:pt x="1862" y="33089"/>
                        <a:pt x="-1804" y="41718"/>
                        <a:pt x="941" y="49527"/>
                      </a:cubicBezTo>
                      <a:cubicBezTo>
                        <a:pt x="3832" y="57769"/>
                        <a:pt x="13078" y="62254"/>
                        <a:pt x="21799" y="62825"/>
                      </a:cubicBezTo>
                      <a:cubicBezTo>
                        <a:pt x="33808" y="63598"/>
                        <a:pt x="46047" y="58267"/>
                        <a:pt x="53644" y="48928"/>
                      </a:cubicBezTo>
                      <a:cubicBezTo>
                        <a:pt x="61232" y="39600"/>
                        <a:pt x="63986" y="26523"/>
                        <a:pt x="60790" y="14929"/>
                      </a:cubicBezTo>
                      <a:cubicBezTo>
                        <a:pt x="58903" y="8059"/>
                        <a:pt x="54142" y="1152"/>
                        <a:pt x="47097" y="129"/>
                      </a:cubicBezTo>
                      <a:cubicBezTo>
                        <a:pt x="42483" y="-533"/>
                        <a:pt x="37934" y="1455"/>
                        <a:pt x="33854" y="3712"/>
                      </a:cubicBezTo>
                      <a:cubicBezTo>
                        <a:pt x="24000" y="9164"/>
                        <a:pt x="15150" y="16439"/>
                        <a:pt x="7903" y="25059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9"/>
                <p:cNvSpPr/>
                <p:nvPr/>
              </p:nvSpPr>
              <p:spPr>
                <a:xfrm>
                  <a:off x="5921225" y="-1224985"/>
                  <a:ext cx="377617" cy="526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10" h="62984" extrusionOk="0">
                      <a:moveTo>
                        <a:pt x="39685" y="0"/>
                      </a:moveTo>
                      <a:cubicBezTo>
                        <a:pt x="38617" y="1907"/>
                        <a:pt x="36121" y="2726"/>
                        <a:pt x="34270" y="3942"/>
                      </a:cubicBezTo>
                      <a:cubicBezTo>
                        <a:pt x="28367" y="7828"/>
                        <a:pt x="21801" y="12921"/>
                        <a:pt x="15944" y="17424"/>
                      </a:cubicBezTo>
                      <a:cubicBezTo>
                        <a:pt x="12454" y="21411"/>
                        <a:pt x="9019" y="24496"/>
                        <a:pt x="6385" y="30464"/>
                      </a:cubicBezTo>
                      <a:cubicBezTo>
                        <a:pt x="5335" y="33052"/>
                        <a:pt x="5142" y="35823"/>
                        <a:pt x="5031" y="38365"/>
                      </a:cubicBezTo>
                      <a:cubicBezTo>
                        <a:pt x="4755" y="43918"/>
                        <a:pt x="6643" y="49241"/>
                        <a:pt x="10529" y="52501"/>
                      </a:cubicBezTo>
                      <a:cubicBezTo>
                        <a:pt x="14378" y="55844"/>
                        <a:pt x="19830" y="57391"/>
                        <a:pt x="25337" y="57382"/>
                      </a:cubicBezTo>
                      <a:cubicBezTo>
                        <a:pt x="26479" y="57382"/>
                        <a:pt x="27732" y="57345"/>
                        <a:pt x="29021" y="57253"/>
                      </a:cubicBezTo>
                      <a:cubicBezTo>
                        <a:pt x="32014" y="57069"/>
                        <a:pt x="35587" y="56102"/>
                        <a:pt x="38479" y="55595"/>
                      </a:cubicBezTo>
                      <a:cubicBezTo>
                        <a:pt x="41656" y="55052"/>
                        <a:pt x="44474" y="55853"/>
                        <a:pt x="45210" y="57501"/>
                      </a:cubicBezTo>
                      <a:cubicBezTo>
                        <a:pt x="43498" y="59960"/>
                        <a:pt x="38055" y="61324"/>
                        <a:pt x="32530" y="62318"/>
                      </a:cubicBezTo>
                      <a:cubicBezTo>
                        <a:pt x="27953" y="63165"/>
                        <a:pt x="21958" y="63450"/>
                        <a:pt x="16267" y="61673"/>
                      </a:cubicBezTo>
                      <a:cubicBezTo>
                        <a:pt x="10603" y="60043"/>
                        <a:pt x="5381" y="56102"/>
                        <a:pt x="2950" y="51562"/>
                      </a:cubicBezTo>
                      <a:cubicBezTo>
                        <a:pt x="-955" y="44710"/>
                        <a:pt x="-706" y="36394"/>
                        <a:pt x="2075" y="29810"/>
                      </a:cubicBezTo>
                      <a:cubicBezTo>
                        <a:pt x="4967" y="23023"/>
                        <a:pt x="9820" y="17755"/>
                        <a:pt x="15106" y="13768"/>
                      </a:cubicBezTo>
                      <a:cubicBezTo>
                        <a:pt x="19001" y="10849"/>
                        <a:pt x="23192" y="8878"/>
                        <a:pt x="27133" y="6732"/>
                      </a:cubicBezTo>
                      <a:cubicBezTo>
                        <a:pt x="31369" y="4439"/>
                        <a:pt x="35578" y="2339"/>
                        <a:pt x="3968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9"/>
                <p:cNvSpPr/>
                <p:nvPr/>
              </p:nvSpPr>
              <p:spPr>
                <a:xfrm>
                  <a:off x="6354409" y="-1241229"/>
                  <a:ext cx="113444" cy="49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82" h="59418" extrusionOk="0">
                      <a:moveTo>
                        <a:pt x="0" y="59419"/>
                      </a:moveTo>
                      <a:cubicBezTo>
                        <a:pt x="0" y="57945"/>
                        <a:pt x="1381" y="57236"/>
                        <a:pt x="2090" y="56149"/>
                      </a:cubicBezTo>
                      <a:cubicBezTo>
                        <a:pt x="4310" y="52687"/>
                        <a:pt x="5360" y="48000"/>
                        <a:pt x="7146" y="44196"/>
                      </a:cubicBezTo>
                      <a:cubicBezTo>
                        <a:pt x="7496" y="41130"/>
                        <a:pt x="8500" y="38754"/>
                        <a:pt x="8850" y="34987"/>
                      </a:cubicBezTo>
                      <a:cubicBezTo>
                        <a:pt x="9016" y="33366"/>
                        <a:pt x="8638" y="31727"/>
                        <a:pt x="8611" y="30217"/>
                      </a:cubicBezTo>
                      <a:cubicBezTo>
                        <a:pt x="8399" y="23614"/>
                        <a:pt x="7008" y="17481"/>
                        <a:pt x="4328" y="11504"/>
                      </a:cubicBezTo>
                      <a:cubicBezTo>
                        <a:pt x="4034" y="10841"/>
                        <a:pt x="3776" y="10261"/>
                        <a:pt x="3463" y="9552"/>
                      </a:cubicBezTo>
                      <a:cubicBezTo>
                        <a:pt x="2791" y="7958"/>
                        <a:pt x="1556" y="6282"/>
                        <a:pt x="884" y="4809"/>
                      </a:cubicBezTo>
                      <a:cubicBezTo>
                        <a:pt x="156" y="3197"/>
                        <a:pt x="571" y="1227"/>
                        <a:pt x="1916" y="2"/>
                      </a:cubicBezTo>
                      <a:cubicBezTo>
                        <a:pt x="4283" y="-81"/>
                        <a:pt x="6014" y="2875"/>
                        <a:pt x="7616" y="5647"/>
                      </a:cubicBezTo>
                      <a:cubicBezTo>
                        <a:pt x="10480" y="10288"/>
                        <a:pt x="12672" y="17646"/>
                        <a:pt x="13188" y="22895"/>
                      </a:cubicBezTo>
                      <a:cubicBezTo>
                        <a:pt x="13694" y="26901"/>
                        <a:pt x="13758" y="31064"/>
                        <a:pt x="13114" y="34950"/>
                      </a:cubicBezTo>
                      <a:cubicBezTo>
                        <a:pt x="12469" y="38919"/>
                        <a:pt x="11530" y="42750"/>
                        <a:pt x="9946" y="46268"/>
                      </a:cubicBezTo>
                      <a:cubicBezTo>
                        <a:pt x="8777" y="48828"/>
                        <a:pt x="7091" y="51011"/>
                        <a:pt x="5581" y="53175"/>
                      </a:cubicBezTo>
                      <a:cubicBezTo>
                        <a:pt x="3951" y="55477"/>
                        <a:pt x="2081" y="57586"/>
                        <a:pt x="0" y="5941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981847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720000" y="2198851"/>
            <a:ext cx="3622800" cy="8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1"/>
          </p:nvPr>
        </p:nvSpPr>
        <p:spPr>
          <a:xfrm>
            <a:off x="720000" y="3064284"/>
            <a:ext cx="3622800" cy="10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3" name="Google Shape;153;p19"/>
          <p:cNvGrpSpPr/>
          <p:nvPr/>
        </p:nvGrpSpPr>
        <p:grpSpPr>
          <a:xfrm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154" name="Google Shape;154;p19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19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" name="Google Shape;156;p19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" name="Google Shape;157;p19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073088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title"/>
          </p:nvPr>
        </p:nvSpPr>
        <p:spPr>
          <a:xfrm>
            <a:off x="4259225" y="2547633"/>
            <a:ext cx="4171200" cy="8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1"/>
          </p:nvPr>
        </p:nvSpPr>
        <p:spPr>
          <a:xfrm>
            <a:off x="4259423" y="3420973"/>
            <a:ext cx="4171200" cy="8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61" name="Google Shape;161;p20"/>
          <p:cNvGrpSpPr/>
          <p:nvPr/>
        </p:nvGrpSpPr>
        <p:grpSpPr>
          <a:xfrm flipH="1"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162" name="Google Shape;162;p20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20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20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20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7652180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subTitle" idx="1"/>
          </p:nvPr>
        </p:nvSpPr>
        <p:spPr>
          <a:xfrm>
            <a:off x="713225" y="1419867"/>
            <a:ext cx="77175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9" name="Google Shape;169;p21"/>
          <p:cNvGrpSpPr/>
          <p:nvPr/>
        </p:nvGrpSpPr>
        <p:grpSpPr>
          <a:xfrm rot="10800000" flipH="1"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170" name="Google Shape;170;p21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1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21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21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0139790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subTitle" idx="1"/>
          </p:nvPr>
        </p:nvSpPr>
        <p:spPr>
          <a:xfrm>
            <a:off x="713225" y="2236267"/>
            <a:ext cx="4139100" cy="32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77" name="Google Shape;177;p22"/>
          <p:cNvGrpSpPr/>
          <p:nvPr/>
        </p:nvGrpSpPr>
        <p:grpSpPr>
          <a:xfrm rot="10800000" flipH="1"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178" name="Google Shape;178;p22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22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2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2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9467091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subTitle" idx="1"/>
          </p:nvPr>
        </p:nvSpPr>
        <p:spPr>
          <a:xfrm>
            <a:off x="4923075" y="3461500"/>
            <a:ext cx="2460900" cy="21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subTitle" idx="2"/>
          </p:nvPr>
        </p:nvSpPr>
        <p:spPr>
          <a:xfrm>
            <a:off x="1580900" y="3461500"/>
            <a:ext cx="2460900" cy="21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3"/>
          </p:nvPr>
        </p:nvSpPr>
        <p:spPr>
          <a:xfrm>
            <a:off x="1580901" y="2716300"/>
            <a:ext cx="24609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subTitle" idx="4"/>
          </p:nvPr>
        </p:nvSpPr>
        <p:spPr>
          <a:xfrm>
            <a:off x="4923099" y="2716300"/>
            <a:ext cx="24609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88" name="Google Shape;188;p23"/>
          <p:cNvGrpSpPr/>
          <p:nvPr/>
        </p:nvGrpSpPr>
        <p:grpSpPr>
          <a:xfrm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189" name="Google Shape;189;p23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23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23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23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40429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subTitle" idx="1"/>
          </p:nvPr>
        </p:nvSpPr>
        <p:spPr>
          <a:xfrm>
            <a:off x="4937946" y="2210800"/>
            <a:ext cx="2961600" cy="2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subTitle" idx="2"/>
          </p:nvPr>
        </p:nvSpPr>
        <p:spPr>
          <a:xfrm>
            <a:off x="1244450" y="2210800"/>
            <a:ext cx="2961600" cy="2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97" name="Google Shape;197;p24"/>
          <p:cNvGrpSpPr/>
          <p:nvPr/>
        </p:nvGrpSpPr>
        <p:grpSpPr>
          <a:xfrm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198" name="Google Shape;198;p24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24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24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24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3283933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subTitle" idx="1"/>
          </p:nvPr>
        </p:nvSpPr>
        <p:spPr>
          <a:xfrm>
            <a:off x="937625" y="3692969"/>
            <a:ext cx="2175300" cy="2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subTitle" idx="2"/>
          </p:nvPr>
        </p:nvSpPr>
        <p:spPr>
          <a:xfrm>
            <a:off x="3484350" y="3692969"/>
            <a:ext cx="2175300" cy="2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subTitle" idx="3"/>
          </p:nvPr>
        </p:nvSpPr>
        <p:spPr>
          <a:xfrm>
            <a:off x="6031075" y="3692969"/>
            <a:ext cx="2175300" cy="2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" name="Google Shape;207;p25"/>
          <p:cNvSpPr txBox="1">
            <a:spLocks noGrp="1"/>
          </p:cNvSpPr>
          <p:nvPr>
            <p:ph type="subTitle" idx="4"/>
          </p:nvPr>
        </p:nvSpPr>
        <p:spPr>
          <a:xfrm>
            <a:off x="937625" y="3078467"/>
            <a:ext cx="2175300" cy="6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8" name="Google Shape;208;p25"/>
          <p:cNvSpPr txBox="1">
            <a:spLocks noGrp="1"/>
          </p:cNvSpPr>
          <p:nvPr>
            <p:ph type="subTitle" idx="5"/>
          </p:nvPr>
        </p:nvSpPr>
        <p:spPr>
          <a:xfrm>
            <a:off x="3484350" y="3078467"/>
            <a:ext cx="2175300" cy="6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subTitle" idx="6"/>
          </p:nvPr>
        </p:nvSpPr>
        <p:spPr>
          <a:xfrm>
            <a:off x="6031075" y="3078467"/>
            <a:ext cx="2175300" cy="6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10" name="Google Shape;210;p25"/>
          <p:cNvGrpSpPr/>
          <p:nvPr/>
        </p:nvGrpSpPr>
        <p:grpSpPr>
          <a:xfrm flipH="1"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211" name="Google Shape;211;p25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" name="Google Shape;212;p25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" name="Google Shape;213;p25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14;p25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3519860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subTitle" idx="1"/>
          </p:nvPr>
        </p:nvSpPr>
        <p:spPr>
          <a:xfrm>
            <a:off x="1634224" y="2433467"/>
            <a:ext cx="28110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8" name="Google Shape;218;p26"/>
          <p:cNvSpPr txBox="1">
            <a:spLocks noGrp="1"/>
          </p:cNvSpPr>
          <p:nvPr>
            <p:ph type="subTitle" idx="2"/>
          </p:nvPr>
        </p:nvSpPr>
        <p:spPr>
          <a:xfrm>
            <a:off x="5536976" y="2433467"/>
            <a:ext cx="28110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subTitle" idx="3"/>
          </p:nvPr>
        </p:nvSpPr>
        <p:spPr>
          <a:xfrm>
            <a:off x="1634224" y="4647567"/>
            <a:ext cx="28110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subTitle" idx="4"/>
          </p:nvPr>
        </p:nvSpPr>
        <p:spPr>
          <a:xfrm>
            <a:off x="5536976" y="4647567"/>
            <a:ext cx="28110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1" name="Google Shape;221;p26"/>
          <p:cNvSpPr txBox="1">
            <a:spLocks noGrp="1"/>
          </p:cNvSpPr>
          <p:nvPr>
            <p:ph type="subTitle" idx="5"/>
          </p:nvPr>
        </p:nvSpPr>
        <p:spPr>
          <a:xfrm>
            <a:off x="1634224" y="1940733"/>
            <a:ext cx="281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type="subTitle" idx="6"/>
          </p:nvPr>
        </p:nvSpPr>
        <p:spPr>
          <a:xfrm>
            <a:off x="1634224" y="4154933"/>
            <a:ext cx="281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subTitle" idx="7"/>
          </p:nvPr>
        </p:nvSpPr>
        <p:spPr>
          <a:xfrm>
            <a:off x="5536949" y="1940733"/>
            <a:ext cx="281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8"/>
          </p:nvPr>
        </p:nvSpPr>
        <p:spPr>
          <a:xfrm>
            <a:off x="5536949" y="4154933"/>
            <a:ext cx="281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25" name="Google Shape;225;p26"/>
          <p:cNvGrpSpPr/>
          <p:nvPr/>
        </p:nvGrpSpPr>
        <p:grpSpPr>
          <a:xfrm rot="10800000" flipH="1"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226" name="Google Shape;226;p26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26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26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6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48273303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subTitle" idx="1"/>
          </p:nvPr>
        </p:nvSpPr>
        <p:spPr>
          <a:xfrm>
            <a:off x="720000" y="2381815"/>
            <a:ext cx="1986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2"/>
          </p:nvPr>
        </p:nvSpPr>
        <p:spPr>
          <a:xfrm>
            <a:off x="3579000" y="2381815"/>
            <a:ext cx="1986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subTitle" idx="3"/>
          </p:nvPr>
        </p:nvSpPr>
        <p:spPr>
          <a:xfrm>
            <a:off x="720000" y="4688867"/>
            <a:ext cx="1986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subTitle" idx="4"/>
          </p:nvPr>
        </p:nvSpPr>
        <p:spPr>
          <a:xfrm>
            <a:off x="3579000" y="4688867"/>
            <a:ext cx="1986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6" name="Google Shape;236;p27"/>
          <p:cNvSpPr txBox="1">
            <a:spLocks noGrp="1"/>
          </p:cNvSpPr>
          <p:nvPr>
            <p:ph type="subTitle" idx="5"/>
          </p:nvPr>
        </p:nvSpPr>
        <p:spPr>
          <a:xfrm>
            <a:off x="6437997" y="2381815"/>
            <a:ext cx="1986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subTitle" idx="6"/>
          </p:nvPr>
        </p:nvSpPr>
        <p:spPr>
          <a:xfrm>
            <a:off x="6437997" y="4688867"/>
            <a:ext cx="1986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8" name="Google Shape;238;p27"/>
          <p:cNvSpPr txBox="1">
            <a:spLocks noGrp="1"/>
          </p:cNvSpPr>
          <p:nvPr>
            <p:ph type="subTitle" idx="7"/>
          </p:nvPr>
        </p:nvSpPr>
        <p:spPr>
          <a:xfrm>
            <a:off x="723905" y="1883284"/>
            <a:ext cx="1978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subTitle" idx="8"/>
          </p:nvPr>
        </p:nvSpPr>
        <p:spPr>
          <a:xfrm>
            <a:off x="3582902" y="1883284"/>
            <a:ext cx="1978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subTitle" idx="9"/>
          </p:nvPr>
        </p:nvSpPr>
        <p:spPr>
          <a:xfrm>
            <a:off x="6441895" y="1883284"/>
            <a:ext cx="1978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13"/>
          </p:nvPr>
        </p:nvSpPr>
        <p:spPr>
          <a:xfrm>
            <a:off x="723905" y="4186067"/>
            <a:ext cx="1978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ubTitle" idx="14"/>
          </p:nvPr>
        </p:nvSpPr>
        <p:spPr>
          <a:xfrm>
            <a:off x="3582902" y="4186067"/>
            <a:ext cx="1978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subTitle" idx="15"/>
          </p:nvPr>
        </p:nvSpPr>
        <p:spPr>
          <a:xfrm>
            <a:off x="6441895" y="4186067"/>
            <a:ext cx="1978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44" name="Google Shape;244;p27"/>
          <p:cNvGrpSpPr/>
          <p:nvPr/>
        </p:nvGrpSpPr>
        <p:grpSpPr>
          <a:xfrm rot="10800000"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245" name="Google Shape;245;p27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27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27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7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58811290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>
            <a:spLocks noGrp="1"/>
          </p:cNvSpPr>
          <p:nvPr>
            <p:ph type="title" hasCustomPrompt="1"/>
          </p:nvPr>
        </p:nvSpPr>
        <p:spPr>
          <a:xfrm>
            <a:off x="832950" y="840733"/>
            <a:ext cx="4238100" cy="1025200"/>
          </a:xfrm>
          <a:prstGeom prst="rect">
            <a:avLst/>
          </a:prstGeom>
          <a:solidFill>
            <a:srgbClr val="FF837B">
              <a:alpha val="308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Playfair Display"/>
              <a:buNone/>
              <a:defRPr sz="6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Playfair Display"/>
              <a:buNone/>
              <a:defRPr sz="6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Playfair Display"/>
              <a:buNone/>
              <a:defRPr sz="6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Playfair Display"/>
              <a:buNone/>
              <a:defRPr sz="6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Playfair Display"/>
              <a:buNone/>
              <a:defRPr sz="6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Playfair Display"/>
              <a:buNone/>
              <a:defRPr sz="6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Playfair Display"/>
              <a:buNone/>
              <a:defRPr sz="6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Playfair Display"/>
              <a:buNone/>
              <a:defRPr sz="6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28"/>
          <p:cNvSpPr txBox="1">
            <a:spLocks noGrp="1"/>
          </p:cNvSpPr>
          <p:nvPr>
            <p:ph type="subTitle" idx="1"/>
          </p:nvPr>
        </p:nvSpPr>
        <p:spPr>
          <a:xfrm>
            <a:off x="832950" y="1923627"/>
            <a:ext cx="4238100" cy="487600"/>
          </a:xfrm>
          <a:prstGeom prst="rect">
            <a:avLst/>
          </a:prstGeom>
          <a:solidFill>
            <a:srgbClr val="FF837B">
              <a:alpha val="308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title" idx="2" hasCustomPrompt="1"/>
          </p:nvPr>
        </p:nvSpPr>
        <p:spPr>
          <a:xfrm>
            <a:off x="832950" y="2643753"/>
            <a:ext cx="4238100" cy="1025200"/>
          </a:xfrm>
          <a:prstGeom prst="rect">
            <a:avLst/>
          </a:prstGeom>
          <a:solidFill>
            <a:srgbClr val="FF837B">
              <a:alpha val="308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Playfair Display"/>
              <a:buNone/>
              <a:defRPr sz="6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Playfair Display"/>
              <a:buNone/>
              <a:defRPr sz="6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Playfair Display"/>
              <a:buNone/>
              <a:defRPr sz="6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Playfair Display"/>
              <a:buNone/>
              <a:defRPr sz="6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Playfair Display"/>
              <a:buNone/>
              <a:defRPr sz="6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Playfair Display"/>
              <a:buNone/>
              <a:defRPr sz="6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Playfair Display"/>
              <a:buNone/>
              <a:defRPr sz="6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Playfair Display"/>
              <a:buNone/>
              <a:defRPr sz="6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28"/>
          <p:cNvSpPr txBox="1">
            <a:spLocks noGrp="1"/>
          </p:cNvSpPr>
          <p:nvPr>
            <p:ph type="subTitle" idx="3"/>
          </p:nvPr>
        </p:nvSpPr>
        <p:spPr>
          <a:xfrm>
            <a:off x="832950" y="3726647"/>
            <a:ext cx="4238100" cy="487600"/>
          </a:xfrm>
          <a:prstGeom prst="rect">
            <a:avLst/>
          </a:prstGeom>
          <a:solidFill>
            <a:srgbClr val="FF837B">
              <a:alpha val="308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title" idx="4" hasCustomPrompt="1"/>
          </p:nvPr>
        </p:nvSpPr>
        <p:spPr>
          <a:xfrm>
            <a:off x="832950" y="4446773"/>
            <a:ext cx="4238100" cy="1025200"/>
          </a:xfrm>
          <a:prstGeom prst="rect">
            <a:avLst/>
          </a:prstGeom>
          <a:solidFill>
            <a:srgbClr val="FF837B">
              <a:alpha val="308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Playfair Display"/>
              <a:buNone/>
              <a:defRPr sz="6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Playfair Display"/>
              <a:buNone/>
              <a:defRPr sz="6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Playfair Display"/>
              <a:buNone/>
              <a:defRPr sz="6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Playfair Display"/>
              <a:buNone/>
              <a:defRPr sz="6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Playfair Display"/>
              <a:buNone/>
              <a:defRPr sz="6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Playfair Display"/>
              <a:buNone/>
              <a:defRPr sz="6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Playfair Display"/>
              <a:buNone/>
              <a:defRPr sz="6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Playfair Display"/>
              <a:buNone/>
              <a:defRPr sz="6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28"/>
          <p:cNvSpPr txBox="1">
            <a:spLocks noGrp="1"/>
          </p:cNvSpPr>
          <p:nvPr>
            <p:ph type="subTitle" idx="5"/>
          </p:nvPr>
        </p:nvSpPr>
        <p:spPr>
          <a:xfrm>
            <a:off x="832950" y="5529667"/>
            <a:ext cx="4238100" cy="487600"/>
          </a:xfrm>
          <a:prstGeom prst="rect">
            <a:avLst/>
          </a:prstGeom>
          <a:solidFill>
            <a:srgbClr val="FF837B">
              <a:alpha val="308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56" name="Google Shape;256;p28"/>
          <p:cNvGrpSpPr/>
          <p:nvPr/>
        </p:nvGrpSpPr>
        <p:grpSpPr>
          <a:xfrm rot="10800000" flipH="1"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257" name="Google Shape;257;p28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28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28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28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52004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68764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10"/>
          <p:cNvSpPr txBox="1">
            <a:spLocks noGrp="1"/>
          </p:cNvSpPr>
          <p:nvPr>
            <p:ph type="title"/>
          </p:nvPr>
        </p:nvSpPr>
        <p:spPr>
          <a:xfrm>
            <a:off x="720000" y="5384000"/>
            <a:ext cx="7704000" cy="76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191921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>
            <a:spLocks noGrp="1"/>
          </p:cNvSpPr>
          <p:nvPr>
            <p:ph type="title"/>
          </p:nvPr>
        </p:nvSpPr>
        <p:spPr>
          <a:xfrm>
            <a:off x="713260" y="903367"/>
            <a:ext cx="41154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3" name="Google Shape;263;p29"/>
          <p:cNvSpPr txBox="1">
            <a:spLocks noGrp="1"/>
          </p:cNvSpPr>
          <p:nvPr>
            <p:ph type="subTitle" idx="1"/>
          </p:nvPr>
        </p:nvSpPr>
        <p:spPr>
          <a:xfrm>
            <a:off x="816944" y="2455267"/>
            <a:ext cx="2961300" cy="1411600"/>
          </a:xfrm>
          <a:prstGeom prst="rect">
            <a:avLst/>
          </a:prstGeom>
          <a:solidFill>
            <a:srgbClr val="FF837B">
              <a:alpha val="308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4" name="Google Shape;264;p29"/>
          <p:cNvSpPr txBox="1"/>
          <p:nvPr/>
        </p:nvSpPr>
        <p:spPr>
          <a:xfrm>
            <a:off x="713271" y="4815933"/>
            <a:ext cx="41154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000" b="1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65" name="Google Shape;265;p29"/>
          <p:cNvGrpSpPr/>
          <p:nvPr/>
        </p:nvGrpSpPr>
        <p:grpSpPr>
          <a:xfrm rot="10800000" flipH="1"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266" name="Google Shape;266;p29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9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29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29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6913098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30"/>
          <p:cNvGrpSpPr/>
          <p:nvPr/>
        </p:nvGrpSpPr>
        <p:grpSpPr>
          <a:xfrm rot="10800000"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272" name="Google Shape;272;p30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30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30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30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6" name="Google Shape;276;p30"/>
          <p:cNvGrpSpPr/>
          <p:nvPr/>
        </p:nvGrpSpPr>
        <p:grpSpPr>
          <a:xfrm>
            <a:off x="-1744325" y="94367"/>
            <a:ext cx="6266495" cy="8399629"/>
            <a:chOff x="-1744325" y="70775"/>
            <a:chExt cx="6266495" cy="6299722"/>
          </a:xfrm>
        </p:grpSpPr>
        <p:grpSp>
          <p:nvGrpSpPr>
            <p:cNvPr id="277" name="Google Shape;277;p30"/>
            <p:cNvGrpSpPr/>
            <p:nvPr/>
          </p:nvGrpSpPr>
          <p:grpSpPr>
            <a:xfrm>
              <a:off x="-1744325" y="70775"/>
              <a:ext cx="6266495" cy="6299722"/>
              <a:chOff x="-1744325" y="70775"/>
              <a:chExt cx="6266495" cy="6299722"/>
            </a:xfrm>
          </p:grpSpPr>
          <p:sp>
            <p:nvSpPr>
              <p:cNvPr id="278" name="Google Shape;278;p30"/>
              <p:cNvSpPr/>
              <p:nvPr/>
            </p:nvSpPr>
            <p:spPr>
              <a:xfrm rot="-1800003">
                <a:off x="-888171" y="898175"/>
                <a:ext cx="4554187" cy="4644923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3174" extrusionOk="0">
                    <a:moveTo>
                      <a:pt x="1478" y="3"/>
                    </a:moveTo>
                    <a:lnTo>
                      <a:pt x="1478" y="3"/>
                    </a:lnTo>
                    <a:cubicBezTo>
                      <a:pt x="1422" y="1"/>
                      <a:pt x="1365" y="-1"/>
                      <a:pt x="1308" y="1"/>
                    </a:cubicBezTo>
                    <a:cubicBezTo>
                      <a:pt x="993" y="7"/>
                      <a:pt x="698" y="108"/>
                      <a:pt x="464" y="324"/>
                    </a:cubicBezTo>
                    <a:cubicBezTo>
                      <a:pt x="142" y="620"/>
                      <a:pt x="-13" y="1005"/>
                      <a:pt x="1" y="1441"/>
                    </a:cubicBezTo>
                    <a:cubicBezTo>
                      <a:pt x="17" y="1924"/>
                      <a:pt x="188" y="2441"/>
                      <a:pt x="549" y="2778"/>
                    </a:cubicBezTo>
                    <a:cubicBezTo>
                      <a:pt x="888" y="3093"/>
                      <a:pt x="1258" y="3183"/>
                      <a:pt x="1711" y="3173"/>
                    </a:cubicBezTo>
                    <a:cubicBezTo>
                      <a:pt x="2321" y="3158"/>
                      <a:pt x="2873" y="2765"/>
                      <a:pt x="3024" y="2167"/>
                    </a:cubicBezTo>
                    <a:cubicBezTo>
                      <a:pt x="3107" y="1840"/>
                      <a:pt x="3131" y="1475"/>
                      <a:pt x="3098" y="1138"/>
                    </a:cubicBezTo>
                    <a:cubicBezTo>
                      <a:pt x="3067" y="802"/>
                      <a:pt x="2898" y="561"/>
                      <a:pt x="2628" y="375"/>
                    </a:cubicBezTo>
                    <a:cubicBezTo>
                      <a:pt x="2286" y="139"/>
                      <a:pt x="1888" y="22"/>
                      <a:pt x="1478" y="3"/>
                    </a:cubicBezTo>
                    <a:close/>
                  </a:path>
                </a:pathLst>
              </a:custGeom>
              <a:solidFill>
                <a:srgbClr val="A1C5EB">
                  <a:alpha val="2390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9" name="Google Shape;279;p30"/>
              <p:cNvGrpSpPr/>
              <p:nvPr/>
            </p:nvGrpSpPr>
            <p:grpSpPr>
              <a:xfrm>
                <a:off x="801425" y="1407225"/>
                <a:ext cx="2241177" cy="3115996"/>
                <a:chOff x="1137400" y="1031200"/>
                <a:chExt cx="2241177" cy="3115996"/>
              </a:xfrm>
            </p:grpSpPr>
            <p:sp>
              <p:nvSpPr>
                <p:cNvPr id="280" name="Google Shape;280;p30"/>
                <p:cNvSpPr/>
                <p:nvPr/>
              </p:nvSpPr>
              <p:spPr>
                <a:xfrm>
                  <a:off x="1162214" y="1031200"/>
                  <a:ext cx="2216363" cy="3115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9" h="3893" extrusionOk="0">
                      <a:moveTo>
                        <a:pt x="1279" y="3893"/>
                      </a:moveTo>
                      <a:lnTo>
                        <a:pt x="1279" y="3893"/>
                      </a:lnTo>
                      <a:cubicBezTo>
                        <a:pt x="1146" y="3893"/>
                        <a:pt x="1015" y="3871"/>
                        <a:pt x="894" y="3828"/>
                      </a:cubicBezTo>
                      <a:cubicBezTo>
                        <a:pt x="668" y="3750"/>
                        <a:pt x="487" y="3604"/>
                        <a:pt x="386" y="3419"/>
                      </a:cubicBezTo>
                      <a:cubicBezTo>
                        <a:pt x="286" y="3238"/>
                        <a:pt x="257" y="3012"/>
                        <a:pt x="295" y="2730"/>
                      </a:cubicBezTo>
                      <a:cubicBezTo>
                        <a:pt x="305" y="2658"/>
                        <a:pt x="317" y="2585"/>
                        <a:pt x="330" y="2515"/>
                      </a:cubicBezTo>
                      <a:cubicBezTo>
                        <a:pt x="352" y="2386"/>
                        <a:pt x="373" y="2263"/>
                        <a:pt x="377" y="2142"/>
                      </a:cubicBezTo>
                      <a:cubicBezTo>
                        <a:pt x="384" y="1978"/>
                        <a:pt x="324" y="1821"/>
                        <a:pt x="225" y="1622"/>
                      </a:cubicBezTo>
                      <a:cubicBezTo>
                        <a:pt x="219" y="1610"/>
                        <a:pt x="219" y="1610"/>
                        <a:pt x="219" y="1610"/>
                      </a:cubicBezTo>
                      <a:cubicBezTo>
                        <a:pt x="104" y="1380"/>
                        <a:pt x="-25" y="1119"/>
                        <a:pt x="4" y="826"/>
                      </a:cubicBezTo>
                      <a:cubicBezTo>
                        <a:pt x="44" y="403"/>
                        <a:pt x="442" y="41"/>
                        <a:pt x="907" y="3"/>
                      </a:cubicBezTo>
                      <a:cubicBezTo>
                        <a:pt x="939" y="0"/>
                        <a:pt x="972" y="0"/>
                        <a:pt x="1004" y="0"/>
                      </a:cubicBezTo>
                      <a:cubicBezTo>
                        <a:pt x="1341" y="0"/>
                        <a:pt x="1696" y="148"/>
                        <a:pt x="2004" y="418"/>
                      </a:cubicBezTo>
                      <a:cubicBezTo>
                        <a:pt x="2577" y="919"/>
                        <a:pt x="2866" y="1729"/>
                        <a:pt x="2740" y="2479"/>
                      </a:cubicBezTo>
                      <a:cubicBezTo>
                        <a:pt x="2666" y="2929"/>
                        <a:pt x="2454" y="3318"/>
                        <a:pt x="2146" y="3573"/>
                      </a:cubicBezTo>
                      <a:cubicBezTo>
                        <a:pt x="1901" y="3777"/>
                        <a:pt x="1586" y="3893"/>
                        <a:pt x="1279" y="389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1" name="Google Shape;281;p30"/>
                <p:cNvSpPr/>
                <p:nvPr/>
              </p:nvSpPr>
              <p:spPr>
                <a:xfrm>
                  <a:off x="1325500" y="1193684"/>
                  <a:ext cx="1889792" cy="2789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" h="3485" extrusionOk="0">
                      <a:moveTo>
                        <a:pt x="204" y="1329"/>
                      </a:moveTo>
                      <a:lnTo>
                        <a:pt x="204" y="1329"/>
                      </a:lnTo>
                      <a:cubicBezTo>
                        <a:pt x="97" y="1112"/>
                        <a:pt x="-21" y="884"/>
                        <a:pt x="3" y="643"/>
                      </a:cubicBezTo>
                      <a:cubicBezTo>
                        <a:pt x="37" y="298"/>
                        <a:pt x="374" y="34"/>
                        <a:pt x="719" y="3"/>
                      </a:cubicBezTo>
                      <a:cubicBezTo>
                        <a:pt x="1066" y="-26"/>
                        <a:pt x="1403" y="139"/>
                        <a:pt x="1666" y="368"/>
                      </a:cubicBezTo>
                      <a:cubicBezTo>
                        <a:pt x="2187" y="824"/>
                        <a:pt x="2449" y="1559"/>
                        <a:pt x="2335" y="2241"/>
                      </a:cubicBezTo>
                      <a:cubicBezTo>
                        <a:pt x="2272" y="2612"/>
                        <a:pt x="2100" y="2972"/>
                        <a:pt x="1810" y="3213"/>
                      </a:cubicBezTo>
                      <a:cubicBezTo>
                        <a:pt x="1523" y="3453"/>
                        <a:pt x="1112" y="3556"/>
                        <a:pt x="757" y="3433"/>
                      </a:cubicBezTo>
                      <a:cubicBezTo>
                        <a:pt x="594" y="3375"/>
                        <a:pt x="444" y="3269"/>
                        <a:pt x="361" y="3118"/>
                      </a:cubicBezTo>
                      <a:cubicBezTo>
                        <a:pt x="269" y="2948"/>
                        <a:pt x="269" y="2746"/>
                        <a:pt x="294" y="2554"/>
                      </a:cubicBezTo>
                      <a:cubicBezTo>
                        <a:pt x="321" y="2352"/>
                        <a:pt x="370" y="2151"/>
                        <a:pt x="377" y="1946"/>
                      </a:cubicBezTo>
                      <a:cubicBezTo>
                        <a:pt x="386" y="1725"/>
                        <a:pt x="301" y="1524"/>
                        <a:pt x="204" y="132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2" name="Google Shape;282;p30"/>
                <p:cNvSpPr/>
                <p:nvPr/>
              </p:nvSpPr>
              <p:spPr>
                <a:xfrm>
                  <a:off x="1307890" y="1176075"/>
                  <a:ext cx="1925010" cy="2824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5" h="3529" extrusionOk="0">
                      <a:moveTo>
                        <a:pt x="1096" y="3529"/>
                      </a:moveTo>
                      <a:lnTo>
                        <a:pt x="1096" y="3529"/>
                      </a:lnTo>
                      <a:cubicBezTo>
                        <a:pt x="985" y="3529"/>
                        <a:pt x="875" y="3511"/>
                        <a:pt x="772" y="3475"/>
                      </a:cubicBezTo>
                      <a:cubicBezTo>
                        <a:pt x="589" y="3412"/>
                        <a:pt x="444" y="3296"/>
                        <a:pt x="365" y="3151"/>
                      </a:cubicBezTo>
                      <a:cubicBezTo>
                        <a:pt x="283" y="3003"/>
                        <a:pt x="262" y="2820"/>
                        <a:pt x="294" y="2573"/>
                      </a:cubicBezTo>
                      <a:cubicBezTo>
                        <a:pt x="303" y="2504"/>
                        <a:pt x="316" y="2433"/>
                        <a:pt x="327" y="2365"/>
                      </a:cubicBezTo>
                      <a:cubicBezTo>
                        <a:pt x="350" y="2236"/>
                        <a:pt x="372" y="2100"/>
                        <a:pt x="378" y="1968"/>
                      </a:cubicBezTo>
                      <a:cubicBezTo>
                        <a:pt x="387" y="1743"/>
                        <a:pt x="294" y="1537"/>
                        <a:pt x="206" y="1360"/>
                      </a:cubicBezTo>
                      <a:cubicBezTo>
                        <a:pt x="200" y="1349"/>
                        <a:pt x="200" y="1349"/>
                        <a:pt x="200" y="1349"/>
                      </a:cubicBezTo>
                      <a:cubicBezTo>
                        <a:pt x="92" y="1130"/>
                        <a:pt x="-20" y="904"/>
                        <a:pt x="3" y="664"/>
                      </a:cubicBezTo>
                      <a:cubicBezTo>
                        <a:pt x="39" y="286"/>
                        <a:pt x="406" y="32"/>
                        <a:pt x="739" y="3"/>
                      </a:cubicBezTo>
                      <a:cubicBezTo>
                        <a:pt x="1058" y="-22"/>
                        <a:pt x="1398" y="108"/>
                        <a:pt x="1702" y="374"/>
                      </a:cubicBezTo>
                      <a:cubicBezTo>
                        <a:pt x="2229" y="835"/>
                        <a:pt x="2493" y="1579"/>
                        <a:pt x="2379" y="2267"/>
                      </a:cubicBezTo>
                      <a:cubicBezTo>
                        <a:pt x="2310" y="2674"/>
                        <a:pt x="2122" y="3023"/>
                        <a:pt x="1847" y="3253"/>
                      </a:cubicBezTo>
                      <a:cubicBezTo>
                        <a:pt x="1630" y="3432"/>
                        <a:pt x="1359" y="3529"/>
                        <a:pt x="1096" y="3529"/>
                      </a:cubicBezTo>
                      <a:moveTo>
                        <a:pt x="822" y="45"/>
                      </a:moveTo>
                      <a:lnTo>
                        <a:pt x="822" y="45"/>
                      </a:lnTo>
                      <a:cubicBezTo>
                        <a:pt x="797" y="45"/>
                        <a:pt x="770" y="45"/>
                        <a:pt x="743" y="49"/>
                      </a:cubicBezTo>
                      <a:cubicBezTo>
                        <a:pt x="428" y="74"/>
                        <a:pt x="81" y="313"/>
                        <a:pt x="46" y="667"/>
                      </a:cubicBezTo>
                      <a:cubicBezTo>
                        <a:pt x="25" y="897"/>
                        <a:pt x="133" y="1116"/>
                        <a:pt x="240" y="1329"/>
                      </a:cubicBezTo>
                      <a:cubicBezTo>
                        <a:pt x="245" y="1342"/>
                        <a:pt x="245" y="1342"/>
                        <a:pt x="245" y="1342"/>
                      </a:cubicBezTo>
                      <a:cubicBezTo>
                        <a:pt x="336" y="1523"/>
                        <a:pt x="432" y="1736"/>
                        <a:pt x="421" y="1970"/>
                      </a:cubicBezTo>
                      <a:cubicBezTo>
                        <a:pt x="415" y="2106"/>
                        <a:pt x="394" y="2242"/>
                        <a:pt x="370" y="2372"/>
                      </a:cubicBezTo>
                      <a:cubicBezTo>
                        <a:pt x="359" y="2441"/>
                        <a:pt x="347" y="2509"/>
                        <a:pt x="338" y="2580"/>
                      </a:cubicBezTo>
                      <a:cubicBezTo>
                        <a:pt x="305" y="2815"/>
                        <a:pt x="327" y="2990"/>
                        <a:pt x="403" y="3130"/>
                      </a:cubicBezTo>
                      <a:cubicBezTo>
                        <a:pt x="477" y="3265"/>
                        <a:pt x="614" y="3374"/>
                        <a:pt x="786" y="3433"/>
                      </a:cubicBezTo>
                      <a:cubicBezTo>
                        <a:pt x="1117" y="3549"/>
                        <a:pt x="1521" y="3466"/>
                        <a:pt x="1818" y="3218"/>
                      </a:cubicBezTo>
                      <a:cubicBezTo>
                        <a:pt x="2086" y="2996"/>
                        <a:pt x="2268" y="2656"/>
                        <a:pt x="2335" y="2260"/>
                      </a:cubicBezTo>
                      <a:cubicBezTo>
                        <a:pt x="2447" y="1586"/>
                        <a:pt x="2189" y="857"/>
                        <a:pt x="1673" y="407"/>
                      </a:cubicBezTo>
                      <a:cubicBezTo>
                        <a:pt x="1514" y="267"/>
                        <a:pt x="1199" y="45"/>
                        <a:pt x="822" y="4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30"/>
                <p:cNvSpPr/>
                <p:nvPr/>
              </p:nvSpPr>
              <p:spPr>
                <a:xfrm>
                  <a:off x="1582434" y="1450616"/>
                  <a:ext cx="1375922" cy="2275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843" extrusionOk="0">
                      <a:moveTo>
                        <a:pt x="754" y="2843"/>
                      </a:moveTo>
                      <a:lnTo>
                        <a:pt x="754" y="2843"/>
                      </a:lnTo>
                      <a:cubicBezTo>
                        <a:pt x="678" y="2843"/>
                        <a:pt x="608" y="2832"/>
                        <a:pt x="543" y="2808"/>
                      </a:cubicBezTo>
                      <a:cubicBezTo>
                        <a:pt x="441" y="2772"/>
                        <a:pt x="360" y="2712"/>
                        <a:pt x="322" y="2642"/>
                      </a:cubicBezTo>
                      <a:cubicBezTo>
                        <a:pt x="279" y="2564"/>
                        <a:pt x="270" y="2443"/>
                        <a:pt x="291" y="2277"/>
                      </a:cubicBezTo>
                      <a:cubicBezTo>
                        <a:pt x="300" y="2213"/>
                        <a:pt x="311" y="2148"/>
                        <a:pt x="322" y="2080"/>
                      </a:cubicBezTo>
                      <a:cubicBezTo>
                        <a:pt x="347" y="1940"/>
                        <a:pt x="371" y="1794"/>
                        <a:pt x="378" y="1638"/>
                      </a:cubicBezTo>
                      <a:cubicBezTo>
                        <a:pt x="389" y="1348"/>
                        <a:pt x="286" y="1095"/>
                        <a:pt x="170" y="865"/>
                      </a:cubicBezTo>
                      <a:cubicBezTo>
                        <a:pt x="165" y="852"/>
                        <a:pt x="165" y="852"/>
                        <a:pt x="165" y="852"/>
                      </a:cubicBezTo>
                      <a:cubicBezTo>
                        <a:pt x="74" y="670"/>
                        <a:pt x="-12" y="498"/>
                        <a:pt x="2" y="353"/>
                      </a:cubicBezTo>
                      <a:cubicBezTo>
                        <a:pt x="18" y="181"/>
                        <a:pt x="214" y="20"/>
                        <a:pt x="425" y="4"/>
                      </a:cubicBezTo>
                      <a:cubicBezTo>
                        <a:pt x="443" y="2"/>
                        <a:pt x="461" y="0"/>
                        <a:pt x="479" y="0"/>
                      </a:cubicBezTo>
                      <a:cubicBezTo>
                        <a:pt x="689" y="0"/>
                        <a:pt x="920" y="104"/>
                        <a:pt x="1133" y="288"/>
                      </a:cubicBezTo>
                      <a:cubicBezTo>
                        <a:pt x="1571" y="673"/>
                        <a:pt x="1793" y="1294"/>
                        <a:pt x="1696" y="1868"/>
                      </a:cubicBezTo>
                      <a:cubicBezTo>
                        <a:pt x="1641" y="2193"/>
                        <a:pt x="1495" y="2470"/>
                        <a:pt x="1285" y="2646"/>
                      </a:cubicBezTo>
                      <a:cubicBezTo>
                        <a:pt x="1133" y="2770"/>
                        <a:pt x="940" y="2843"/>
                        <a:pt x="754" y="284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" name="Google Shape;284;p30"/>
                <p:cNvSpPr/>
                <p:nvPr/>
              </p:nvSpPr>
              <p:spPr>
                <a:xfrm>
                  <a:off x="1137400" y="2453524"/>
                  <a:ext cx="1306151" cy="957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1115" extrusionOk="0">
                      <a:moveTo>
                        <a:pt x="1478" y="289"/>
                      </a:moveTo>
                      <a:lnTo>
                        <a:pt x="1478" y="289"/>
                      </a:lnTo>
                      <a:cubicBezTo>
                        <a:pt x="1445" y="275"/>
                        <a:pt x="1395" y="289"/>
                        <a:pt x="1383" y="329"/>
                      </a:cubicBezTo>
                      <a:cubicBezTo>
                        <a:pt x="1361" y="409"/>
                        <a:pt x="1296" y="470"/>
                        <a:pt x="1209" y="467"/>
                      </a:cubicBezTo>
                      <a:cubicBezTo>
                        <a:pt x="1167" y="465"/>
                        <a:pt x="1137" y="447"/>
                        <a:pt x="1101" y="429"/>
                      </a:cubicBezTo>
                      <a:cubicBezTo>
                        <a:pt x="1052" y="407"/>
                        <a:pt x="999" y="401"/>
                        <a:pt x="949" y="421"/>
                      </a:cubicBezTo>
                      <a:cubicBezTo>
                        <a:pt x="905" y="441"/>
                        <a:pt x="869" y="474"/>
                        <a:pt x="840" y="510"/>
                      </a:cubicBezTo>
                      <a:cubicBezTo>
                        <a:pt x="811" y="546"/>
                        <a:pt x="791" y="589"/>
                        <a:pt x="757" y="620"/>
                      </a:cubicBezTo>
                      <a:cubicBezTo>
                        <a:pt x="681" y="691"/>
                        <a:pt x="619" y="559"/>
                        <a:pt x="596" y="503"/>
                      </a:cubicBezTo>
                      <a:cubicBezTo>
                        <a:pt x="583" y="474"/>
                        <a:pt x="558" y="459"/>
                        <a:pt x="533" y="459"/>
                      </a:cubicBezTo>
                      <a:cubicBezTo>
                        <a:pt x="534" y="454"/>
                        <a:pt x="536" y="447"/>
                        <a:pt x="536" y="439"/>
                      </a:cubicBezTo>
                      <a:cubicBezTo>
                        <a:pt x="542" y="409"/>
                        <a:pt x="554" y="325"/>
                        <a:pt x="545" y="221"/>
                      </a:cubicBezTo>
                      <a:cubicBezTo>
                        <a:pt x="544" y="184"/>
                        <a:pt x="536" y="135"/>
                        <a:pt x="507" y="80"/>
                      </a:cubicBezTo>
                      <a:cubicBezTo>
                        <a:pt x="491" y="50"/>
                        <a:pt x="473" y="17"/>
                        <a:pt x="439" y="4"/>
                      </a:cubicBezTo>
                      <a:cubicBezTo>
                        <a:pt x="417" y="-3"/>
                        <a:pt x="379" y="-3"/>
                        <a:pt x="316" y="44"/>
                      </a:cubicBezTo>
                      <a:cubicBezTo>
                        <a:pt x="129" y="177"/>
                        <a:pt x="50" y="461"/>
                        <a:pt x="50" y="461"/>
                      </a:cubicBezTo>
                      <a:cubicBezTo>
                        <a:pt x="8" y="606"/>
                        <a:pt x="-28" y="732"/>
                        <a:pt x="30" y="866"/>
                      </a:cubicBezTo>
                      <a:cubicBezTo>
                        <a:pt x="80" y="982"/>
                        <a:pt x="175" y="1044"/>
                        <a:pt x="200" y="1060"/>
                      </a:cubicBezTo>
                      <a:cubicBezTo>
                        <a:pt x="256" y="1092"/>
                        <a:pt x="316" y="1128"/>
                        <a:pt x="364" y="1109"/>
                      </a:cubicBezTo>
                      <a:cubicBezTo>
                        <a:pt x="420" y="1087"/>
                        <a:pt x="417" y="1011"/>
                        <a:pt x="469" y="759"/>
                      </a:cubicBezTo>
                      <a:cubicBezTo>
                        <a:pt x="480" y="711"/>
                        <a:pt x="489" y="671"/>
                        <a:pt x="498" y="633"/>
                      </a:cubicBezTo>
                      <a:cubicBezTo>
                        <a:pt x="549" y="721"/>
                        <a:pt x="623" y="799"/>
                        <a:pt x="735" y="787"/>
                      </a:cubicBezTo>
                      <a:cubicBezTo>
                        <a:pt x="798" y="779"/>
                        <a:pt x="851" y="740"/>
                        <a:pt x="891" y="691"/>
                      </a:cubicBezTo>
                      <a:cubicBezTo>
                        <a:pt x="922" y="651"/>
                        <a:pt x="945" y="600"/>
                        <a:pt x="985" y="570"/>
                      </a:cubicBezTo>
                      <a:cubicBezTo>
                        <a:pt x="1025" y="539"/>
                        <a:pt x="1055" y="573"/>
                        <a:pt x="1095" y="589"/>
                      </a:cubicBezTo>
                      <a:cubicBezTo>
                        <a:pt x="1146" y="609"/>
                        <a:pt x="1204" y="617"/>
                        <a:pt x="1258" y="609"/>
                      </a:cubicBezTo>
                      <a:cubicBezTo>
                        <a:pt x="1379" y="593"/>
                        <a:pt x="1483" y="504"/>
                        <a:pt x="1517" y="385"/>
                      </a:cubicBezTo>
                      <a:cubicBezTo>
                        <a:pt x="1528" y="347"/>
                        <a:pt x="1517" y="306"/>
                        <a:pt x="1478" y="28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85" name="Google Shape;285;p30"/>
            <p:cNvSpPr/>
            <p:nvPr/>
          </p:nvSpPr>
          <p:spPr>
            <a:xfrm rot="-895465" flipH="1">
              <a:off x="515748" y="2759354"/>
              <a:ext cx="1107769" cy="1134843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33375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31"/>
          <p:cNvGrpSpPr/>
          <p:nvPr/>
        </p:nvGrpSpPr>
        <p:grpSpPr>
          <a:xfrm rot="10800000" flipH="1">
            <a:off x="-21300" y="0"/>
            <a:ext cx="9186600" cy="6858000"/>
            <a:chOff x="-42500" y="-100"/>
            <a:chExt cx="9186600" cy="5143500"/>
          </a:xfrm>
        </p:grpSpPr>
        <p:cxnSp>
          <p:nvCxnSpPr>
            <p:cNvPr id="288" name="Google Shape;288;p31"/>
            <p:cNvCxnSpPr/>
            <p:nvPr/>
          </p:nvCxnSpPr>
          <p:spPr>
            <a:xfrm>
              <a:off x="-42500" y="489490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31"/>
            <p:cNvCxnSpPr/>
            <p:nvPr/>
          </p:nvCxnSpPr>
          <p:spPr>
            <a:xfrm>
              <a:off x="-42500" y="4791750"/>
              <a:ext cx="91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31"/>
            <p:cNvCxnSpPr/>
            <p:nvPr/>
          </p:nvCxnSpPr>
          <p:spPr>
            <a:xfrm rot="-5400000">
              <a:off x="-220485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31"/>
            <p:cNvCxnSpPr/>
            <p:nvPr/>
          </p:nvCxnSpPr>
          <p:spPr>
            <a:xfrm rot="-5400000">
              <a:off x="-2308000" y="2571650"/>
              <a:ext cx="5143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2" name="Google Shape;292;p31"/>
          <p:cNvGrpSpPr/>
          <p:nvPr/>
        </p:nvGrpSpPr>
        <p:grpSpPr>
          <a:xfrm>
            <a:off x="4006476" y="471300"/>
            <a:ext cx="6266495" cy="8399629"/>
            <a:chOff x="-1409175" y="-299650"/>
            <a:chExt cx="6266495" cy="6299722"/>
          </a:xfrm>
        </p:grpSpPr>
        <p:sp>
          <p:nvSpPr>
            <p:cNvPr id="293" name="Google Shape;293;p31"/>
            <p:cNvSpPr/>
            <p:nvPr/>
          </p:nvSpPr>
          <p:spPr>
            <a:xfrm rot="-1800003">
              <a:off x="-553021" y="527750"/>
              <a:ext cx="4554187" cy="4644923"/>
            </a:xfrm>
            <a:custGeom>
              <a:avLst/>
              <a:gdLst/>
              <a:ahLst/>
              <a:cxnLst/>
              <a:rect l="l" t="t" r="r" b="b"/>
              <a:pathLst>
                <a:path w="3112" h="3174" extrusionOk="0">
                  <a:moveTo>
                    <a:pt x="1478" y="3"/>
                  </a:moveTo>
                  <a:lnTo>
                    <a:pt x="1478" y="3"/>
                  </a:lnTo>
                  <a:cubicBezTo>
                    <a:pt x="1422" y="1"/>
                    <a:pt x="1365" y="-1"/>
                    <a:pt x="1308" y="1"/>
                  </a:cubicBezTo>
                  <a:cubicBezTo>
                    <a:pt x="993" y="7"/>
                    <a:pt x="698" y="108"/>
                    <a:pt x="464" y="324"/>
                  </a:cubicBezTo>
                  <a:cubicBezTo>
                    <a:pt x="142" y="620"/>
                    <a:pt x="-13" y="1005"/>
                    <a:pt x="1" y="1441"/>
                  </a:cubicBezTo>
                  <a:cubicBezTo>
                    <a:pt x="17" y="1924"/>
                    <a:pt x="188" y="2441"/>
                    <a:pt x="549" y="2778"/>
                  </a:cubicBezTo>
                  <a:cubicBezTo>
                    <a:pt x="888" y="3093"/>
                    <a:pt x="1258" y="3183"/>
                    <a:pt x="1711" y="3173"/>
                  </a:cubicBezTo>
                  <a:cubicBezTo>
                    <a:pt x="2321" y="3158"/>
                    <a:pt x="2873" y="2765"/>
                    <a:pt x="3024" y="2167"/>
                  </a:cubicBezTo>
                  <a:cubicBezTo>
                    <a:pt x="3107" y="1840"/>
                    <a:pt x="3131" y="1475"/>
                    <a:pt x="3098" y="1138"/>
                  </a:cubicBezTo>
                  <a:cubicBezTo>
                    <a:pt x="3067" y="802"/>
                    <a:pt x="2898" y="561"/>
                    <a:pt x="2628" y="375"/>
                  </a:cubicBezTo>
                  <a:cubicBezTo>
                    <a:pt x="2286" y="139"/>
                    <a:pt x="1888" y="22"/>
                    <a:pt x="1478" y="3"/>
                  </a:cubicBezTo>
                  <a:close/>
                </a:path>
              </a:pathLst>
            </a:custGeom>
            <a:solidFill>
              <a:srgbClr val="A1C5EB">
                <a:alpha val="2390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4" name="Google Shape;294;p31"/>
            <p:cNvGrpSpPr/>
            <p:nvPr/>
          </p:nvGrpSpPr>
          <p:grpSpPr>
            <a:xfrm>
              <a:off x="-406454" y="620229"/>
              <a:ext cx="4389112" cy="4537575"/>
              <a:chOff x="-406454" y="620229"/>
              <a:chExt cx="4389112" cy="4537575"/>
            </a:xfrm>
          </p:grpSpPr>
          <p:grpSp>
            <p:nvGrpSpPr>
              <p:cNvPr id="295" name="Google Shape;295;p31"/>
              <p:cNvGrpSpPr/>
              <p:nvPr/>
            </p:nvGrpSpPr>
            <p:grpSpPr>
              <a:xfrm>
                <a:off x="-406454" y="620229"/>
                <a:ext cx="4165565" cy="4537575"/>
                <a:chOff x="-406454" y="620229"/>
                <a:chExt cx="4165565" cy="4537575"/>
              </a:xfrm>
            </p:grpSpPr>
            <p:sp>
              <p:nvSpPr>
                <p:cNvPr id="296" name="Google Shape;296;p31"/>
                <p:cNvSpPr/>
                <p:nvPr/>
              </p:nvSpPr>
              <p:spPr>
                <a:xfrm rot="-165343" flipH="1">
                  <a:off x="2920327" y="2197908"/>
                  <a:ext cx="611507" cy="1159914"/>
                </a:xfrm>
                <a:prstGeom prst="ellipse">
                  <a:avLst/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297" name="Google Shape;297;p31"/>
                <p:cNvSpPr/>
                <p:nvPr/>
              </p:nvSpPr>
              <p:spPr>
                <a:xfrm rot="-896112" flipH="1">
                  <a:off x="29914" y="980065"/>
                  <a:ext cx="3292827" cy="3817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4" h="3054" extrusionOk="0">
                      <a:moveTo>
                        <a:pt x="1165" y="3054"/>
                      </a:moveTo>
                      <a:lnTo>
                        <a:pt x="1165" y="3054"/>
                      </a:lnTo>
                      <a:cubicBezTo>
                        <a:pt x="894" y="3054"/>
                        <a:pt x="666" y="2978"/>
                        <a:pt x="504" y="2833"/>
                      </a:cubicBezTo>
                      <a:cubicBezTo>
                        <a:pt x="342" y="2686"/>
                        <a:pt x="246" y="2476"/>
                        <a:pt x="211" y="2188"/>
                      </a:cubicBezTo>
                      <a:cubicBezTo>
                        <a:pt x="204" y="2127"/>
                        <a:pt x="198" y="2068"/>
                        <a:pt x="195" y="2011"/>
                      </a:cubicBezTo>
                      <a:cubicBezTo>
                        <a:pt x="182" y="1867"/>
                        <a:pt x="172" y="1742"/>
                        <a:pt x="125" y="1629"/>
                      </a:cubicBezTo>
                      <a:cubicBezTo>
                        <a:pt x="14" y="1362"/>
                        <a:pt x="-26" y="1044"/>
                        <a:pt x="17" y="780"/>
                      </a:cubicBezTo>
                      <a:cubicBezTo>
                        <a:pt x="85" y="370"/>
                        <a:pt x="421" y="61"/>
                        <a:pt x="852" y="10"/>
                      </a:cubicBezTo>
                      <a:cubicBezTo>
                        <a:pt x="910" y="4"/>
                        <a:pt x="968" y="0"/>
                        <a:pt x="1026" y="0"/>
                      </a:cubicBezTo>
                      <a:cubicBezTo>
                        <a:pt x="1499" y="0"/>
                        <a:pt x="1961" y="217"/>
                        <a:pt x="2261" y="581"/>
                      </a:cubicBezTo>
                      <a:cubicBezTo>
                        <a:pt x="2594" y="982"/>
                        <a:pt x="2717" y="1550"/>
                        <a:pt x="2579" y="2062"/>
                      </a:cubicBezTo>
                      <a:cubicBezTo>
                        <a:pt x="2472" y="2466"/>
                        <a:pt x="2214" y="2768"/>
                        <a:pt x="1856" y="2914"/>
                      </a:cubicBezTo>
                      <a:cubicBezTo>
                        <a:pt x="1636" y="3003"/>
                        <a:pt x="1385" y="3054"/>
                        <a:pt x="1165" y="305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" name="Google Shape;298;p31"/>
                <p:cNvSpPr/>
                <p:nvPr/>
              </p:nvSpPr>
              <p:spPr>
                <a:xfrm rot="-896112" flipH="1">
                  <a:off x="351175" y="1301188"/>
                  <a:ext cx="2651514" cy="3175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" h="2540" extrusionOk="0">
                      <a:moveTo>
                        <a:pt x="14" y="565"/>
                      </a:moveTo>
                      <a:lnTo>
                        <a:pt x="14" y="565"/>
                      </a:lnTo>
                      <a:cubicBezTo>
                        <a:pt x="66" y="253"/>
                        <a:pt x="319" y="43"/>
                        <a:pt x="627" y="8"/>
                      </a:cubicBezTo>
                      <a:cubicBezTo>
                        <a:pt x="1066" y="-42"/>
                        <a:pt x="1525" y="147"/>
                        <a:pt x="1807" y="488"/>
                      </a:cubicBezTo>
                      <a:cubicBezTo>
                        <a:pt x="2090" y="829"/>
                        <a:pt x="2189" y="1310"/>
                        <a:pt x="2076" y="1738"/>
                      </a:cubicBezTo>
                      <a:cubicBezTo>
                        <a:pt x="1994" y="2044"/>
                        <a:pt x="1801" y="2298"/>
                        <a:pt x="1503" y="2419"/>
                      </a:cubicBezTo>
                      <a:cubicBezTo>
                        <a:pt x="1197" y="2543"/>
                        <a:pt x="691" y="2628"/>
                        <a:pt x="420" y="2384"/>
                      </a:cubicBezTo>
                      <a:cubicBezTo>
                        <a:pt x="287" y="2264"/>
                        <a:pt x="233" y="2079"/>
                        <a:pt x="210" y="1901"/>
                      </a:cubicBezTo>
                      <a:cubicBezTo>
                        <a:pt x="184" y="1685"/>
                        <a:pt x="191" y="1476"/>
                        <a:pt x="107" y="1273"/>
                      </a:cubicBezTo>
                      <a:cubicBezTo>
                        <a:pt x="25" y="1076"/>
                        <a:pt x="-26" y="806"/>
                        <a:pt x="14" y="5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9" name="Google Shape;299;p31"/>
                <p:cNvSpPr/>
                <p:nvPr/>
              </p:nvSpPr>
              <p:spPr>
                <a:xfrm rot="-896112" flipH="1">
                  <a:off x="316193" y="1266345"/>
                  <a:ext cx="2720270" cy="324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2596" extrusionOk="0">
                      <a:moveTo>
                        <a:pt x="934" y="2596"/>
                      </a:moveTo>
                      <a:lnTo>
                        <a:pt x="934" y="2596"/>
                      </a:lnTo>
                      <a:cubicBezTo>
                        <a:pt x="747" y="2596"/>
                        <a:pt x="563" y="2553"/>
                        <a:pt x="429" y="2433"/>
                      </a:cubicBezTo>
                      <a:cubicBezTo>
                        <a:pt x="310" y="2326"/>
                        <a:pt x="238" y="2162"/>
                        <a:pt x="211" y="1931"/>
                      </a:cubicBezTo>
                      <a:cubicBezTo>
                        <a:pt x="203" y="1874"/>
                        <a:pt x="198" y="1819"/>
                        <a:pt x="194" y="1763"/>
                      </a:cubicBezTo>
                      <a:cubicBezTo>
                        <a:pt x="180" y="1607"/>
                        <a:pt x="169" y="1458"/>
                        <a:pt x="107" y="1311"/>
                      </a:cubicBezTo>
                      <a:cubicBezTo>
                        <a:pt x="34" y="1135"/>
                        <a:pt x="-29" y="852"/>
                        <a:pt x="14" y="589"/>
                      </a:cubicBezTo>
                      <a:cubicBezTo>
                        <a:pt x="65" y="276"/>
                        <a:pt x="315" y="48"/>
                        <a:pt x="650" y="8"/>
                      </a:cubicBezTo>
                      <a:cubicBezTo>
                        <a:pt x="1094" y="-42"/>
                        <a:pt x="1568" y="150"/>
                        <a:pt x="1855" y="498"/>
                      </a:cubicBezTo>
                      <a:cubicBezTo>
                        <a:pt x="2142" y="844"/>
                        <a:pt x="2247" y="1333"/>
                        <a:pt x="2129" y="1773"/>
                      </a:cubicBezTo>
                      <a:cubicBezTo>
                        <a:pt x="2040" y="2105"/>
                        <a:pt x="1831" y="2354"/>
                        <a:pt x="1540" y="2473"/>
                      </a:cubicBezTo>
                      <a:cubicBezTo>
                        <a:pt x="1391" y="2533"/>
                        <a:pt x="1160" y="2596"/>
                        <a:pt x="934" y="2596"/>
                      </a:cubicBezTo>
                      <a:moveTo>
                        <a:pt x="68" y="598"/>
                      </a:moveTo>
                      <a:lnTo>
                        <a:pt x="68" y="598"/>
                      </a:lnTo>
                      <a:cubicBezTo>
                        <a:pt x="28" y="849"/>
                        <a:pt x="88" y="1121"/>
                        <a:pt x="159" y="1291"/>
                      </a:cubicBezTo>
                      <a:cubicBezTo>
                        <a:pt x="223" y="1445"/>
                        <a:pt x="236" y="1604"/>
                        <a:pt x="248" y="1759"/>
                      </a:cubicBezTo>
                      <a:cubicBezTo>
                        <a:pt x="254" y="1814"/>
                        <a:pt x="259" y="1869"/>
                        <a:pt x="265" y="1925"/>
                      </a:cubicBezTo>
                      <a:cubicBezTo>
                        <a:pt x="291" y="2142"/>
                        <a:pt x="357" y="2295"/>
                        <a:pt x="466" y="2392"/>
                      </a:cubicBezTo>
                      <a:cubicBezTo>
                        <a:pt x="707" y="2609"/>
                        <a:pt x="1181" y="2560"/>
                        <a:pt x="1520" y="2422"/>
                      </a:cubicBezTo>
                      <a:cubicBezTo>
                        <a:pt x="1793" y="2310"/>
                        <a:pt x="1992" y="2075"/>
                        <a:pt x="2076" y="1758"/>
                      </a:cubicBezTo>
                      <a:cubicBezTo>
                        <a:pt x="2189" y="1335"/>
                        <a:pt x="2089" y="866"/>
                        <a:pt x="1814" y="532"/>
                      </a:cubicBezTo>
                      <a:cubicBezTo>
                        <a:pt x="1536" y="199"/>
                        <a:pt x="1082" y="15"/>
                        <a:pt x="656" y="64"/>
                      </a:cubicBezTo>
                      <a:cubicBezTo>
                        <a:pt x="347" y="99"/>
                        <a:pt x="116" y="310"/>
                        <a:pt x="68" y="59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1"/>
                <p:cNvSpPr/>
                <p:nvPr/>
              </p:nvSpPr>
              <p:spPr>
                <a:xfrm rot="-896112" flipH="1">
                  <a:off x="856203" y="1804830"/>
                  <a:ext cx="1642663" cy="2167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" h="1734" extrusionOk="0">
                      <a:moveTo>
                        <a:pt x="506" y="1734"/>
                      </a:moveTo>
                      <a:lnTo>
                        <a:pt x="506" y="1734"/>
                      </a:lnTo>
                      <a:cubicBezTo>
                        <a:pt x="405" y="1734"/>
                        <a:pt x="323" y="1713"/>
                        <a:pt x="287" y="1682"/>
                      </a:cubicBezTo>
                      <a:cubicBezTo>
                        <a:pt x="274" y="1669"/>
                        <a:pt x="229" y="1617"/>
                        <a:pt x="209" y="1448"/>
                      </a:cubicBezTo>
                      <a:cubicBezTo>
                        <a:pt x="202" y="1400"/>
                        <a:pt x="198" y="1350"/>
                        <a:pt x="193" y="1297"/>
                      </a:cubicBezTo>
                      <a:cubicBezTo>
                        <a:pt x="179" y="1121"/>
                        <a:pt x="163" y="923"/>
                        <a:pt x="76" y="715"/>
                      </a:cubicBezTo>
                      <a:cubicBezTo>
                        <a:pt x="12" y="562"/>
                        <a:pt x="-14" y="370"/>
                        <a:pt x="9" y="228"/>
                      </a:cubicBezTo>
                      <a:cubicBezTo>
                        <a:pt x="39" y="47"/>
                        <a:pt x="216" y="13"/>
                        <a:pt x="270" y="6"/>
                      </a:cubicBezTo>
                      <a:cubicBezTo>
                        <a:pt x="302" y="3"/>
                        <a:pt x="335" y="0"/>
                        <a:pt x="367" y="0"/>
                      </a:cubicBezTo>
                      <a:cubicBezTo>
                        <a:pt x="641" y="0"/>
                        <a:pt x="919" y="131"/>
                        <a:pt x="1093" y="341"/>
                      </a:cubicBezTo>
                      <a:cubicBezTo>
                        <a:pt x="1289" y="579"/>
                        <a:pt x="1363" y="927"/>
                        <a:pt x="1283" y="1231"/>
                      </a:cubicBezTo>
                      <a:cubicBezTo>
                        <a:pt x="1245" y="1371"/>
                        <a:pt x="1156" y="1557"/>
                        <a:pt x="948" y="1643"/>
                      </a:cubicBezTo>
                      <a:cubicBezTo>
                        <a:pt x="807" y="1700"/>
                        <a:pt x="641" y="1734"/>
                        <a:pt x="506" y="17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1"/>
                <p:cNvSpPr/>
                <p:nvPr/>
              </p:nvSpPr>
              <p:spPr>
                <a:xfrm rot="-896112" flipH="1">
                  <a:off x="1404460" y="2458521"/>
                  <a:ext cx="2080207" cy="936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9" extrusionOk="0">
                      <a:moveTo>
                        <a:pt x="1577" y="433"/>
                      </a:moveTo>
                      <a:lnTo>
                        <a:pt x="1577" y="433"/>
                      </a:lnTo>
                      <a:cubicBezTo>
                        <a:pt x="1471" y="427"/>
                        <a:pt x="1377" y="357"/>
                        <a:pt x="1282" y="319"/>
                      </a:cubicBezTo>
                      <a:cubicBezTo>
                        <a:pt x="1174" y="277"/>
                        <a:pt x="1064" y="272"/>
                        <a:pt x="960" y="323"/>
                      </a:cubicBezTo>
                      <a:cubicBezTo>
                        <a:pt x="889" y="357"/>
                        <a:pt x="825" y="429"/>
                        <a:pt x="740" y="417"/>
                      </a:cubicBezTo>
                      <a:cubicBezTo>
                        <a:pt x="639" y="403"/>
                        <a:pt x="259" y="77"/>
                        <a:pt x="195" y="7"/>
                      </a:cubicBezTo>
                      <a:cubicBezTo>
                        <a:pt x="114" y="-79"/>
                        <a:pt x="-274" y="600"/>
                        <a:pt x="346" y="747"/>
                      </a:cubicBezTo>
                      <a:cubicBezTo>
                        <a:pt x="459" y="773"/>
                        <a:pt x="534" y="544"/>
                        <a:pt x="647" y="583"/>
                      </a:cubicBezTo>
                      <a:cubicBezTo>
                        <a:pt x="762" y="622"/>
                        <a:pt x="870" y="594"/>
                        <a:pt x="970" y="531"/>
                      </a:cubicBezTo>
                      <a:cubicBezTo>
                        <a:pt x="1008" y="507"/>
                        <a:pt x="1045" y="477"/>
                        <a:pt x="1091" y="469"/>
                      </a:cubicBezTo>
                      <a:cubicBezTo>
                        <a:pt x="1140" y="461"/>
                        <a:pt x="1192" y="479"/>
                        <a:pt x="1236" y="498"/>
                      </a:cubicBezTo>
                      <a:cubicBezTo>
                        <a:pt x="1350" y="546"/>
                        <a:pt x="1449" y="609"/>
                        <a:pt x="1577" y="617"/>
                      </a:cubicBezTo>
                      <a:cubicBezTo>
                        <a:pt x="1694" y="622"/>
                        <a:pt x="1694" y="439"/>
                        <a:pt x="1577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" name="Google Shape;302;p31"/>
                <p:cNvSpPr/>
                <p:nvPr/>
              </p:nvSpPr>
              <p:spPr>
                <a:xfrm rot="-896112" flipH="1">
                  <a:off x="992840" y="2048327"/>
                  <a:ext cx="1343884" cy="198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" h="1590" extrusionOk="0">
                      <a:moveTo>
                        <a:pt x="407" y="629"/>
                      </a:moveTo>
                      <a:lnTo>
                        <a:pt x="407" y="629"/>
                      </a:lnTo>
                      <a:cubicBezTo>
                        <a:pt x="358" y="683"/>
                        <a:pt x="277" y="704"/>
                        <a:pt x="206" y="686"/>
                      </a:cubicBezTo>
                      <a:cubicBezTo>
                        <a:pt x="136" y="670"/>
                        <a:pt x="75" y="618"/>
                        <a:pt x="40" y="555"/>
                      </a:cubicBezTo>
                      <a:cubicBezTo>
                        <a:pt x="6" y="490"/>
                        <a:pt x="-6" y="415"/>
                        <a:pt x="3" y="343"/>
                      </a:cubicBezTo>
                      <a:cubicBezTo>
                        <a:pt x="16" y="229"/>
                        <a:pt x="75" y="120"/>
                        <a:pt x="170" y="57"/>
                      </a:cubicBezTo>
                      <a:cubicBezTo>
                        <a:pt x="265" y="-6"/>
                        <a:pt x="393" y="-20"/>
                        <a:pt x="496" y="31"/>
                      </a:cubicBezTo>
                      <a:cubicBezTo>
                        <a:pt x="598" y="80"/>
                        <a:pt x="666" y="196"/>
                        <a:pt x="653" y="309"/>
                      </a:cubicBezTo>
                      <a:cubicBezTo>
                        <a:pt x="734" y="374"/>
                        <a:pt x="816" y="438"/>
                        <a:pt x="887" y="514"/>
                      </a:cubicBezTo>
                      <a:cubicBezTo>
                        <a:pt x="958" y="591"/>
                        <a:pt x="1018" y="678"/>
                        <a:pt x="1050" y="778"/>
                      </a:cubicBezTo>
                      <a:cubicBezTo>
                        <a:pt x="1110" y="965"/>
                        <a:pt x="1059" y="1179"/>
                        <a:pt x="932" y="1331"/>
                      </a:cubicBezTo>
                      <a:cubicBezTo>
                        <a:pt x="806" y="1482"/>
                        <a:pt x="614" y="1571"/>
                        <a:pt x="417" y="1587"/>
                      </a:cubicBezTo>
                      <a:cubicBezTo>
                        <a:pt x="334" y="1594"/>
                        <a:pt x="243" y="1586"/>
                        <a:pt x="176" y="1536"/>
                      </a:cubicBezTo>
                      <a:cubicBezTo>
                        <a:pt x="167" y="1529"/>
                        <a:pt x="160" y="1522"/>
                        <a:pt x="159" y="1512"/>
                      </a:cubicBezTo>
                      <a:cubicBezTo>
                        <a:pt x="156" y="1494"/>
                        <a:pt x="175" y="1480"/>
                        <a:pt x="193" y="1481"/>
                      </a:cubicBezTo>
                      <a:cubicBezTo>
                        <a:pt x="210" y="1482"/>
                        <a:pt x="226" y="1492"/>
                        <a:pt x="241" y="1501"/>
                      </a:cubicBezTo>
                      <a:cubicBezTo>
                        <a:pt x="352" y="1563"/>
                        <a:pt x="506" y="1533"/>
                        <a:pt x="585" y="1432"/>
                      </a:cubicBezTo>
                      <a:cubicBezTo>
                        <a:pt x="545" y="1436"/>
                        <a:pt x="499" y="1434"/>
                        <a:pt x="459" y="1427"/>
                      </a:cubicBezTo>
                      <a:cubicBezTo>
                        <a:pt x="419" y="1419"/>
                        <a:pt x="380" y="1399"/>
                        <a:pt x="357" y="1365"/>
                      </a:cubicBezTo>
                      <a:cubicBezTo>
                        <a:pt x="335" y="1331"/>
                        <a:pt x="334" y="1280"/>
                        <a:pt x="362" y="1251"/>
                      </a:cubicBezTo>
                      <a:cubicBezTo>
                        <a:pt x="387" y="1225"/>
                        <a:pt x="426" y="1220"/>
                        <a:pt x="463" y="1222"/>
                      </a:cubicBezTo>
                      <a:cubicBezTo>
                        <a:pt x="498" y="1225"/>
                        <a:pt x="535" y="1233"/>
                        <a:pt x="570" y="1227"/>
                      </a:cubicBezTo>
                      <a:cubicBezTo>
                        <a:pt x="565" y="1173"/>
                        <a:pt x="555" y="1119"/>
                        <a:pt x="539" y="1067"/>
                      </a:cubicBezTo>
                      <a:cubicBezTo>
                        <a:pt x="493" y="1086"/>
                        <a:pt x="443" y="1100"/>
                        <a:pt x="395" y="1095"/>
                      </a:cubicBezTo>
                      <a:cubicBezTo>
                        <a:pt x="345" y="1090"/>
                        <a:pt x="296" y="1049"/>
                        <a:pt x="300" y="1000"/>
                      </a:cubicBezTo>
                      <a:cubicBezTo>
                        <a:pt x="304" y="949"/>
                        <a:pt x="358" y="918"/>
                        <a:pt x="393" y="880"/>
                      </a:cubicBezTo>
                      <a:cubicBezTo>
                        <a:pt x="458" y="815"/>
                        <a:pt x="456" y="706"/>
                        <a:pt x="407" y="629"/>
                      </a:cubicBezTo>
                      <a:close/>
                    </a:path>
                  </a:pathLst>
                </a:custGeom>
                <a:solidFill>
                  <a:srgbClr val="E6AB8C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" name="Google Shape;303;p31"/>
                <p:cNvSpPr/>
                <p:nvPr/>
              </p:nvSpPr>
              <p:spPr>
                <a:xfrm rot="-896112" flipH="1">
                  <a:off x="1480186" y="3258775"/>
                  <a:ext cx="238774" cy="145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" h="116" extrusionOk="0">
                      <a:moveTo>
                        <a:pt x="9" y="116"/>
                      </a:moveTo>
                      <a:lnTo>
                        <a:pt x="9" y="116"/>
                      </a:lnTo>
                      <a:cubicBezTo>
                        <a:pt x="7" y="116"/>
                        <a:pt x="3" y="114"/>
                        <a:pt x="2" y="110"/>
                      </a:cubicBezTo>
                      <a:cubicBezTo>
                        <a:pt x="-1" y="105"/>
                        <a:pt x="2" y="100"/>
                        <a:pt x="7" y="99"/>
                      </a:cubicBezTo>
                      <a:cubicBezTo>
                        <a:pt x="69" y="75"/>
                        <a:pt x="125" y="42"/>
                        <a:pt x="177" y="2"/>
                      </a:cubicBezTo>
                      <a:cubicBezTo>
                        <a:pt x="181" y="-2"/>
                        <a:pt x="187" y="-1"/>
                        <a:pt x="190" y="3"/>
                      </a:cubicBezTo>
                      <a:cubicBezTo>
                        <a:pt x="193" y="6"/>
                        <a:pt x="192" y="12"/>
                        <a:pt x="189" y="15"/>
                      </a:cubicBezTo>
                      <a:cubicBezTo>
                        <a:pt x="135" y="58"/>
                        <a:pt x="76" y="91"/>
                        <a:pt x="13" y="115"/>
                      </a:cubicBezTo>
                      <a:cubicBezTo>
                        <a:pt x="12" y="116"/>
                        <a:pt x="11" y="116"/>
                        <a:pt x="9" y="11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" name="Google Shape;304;p31"/>
                <p:cNvSpPr/>
                <p:nvPr/>
              </p:nvSpPr>
              <p:spPr>
                <a:xfrm rot="-896112" flipH="1">
                  <a:off x="1581616" y="3574138"/>
                  <a:ext cx="151265" cy="43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35" extrusionOk="0">
                      <a:moveTo>
                        <a:pt x="29" y="35"/>
                      </a:moveTo>
                      <a:lnTo>
                        <a:pt x="29" y="35"/>
                      </a:lnTo>
                      <a:cubicBezTo>
                        <a:pt x="22" y="35"/>
                        <a:pt x="15" y="34"/>
                        <a:pt x="7" y="34"/>
                      </a:cubicBezTo>
                      <a:cubicBezTo>
                        <a:pt x="2" y="32"/>
                        <a:pt x="0" y="29"/>
                        <a:pt x="0" y="23"/>
                      </a:cubicBezTo>
                      <a:cubicBezTo>
                        <a:pt x="0" y="18"/>
                        <a:pt x="5" y="15"/>
                        <a:pt x="10" y="15"/>
                      </a:cubicBezTo>
                      <a:cubicBezTo>
                        <a:pt x="42" y="18"/>
                        <a:pt x="77" y="13"/>
                        <a:pt x="108" y="1"/>
                      </a:cubicBezTo>
                      <a:cubicBezTo>
                        <a:pt x="113" y="-2"/>
                        <a:pt x="118" y="1"/>
                        <a:pt x="121" y="6"/>
                      </a:cubicBezTo>
                      <a:cubicBezTo>
                        <a:pt x="122" y="10"/>
                        <a:pt x="120" y="16"/>
                        <a:pt x="116" y="17"/>
                      </a:cubicBezTo>
                      <a:cubicBezTo>
                        <a:pt x="88" y="29"/>
                        <a:pt x="59" y="35"/>
                        <a:pt x="29" y="3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" name="Google Shape;305;p31"/>
                <p:cNvSpPr/>
                <p:nvPr/>
              </p:nvSpPr>
              <p:spPr>
                <a:xfrm rot="-896112" flipH="1">
                  <a:off x="1719803" y="3823942"/>
                  <a:ext cx="66257" cy="2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23" extrusionOk="0">
                      <a:moveTo>
                        <a:pt x="22" y="23"/>
                      </a:moveTo>
                      <a:lnTo>
                        <a:pt x="22" y="23"/>
                      </a:lnTo>
                      <a:cubicBezTo>
                        <a:pt x="17" y="23"/>
                        <a:pt x="12" y="21"/>
                        <a:pt x="6" y="20"/>
                      </a:cubicBezTo>
                      <a:cubicBezTo>
                        <a:pt x="2" y="19"/>
                        <a:pt x="-2" y="14"/>
                        <a:pt x="1" y="9"/>
                      </a:cubicBezTo>
                      <a:cubicBezTo>
                        <a:pt x="2" y="4"/>
                        <a:pt x="7" y="1"/>
                        <a:pt x="12" y="2"/>
                      </a:cubicBezTo>
                      <a:cubicBezTo>
                        <a:pt x="21" y="5"/>
                        <a:pt x="31" y="5"/>
                        <a:pt x="40" y="0"/>
                      </a:cubicBezTo>
                      <a:cubicBezTo>
                        <a:pt x="45" y="-1"/>
                        <a:pt x="50" y="0"/>
                        <a:pt x="53" y="5"/>
                      </a:cubicBezTo>
                      <a:cubicBezTo>
                        <a:pt x="55" y="9"/>
                        <a:pt x="53" y="15"/>
                        <a:pt x="48" y="16"/>
                      </a:cubicBezTo>
                      <a:cubicBezTo>
                        <a:pt x="40" y="21"/>
                        <a:pt x="31" y="23"/>
                        <a:pt x="22" y="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" name="Google Shape;306;p31"/>
                <p:cNvSpPr/>
                <p:nvPr/>
              </p:nvSpPr>
              <p:spPr>
                <a:xfrm rot="-896112" flipH="1">
                  <a:off x="1638005" y="2680419"/>
                  <a:ext cx="103760" cy="116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93" extrusionOk="0">
                      <a:moveTo>
                        <a:pt x="10" y="93"/>
                      </a:moveTo>
                      <a:lnTo>
                        <a:pt x="10" y="93"/>
                      </a:lnTo>
                      <a:cubicBezTo>
                        <a:pt x="7" y="93"/>
                        <a:pt x="3" y="90"/>
                        <a:pt x="2" y="87"/>
                      </a:cubicBezTo>
                      <a:cubicBezTo>
                        <a:pt x="0" y="84"/>
                        <a:pt x="0" y="79"/>
                        <a:pt x="5" y="75"/>
                      </a:cubicBezTo>
                      <a:cubicBezTo>
                        <a:pt x="30" y="57"/>
                        <a:pt x="51" y="33"/>
                        <a:pt x="66" y="5"/>
                      </a:cubicBezTo>
                      <a:cubicBezTo>
                        <a:pt x="69" y="0"/>
                        <a:pt x="74" y="-1"/>
                        <a:pt x="79" y="0"/>
                      </a:cubicBezTo>
                      <a:cubicBezTo>
                        <a:pt x="83" y="3"/>
                        <a:pt x="85" y="9"/>
                        <a:pt x="83" y="13"/>
                      </a:cubicBezTo>
                      <a:cubicBezTo>
                        <a:pt x="66" y="45"/>
                        <a:pt x="44" y="71"/>
                        <a:pt x="15" y="90"/>
                      </a:cubicBezTo>
                      <a:cubicBezTo>
                        <a:pt x="13" y="91"/>
                        <a:pt x="11" y="93"/>
                        <a:pt x="10" y="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" name="Google Shape;307;p31"/>
                <p:cNvSpPr/>
                <p:nvPr/>
              </p:nvSpPr>
              <p:spPr>
                <a:xfrm rot="-896112" flipH="1">
                  <a:off x="1844345" y="2563501"/>
                  <a:ext cx="82508" cy="11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" h="92" extrusionOk="0">
                      <a:moveTo>
                        <a:pt x="10" y="92"/>
                      </a:moveTo>
                      <a:lnTo>
                        <a:pt x="10" y="92"/>
                      </a:lnTo>
                      <a:cubicBezTo>
                        <a:pt x="5" y="92"/>
                        <a:pt x="1" y="88"/>
                        <a:pt x="0" y="83"/>
                      </a:cubicBezTo>
                      <a:cubicBezTo>
                        <a:pt x="0" y="78"/>
                        <a:pt x="4" y="73"/>
                        <a:pt x="9" y="73"/>
                      </a:cubicBezTo>
                      <a:cubicBezTo>
                        <a:pt x="21" y="72"/>
                        <a:pt x="34" y="64"/>
                        <a:pt x="42" y="52"/>
                      </a:cubicBezTo>
                      <a:cubicBezTo>
                        <a:pt x="49" y="39"/>
                        <a:pt x="50" y="24"/>
                        <a:pt x="45" y="13"/>
                      </a:cubicBezTo>
                      <a:cubicBezTo>
                        <a:pt x="43" y="7"/>
                        <a:pt x="45" y="2"/>
                        <a:pt x="50" y="0"/>
                      </a:cubicBezTo>
                      <a:cubicBezTo>
                        <a:pt x="54" y="-1"/>
                        <a:pt x="61" y="0"/>
                        <a:pt x="62" y="5"/>
                      </a:cubicBezTo>
                      <a:cubicBezTo>
                        <a:pt x="69" y="23"/>
                        <a:pt x="67" y="43"/>
                        <a:pt x="57" y="60"/>
                      </a:cubicBezTo>
                      <a:cubicBezTo>
                        <a:pt x="47" y="78"/>
                        <a:pt x="29" y="89"/>
                        <a:pt x="10" y="9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08" name="Google Shape;308;p31"/>
              <p:cNvSpPr/>
              <p:nvPr/>
            </p:nvSpPr>
            <p:spPr>
              <a:xfrm rot="-895465" flipH="1">
                <a:off x="2747323" y="2038179"/>
                <a:ext cx="1107769" cy="1134843"/>
              </a:xfrm>
              <a:prstGeom prst="ellipse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249865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1873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5796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716775" y="681200"/>
            <a:ext cx="77106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173773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02" cy="6858032"/>
            <a:chOff x="0" y="0"/>
            <a:chExt cx="9144002" cy="5143524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>
              <a:off x="0" y="0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 flipH="1">
              <a:off x="4572000" y="25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100" y="1348867"/>
            <a:ext cx="4237800" cy="36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5100" y="4963100"/>
            <a:ext cx="42378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485679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0" y="0"/>
            <a:ext cx="9144002" cy="6858032"/>
            <a:chOff x="0" y="0"/>
            <a:chExt cx="9144002" cy="5143524"/>
          </a:xfrm>
        </p:grpSpPr>
        <p:pic>
          <p:nvPicPr>
            <p:cNvPr id="16" name="Google Shape;16;p3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>
              <a:off x="0" y="0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3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 flipH="1">
              <a:off x="4572000" y="25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 flipH="1">
            <a:off x="717576" y="3365800"/>
            <a:ext cx="2913900" cy="12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513976" y="2243400"/>
            <a:ext cx="1117500" cy="1122400"/>
          </a:xfrm>
          <a:prstGeom prst="rect">
            <a:avLst/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>
            <a:spLocks noGrp="1"/>
          </p:cNvSpPr>
          <p:nvPr>
            <p:ph type="pic" idx="3"/>
          </p:nvPr>
        </p:nvSpPr>
        <p:spPr>
          <a:xfrm flipH="1">
            <a:off x="5725589" y="713333"/>
            <a:ext cx="2703300" cy="54312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14300" dir="2640000" algn="bl" rotWithShape="0">
              <a:schemeClr val="accent3"/>
            </a:outerShdw>
          </a:effectLst>
        </p:spPr>
      </p:sp>
    </p:spTree>
    <p:extLst>
      <p:ext uri="{BB962C8B-B14F-4D97-AF65-F5344CB8AC3E}">
        <p14:creationId xmlns:p14="http://schemas.microsoft.com/office/powerpoint/2010/main" val="87293823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0" y="0"/>
            <a:ext cx="9144002" cy="6858032"/>
            <a:chOff x="0" y="0"/>
            <a:chExt cx="9144002" cy="5143524"/>
          </a:xfrm>
        </p:grpSpPr>
        <p:pic>
          <p:nvPicPr>
            <p:cNvPr id="23" name="Google Shape;23;p4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>
              <a:off x="0" y="0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4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 flipH="1">
              <a:off x="4572000" y="25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536633"/>
            <a:ext cx="7704000" cy="4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7;p4"/>
          <p:cNvSpPr/>
          <p:nvPr/>
        </p:nvSpPr>
        <p:spPr>
          <a:xfrm rot="794431" flipH="1">
            <a:off x="8461876" y="1402915"/>
            <a:ext cx="342989" cy="539100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/>
        </p:nvSpPr>
        <p:spPr>
          <a:xfrm rot="735886" flipH="1">
            <a:off x="8390686" y="-312129"/>
            <a:ext cx="924518" cy="1556005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350971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5"/>
          <p:cNvGrpSpPr/>
          <p:nvPr/>
        </p:nvGrpSpPr>
        <p:grpSpPr>
          <a:xfrm>
            <a:off x="0" y="0"/>
            <a:ext cx="9144002" cy="6858032"/>
            <a:chOff x="0" y="0"/>
            <a:chExt cx="9144002" cy="5143524"/>
          </a:xfrm>
        </p:grpSpPr>
        <p:pic>
          <p:nvPicPr>
            <p:cNvPr id="31" name="Google Shape;31;p5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>
              <a:off x="0" y="0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5"/>
            <p:cNvPicPr preferRelativeResize="0"/>
            <p:nvPr/>
          </p:nvPicPr>
          <p:blipFill rotWithShape="1">
            <a:blip r:embed="rId2">
              <a:alphaModFix amt="60000"/>
            </a:blip>
            <a:srcRect r="19523" b="9469"/>
            <a:stretch/>
          </p:blipFill>
          <p:spPr>
            <a:xfrm flipH="1">
              <a:off x="4572000" y="25"/>
              <a:ext cx="45720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4892088" y="3107733"/>
            <a:ext cx="2567700" cy="2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1684212" y="3107743"/>
            <a:ext cx="2567700" cy="2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1684212" y="2362533"/>
            <a:ext cx="25677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4892087" y="2362533"/>
            <a:ext cx="25677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" name="Google Shape;38;p5"/>
          <p:cNvSpPr/>
          <p:nvPr/>
        </p:nvSpPr>
        <p:spPr>
          <a:xfrm rot="-1981432">
            <a:off x="870303" y="6277328"/>
            <a:ext cx="468475" cy="464939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"/>
          <p:cNvSpPr/>
          <p:nvPr/>
        </p:nvSpPr>
        <p:spPr>
          <a:xfrm rot="-5400000">
            <a:off x="-301407" y="5562167"/>
            <a:ext cx="1518789" cy="847868"/>
          </a:xfrm>
          <a:custGeom>
            <a:avLst/>
            <a:gdLst/>
            <a:ahLst/>
            <a:cxnLst/>
            <a:rect l="l" t="t" r="r" b="b"/>
            <a:pathLst>
              <a:path w="7855804" h="5847365" extrusionOk="0">
                <a:moveTo>
                  <a:pt x="4479835" y="0"/>
                </a:moveTo>
                <a:lnTo>
                  <a:pt x="4479755" y="0"/>
                </a:lnTo>
                <a:cubicBezTo>
                  <a:pt x="4467617" y="113"/>
                  <a:pt x="4454720" y="669"/>
                  <a:pt x="4440360" y="1689"/>
                </a:cubicBezTo>
                <a:cubicBezTo>
                  <a:pt x="4431769" y="2301"/>
                  <a:pt x="4422520" y="3241"/>
                  <a:pt x="4412082" y="4579"/>
                </a:cubicBezTo>
                <a:cubicBezTo>
                  <a:pt x="4404115" y="4692"/>
                  <a:pt x="4396136" y="4817"/>
                  <a:pt x="4388157" y="4975"/>
                </a:cubicBezTo>
                <a:cubicBezTo>
                  <a:pt x="4385743" y="5021"/>
                  <a:pt x="4383601" y="6562"/>
                  <a:pt x="4382842" y="8829"/>
                </a:cubicBezTo>
                <a:cubicBezTo>
                  <a:pt x="4376982" y="9792"/>
                  <a:pt x="4371156" y="10869"/>
                  <a:pt x="4365558" y="12002"/>
                </a:cubicBezTo>
                <a:cubicBezTo>
                  <a:pt x="4355539" y="13929"/>
                  <a:pt x="4345633" y="16604"/>
                  <a:pt x="4336430" y="19222"/>
                </a:cubicBezTo>
                <a:lnTo>
                  <a:pt x="4332112" y="20661"/>
                </a:lnTo>
                <a:lnTo>
                  <a:pt x="4327805" y="22101"/>
                </a:lnTo>
                <a:cubicBezTo>
                  <a:pt x="4324598" y="23302"/>
                  <a:pt x="4321425" y="24583"/>
                  <a:pt x="4318262" y="25909"/>
                </a:cubicBezTo>
                <a:lnTo>
                  <a:pt x="4316438" y="26781"/>
                </a:lnTo>
                <a:cubicBezTo>
                  <a:pt x="4312120" y="28833"/>
                  <a:pt x="4307643" y="30964"/>
                  <a:pt x="4303767" y="34012"/>
                </a:cubicBezTo>
                <a:cubicBezTo>
                  <a:pt x="4300230" y="36551"/>
                  <a:pt x="4296944" y="39384"/>
                  <a:pt x="4294008" y="42433"/>
                </a:cubicBezTo>
                <a:cubicBezTo>
                  <a:pt x="4289747" y="46434"/>
                  <a:pt x="4285792" y="50752"/>
                  <a:pt x="4281439" y="55558"/>
                </a:cubicBezTo>
                <a:cubicBezTo>
                  <a:pt x="4275784" y="61814"/>
                  <a:pt x="4270355" y="69090"/>
                  <a:pt x="4264870" y="77817"/>
                </a:cubicBezTo>
                <a:cubicBezTo>
                  <a:pt x="4261265" y="83529"/>
                  <a:pt x="4258636" y="89808"/>
                  <a:pt x="4256460" y="95237"/>
                </a:cubicBezTo>
                <a:cubicBezTo>
                  <a:pt x="4253683" y="102184"/>
                  <a:pt x="4252686" y="109461"/>
                  <a:pt x="4252085" y="115660"/>
                </a:cubicBezTo>
                <a:cubicBezTo>
                  <a:pt x="4251586" y="120783"/>
                  <a:pt x="4252289" y="125883"/>
                  <a:pt x="4253185" y="131539"/>
                </a:cubicBezTo>
                <a:cubicBezTo>
                  <a:pt x="4254238" y="138101"/>
                  <a:pt x="4257140" y="144346"/>
                  <a:pt x="4259792" y="149695"/>
                </a:cubicBezTo>
                <a:cubicBezTo>
                  <a:pt x="4262183" y="154489"/>
                  <a:pt x="4265538" y="158785"/>
                  <a:pt x="4268791" y="162955"/>
                </a:cubicBezTo>
                <a:lnTo>
                  <a:pt x="4269210" y="163488"/>
                </a:lnTo>
                <a:cubicBezTo>
                  <a:pt x="4274344" y="170039"/>
                  <a:pt x="4280884" y="175649"/>
                  <a:pt x="4287186" y="180727"/>
                </a:cubicBezTo>
                <a:cubicBezTo>
                  <a:pt x="4301432" y="192242"/>
                  <a:pt x="4317548" y="200640"/>
                  <a:pt x="4331432" y="207338"/>
                </a:cubicBezTo>
                <a:cubicBezTo>
                  <a:pt x="4351130" y="216813"/>
                  <a:pt x="4371644" y="223999"/>
                  <a:pt x="4389109" y="229756"/>
                </a:cubicBezTo>
                <a:cubicBezTo>
                  <a:pt x="4414950" y="238268"/>
                  <a:pt x="4441527" y="244841"/>
                  <a:pt x="4461780" y="249613"/>
                </a:cubicBezTo>
                <a:cubicBezTo>
                  <a:pt x="4484708" y="255019"/>
                  <a:pt x="4509371" y="259994"/>
                  <a:pt x="4541751" y="265729"/>
                </a:cubicBezTo>
                <a:cubicBezTo>
                  <a:pt x="4587652" y="273855"/>
                  <a:pt x="4636614" y="280712"/>
                  <a:pt x="4700524" y="287954"/>
                </a:cubicBezTo>
                <a:cubicBezTo>
                  <a:pt x="4750687" y="293644"/>
                  <a:pt x="4799977" y="298007"/>
                  <a:pt x="4841583" y="301532"/>
                </a:cubicBezTo>
                <a:lnTo>
                  <a:pt x="4860102" y="303085"/>
                </a:lnTo>
                <a:cubicBezTo>
                  <a:pt x="4870801" y="303980"/>
                  <a:pt x="4881500" y="304876"/>
                  <a:pt x="4892188" y="305816"/>
                </a:cubicBezTo>
                <a:lnTo>
                  <a:pt x="4893151" y="305896"/>
                </a:lnTo>
                <a:cubicBezTo>
                  <a:pt x="4902569" y="306723"/>
                  <a:pt x="4912316" y="307584"/>
                  <a:pt x="4921871" y="308808"/>
                </a:cubicBezTo>
                <a:cubicBezTo>
                  <a:pt x="4925123" y="309284"/>
                  <a:pt x="4928342" y="309851"/>
                  <a:pt x="4931572" y="310429"/>
                </a:cubicBezTo>
                <a:lnTo>
                  <a:pt x="4935607" y="311132"/>
                </a:lnTo>
                <a:cubicBezTo>
                  <a:pt x="4950772" y="313772"/>
                  <a:pt x="4966197" y="316697"/>
                  <a:pt x="4979446" y="319235"/>
                </a:cubicBezTo>
                <a:cubicBezTo>
                  <a:pt x="5005604" y="324233"/>
                  <a:pt x="5033643" y="330138"/>
                  <a:pt x="5067678" y="337823"/>
                </a:cubicBezTo>
                <a:cubicBezTo>
                  <a:pt x="5123530" y="350426"/>
                  <a:pt x="5181797" y="365647"/>
                  <a:pt x="5245843" y="384325"/>
                </a:cubicBezTo>
                <a:cubicBezTo>
                  <a:pt x="5362399" y="418348"/>
                  <a:pt x="5479634" y="460396"/>
                  <a:pt x="5604225" y="512882"/>
                </a:cubicBezTo>
                <a:lnTo>
                  <a:pt x="5603353" y="512440"/>
                </a:lnTo>
                <a:cubicBezTo>
                  <a:pt x="5636254" y="526517"/>
                  <a:pt x="5669564" y="541239"/>
                  <a:pt x="5702341" y="556268"/>
                </a:cubicBezTo>
                <a:cubicBezTo>
                  <a:pt x="5732307" y="570004"/>
                  <a:pt x="5764835" y="585588"/>
                  <a:pt x="5801805" y="603914"/>
                </a:cubicBezTo>
                <a:cubicBezTo>
                  <a:pt x="5868390" y="636918"/>
                  <a:pt x="5935973" y="673310"/>
                  <a:pt x="6008406" y="715188"/>
                </a:cubicBezTo>
                <a:cubicBezTo>
                  <a:pt x="6142155" y="792529"/>
                  <a:pt x="6274045" y="881000"/>
                  <a:pt x="6400415" y="978152"/>
                </a:cubicBezTo>
                <a:lnTo>
                  <a:pt x="6399690" y="977517"/>
                </a:lnTo>
                <a:cubicBezTo>
                  <a:pt x="6448255" y="1015236"/>
                  <a:pt x="6496298" y="1054473"/>
                  <a:pt x="6542482" y="1094197"/>
                </a:cubicBezTo>
                <a:cubicBezTo>
                  <a:pt x="6590129" y="1135180"/>
                  <a:pt x="6637527" y="1178712"/>
                  <a:pt x="6687372" y="1227266"/>
                </a:cubicBezTo>
                <a:cubicBezTo>
                  <a:pt x="6779152" y="1316643"/>
                  <a:pt x="6865855" y="1413455"/>
                  <a:pt x="6945065" y="1515028"/>
                </a:cubicBezTo>
                <a:cubicBezTo>
                  <a:pt x="6974023" y="1552576"/>
                  <a:pt x="7001972" y="1590793"/>
                  <a:pt x="7028164" y="1628614"/>
                </a:cubicBezTo>
                <a:cubicBezTo>
                  <a:pt x="7055591" y="1668247"/>
                  <a:pt x="7082554" y="1710261"/>
                  <a:pt x="7110605" y="1757047"/>
                </a:cubicBezTo>
                <a:cubicBezTo>
                  <a:pt x="7159000" y="1837799"/>
                  <a:pt x="7202714" y="1923924"/>
                  <a:pt x="7240534" y="2013040"/>
                </a:cubicBezTo>
                <a:cubicBezTo>
                  <a:pt x="7247799" y="2030494"/>
                  <a:pt x="7254848" y="2048005"/>
                  <a:pt x="7261479" y="2065073"/>
                </a:cubicBezTo>
                <a:cubicBezTo>
                  <a:pt x="7268597" y="2083377"/>
                  <a:pt x="7275805" y="2103143"/>
                  <a:pt x="7284849" y="2129199"/>
                </a:cubicBezTo>
                <a:cubicBezTo>
                  <a:pt x="7297497" y="2165705"/>
                  <a:pt x="7309375" y="2204704"/>
                  <a:pt x="7321150" y="2248406"/>
                </a:cubicBezTo>
                <a:cubicBezTo>
                  <a:pt x="7331034" y="2285093"/>
                  <a:pt x="7339999" y="2324353"/>
                  <a:pt x="7350187" y="2375695"/>
                </a:cubicBezTo>
                <a:cubicBezTo>
                  <a:pt x="7358189" y="2416065"/>
                  <a:pt x="7365284" y="2459280"/>
                  <a:pt x="7371869" y="2507800"/>
                </a:cubicBezTo>
                <a:cubicBezTo>
                  <a:pt x="7374895" y="2531204"/>
                  <a:pt x="7377638" y="2555005"/>
                  <a:pt x="7380029" y="2578511"/>
                </a:cubicBezTo>
                <a:cubicBezTo>
                  <a:pt x="7382715" y="2604850"/>
                  <a:pt x="7384619" y="2630963"/>
                  <a:pt x="7385990" y="2650763"/>
                </a:cubicBezTo>
                <a:cubicBezTo>
                  <a:pt x="7389017" y="2695021"/>
                  <a:pt x="7390558" y="2742123"/>
                  <a:pt x="7390705" y="2794746"/>
                </a:cubicBezTo>
                <a:cubicBezTo>
                  <a:pt x="7390955" y="2889132"/>
                  <a:pt x="7384211" y="2988687"/>
                  <a:pt x="7370656" y="3090645"/>
                </a:cubicBezTo>
                <a:cubicBezTo>
                  <a:pt x="7367517" y="3113120"/>
                  <a:pt x="7364037" y="3135957"/>
                  <a:pt x="7360297" y="3158511"/>
                </a:cubicBezTo>
                <a:cubicBezTo>
                  <a:pt x="7356954" y="3178673"/>
                  <a:pt x="7352874" y="3200763"/>
                  <a:pt x="7347456" y="3228020"/>
                </a:cubicBezTo>
                <a:cubicBezTo>
                  <a:pt x="7338276" y="3274284"/>
                  <a:pt x="7326761" y="3322894"/>
                  <a:pt x="7312231" y="3376627"/>
                </a:cubicBezTo>
                <a:cubicBezTo>
                  <a:pt x="7286980" y="3469903"/>
                  <a:pt x="7253591" y="3566081"/>
                  <a:pt x="7213016" y="3662462"/>
                </a:cubicBezTo>
                <a:cubicBezTo>
                  <a:pt x="7203938" y="3683690"/>
                  <a:pt x="7194463" y="3705065"/>
                  <a:pt x="7184863" y="3726010"/>
                </a:cubicBezTo>
                <a:cubicBezTo>
                  <a:pt x="7176386" y="3744507"/>
                  <a:pt x="7167013" y="3764012"/>
                  <a:pt x="7154489" y="3789241"/>
                </a:cubicBezTo>
                <a:cubicBezTo>
                  <a:pt x="7133601" y="3831368"/>
                  <a:pt x="7109936" y="3875070"/>
                  <a:pt x="7082135" y="3922865"/>
                </a:cubicBezTo>
                <a:cubicBezTo>
                  <a:pt x="7035384" y="4003197"/>
                  <a:pt x="6980597" y="4084482"/>
                  <a:pt x="6919281" y="4164442"/>
                </a:cubicBezTo>
                <a:cubicBezTo>
                  <a:pt x="6905239" y="4182553"/>
                  <a:pt x="6890755" y="4200732"/>
                  <a:pt x="6876236" y="4218480"/>
                </a:cubicBezTo>
                <a:cubicBezTo>
                  <a:pt x="6860075" y="4238258"/>
                  <a:pt x="6843414" y="4257571"/>
                  <a:pt x="6830709" y="4272191"/>
                </a:cubicBezTo>
                <a:cubicBezTo>
                  <a:pt x="6799507" y="4308039"/>
                  <a:pt x="6765359" y="4344545"/>
                  <a:pt x="6726315" y="4383805"/>
                </a:cubicBezTo>
                <a:cubicBezTo>
                  <a:pt x="6660251" y="4450220"/>
                  <a:pt x="6586140" y="4515332"/>
                  <a:pt x="6506056" y="4577361"/>
                </a:cubicBezTo>
                <a:cubicBezTo>
                  <a:pt x="6487752" y="4591358"/>
                  <a:pt x="6468564" y="4605639"/>
                  <a:pt x="6449025" y="4619806"/>
                </a:cubicBezTo>
                <a:cubicBezTo>
                  <a:pt x="6427854" y="4635129"/>
                  <a:pt x="6406546" y="4649693"/>
                  <a:pt x="6390340" y="4660652"/>
                </a:cubicBezTo>
                <a:cubicBezTo>
                  <a:pt x="6353664" y="4685473"/>
                  <a:pt x="6313848" y="4710452"/>
                  <a:pt x="6268650" y="4737030"/>
                </a:cubicBezTo>
                <a:cubicBezTo>
                  <a:pt x="6189155" y="4783747"/>
                  <a:pt x="6102057" y="4827359"/>
                  <a:pt x="6009766" y="4866664"/>
                </a:cubicBezTo>
                <a:lnTo>
                  <a:pt x="6009812" y="4866664"/>
                </a:lnTo>
                <a:cubicBezTo>
                  <a:pt x="6009812" y="4866664"/>
                  <a:pt x="6009732" y="4866675"/>
                  <a:pt x="6009732" y="4866675"/>
                </a:cubicBezTo>
                <a:cubicBezTo>
                  <a:pt x="6009721" y="4866675"/>
                  <a:pt x="6009528" y="4866778"/>
                  <a:pt x="6009539" y="4866800"/>
                </a:cubicBezTo>
                <a:cubicBezTo>
                  <a:pt x="6009539" y="4866823"/>
                  <a:pt x="6009392" y="4866902"/>
                  <a:pt x="6009404" y="4866902"/>
                </a:cubicBezTo>
                <a:lnTo>
                  <a:pt x="6008871" y="4867084"/>
                </a:lnTo>
                <a:lnTo>
                  <a:pt x="6008871" y="4867117"/>
                </a:lnTo>
                <a:cubicBezTo>
                  <a:pt x="5975799" y="4880842"/>
                  <a:pt x="5941764" y="4894216"/>
                  <a:pt x="5907763" y="4906774"/>
                </a:cubicBezTo>
                <a:cubicBezTo>
                  <a:pt x="5874918" y="4918913"/>
                  <a:pt x="5839966" y="4931062"/>
                  <a:pt x="5797759" y="4945014"/>
                </a:cubicBezTo>
                <a:cubicBezTo>
                  <a:pt x="5727502" y="4968225"/>
                  <a:pt x="5653130" y="4989952"/>
                  <a:pt x="5570428" y="5011440"/>
                </a:cubicBezTo>
                <a:cubicBezTo>
                  <a:pt x="5416619" y="5051414"/>
                  <a:pt x="5256417" y="5082412"/>
                  <a:pt x="5080678" y="5106190"/>
                </a:cubicBezTo>
                <a:lnTo>
                  <a:pt x="5078955" y="5106417"/>
                </a:lnTo>
                <a:lnTo>
                  <a:pt x="5078887" y="5106417"/>
                </a:lnTo>
                <a:cubicBezTo>
                  <a:pt x="5078887" y="5106417"/>
                  <a:pt x="5078887" y="5106428"/>
                  <a:pt x="5078887" y="5106428"/>
                </a:cubicBezTo>
                <a:lnTo>
                  <a:pt x="5078740" y="5106450"/>
                </a:lnTo>
                <a:cubicBezTo>
                  <a:pt x="5030288" y="5112809"/>
                  <a:pt x="4980307" y="5118623"/>
                  <a:pt x="4930348" y="5123689"/>
                </a:cubicBezTo>
                <a:cubicBezTo>
                  <a:pt x="4879403" y="5128846"/>
                  <a:pt x="4825036" y="5133311"/>
                  <a:pt x="4764162" y="5137335"/>
                </a:cubicBezTo>
                <a:cubicBezTo>
                  <a:pt x="4662046" y="5144089"/>
                  <a:pt x="4553322" y="5147524"/>
                  <a:pt x="4441017" y="5147524"/>
                </a:cubicBezTo>
                <a:lnTo>
                  <a:pt x="4428596" y="5147524"/>
                </a:lnTo>
                <a:cubicBezTo>
                  <a:pt x="4326264" y="5147286"/>
                  <a:pt x="4217755" y="5143444"/>
                  <a:pt x="4106062" y="5136065"/>
                </a:cubicBezTo>
                <a:cubicBezTo>
                  <a:pt x="3998959" y="5128970"/>
                  <a:pt x="3886688" y="5117603"/>
                  <a:pt x="3772387" y="5102268"/>
                </a:cubicBezTo>
                <a:cubicBezTo>
                  <a:pt x="3727279" y="5096069"/>
                  <a:pt x="3681945" y="5089246"/>
                  <a:pt x="3637642" y="5082004"/>
                </a:cubicBezTo>
                <a:cubicBezTo>
                  <a:pt x="3591616" y="5074490"/>
                  <a:pt x="3542802" y="5065638"/>
                  <a:pt x="3488400" y="5054973"/>
                </a:cubicBezTo>
                <a:cubicBezTo>
                  <a:pt x="3398592" y="5037327"/>
                  <a:pt x="3304874" y="5015690"/>
                  <a:pt x="3209853" y="4990643"/>
                </a:cubicBezTo>
                <a:cubicBezTo>
                  <a:pt x="3122776" y="4967704"/>
                  <a:pt x="3032617" y="4940526"/>
                  <a:pt x="2941902" y="4909868"/>
                </a:cubicBezTo>
                <a:cubicBezTo>
                  <a:pt x="2860685" y="4882418"/>
                  <a:pt x="2775977" y="4850185"/>
                  <a:pt x="2690091" y="4814042"/>
                </a:cubicBezTo>
                <a:lnTo>
                  <a:pt x="2690499" y="4814280"/>
                </a:lnTo>
                <a:cubicBezTo>
                  <a:pt x="2597291" y="4774816"/>
                  <a:pt x="2514521" y="4738582"/>
                  <a:pt x="2437486" y="4703414"/>
                </a:cubicBezTo>
                <a:cubicBezTo>
                  <a:pt x="2344595" y="4661015"/>
                  <a:pt x="2253552" y="4616655"/>
                  <a:pt x="2166895" y="4571569"/>
                </a:cubicBezTo>
                <a:cubicBezTo>
                  <a:pt x="2079592" y="4526156"/>
                  <a:pt x="1993694" y="4477523"/>
                  <a:pt x="1911581" y="4427065"/>
                </a:cubicBezTo>
                <a:cubicBezTo>
                  <a:pt x="1824799" y="4373752"/>
                  <a:pt x="1740636" y="4316030"/>
                  <a:pt x="1661424" y="4255530"/>
                </a:cubicBezTo>
                <a:lnTo>
                  <a:pt x="1661005" y="4255201"/>
                </a:lnTo>
                <a:lnTo>
                  <a:pt x="1660507" y="4254828"/>
                </a:lnTo>
                <a:cubicBezTo>
                  <a:pt x="1660507" y="4254828"/>
                  <a:pt x="1660779" y="4255020"/>
                  <a:pt x="1660813" y="4255054"/>
                </a:cubicBezTo>
                <a:lnTo>
                  <a:pt x="1660484" y="4254805"/>
                </a:lnTo>
                <a:lnTo>
                  <a:pt x="1660167" y="4254567"/>
                </a:lnTo>
                <a:cubicBezTo>
                  <a:pt x="1627276" y="4229123"/>
                  <a:pt x="1594998" y="4202954"/>
                  <a:pt x="1564488" y="4176943"/>
                </a:cubicBezTo>
                <a:cubicBezTo>
                  <a:pt x="1534930" y="4151771"/>
                  <a:pt x="1504782" y="4124411"/>
                  <a:pt x="1472300" y="4093289"/>
                </a:cubicBezTo>
                <a:cubicBezTo>
                  <a:pt x="1444668" y="4066836"/>
                  <a:pt x="1416549" y="4037924"/>
                  <a:pt x="1386311" y="4004898"/>
                </a:cubicBezTo>
                <a:cubicBezTo>
                  <a:pt x="1358351" y="3974365"/>
                  <a:pt x="1330380" y="3941066"/>
                  <a:pt x="1300799" y="3903087"/>
                </a:cubicBezTo>
                <a:cubicBezTo>
                  <a:pt x="1285816" y="3883446"/>
                  <a:pt x="1271467" y="3863907"/>
                  <a:pt x="1258184" y="3844991"/>
                </a:cubicBezTo>
                <a:cubicBezTo>
                  <a:pt x="1243836" y="3824613"/>
                  <a:pt x="1229057" y="3802048"/>
                  <a:pt x="1211659" y="3773974"/>
                </a:cubicBezTo>
                <a:cubicBezTo>
                  <a:pt x="1198150" y="3752145"/>
                  <a:pt x="1184583" y="3728379"/>
                  <a:pt x="1168977" y="3699172"/>
                </a:cubicBezTo>
                <a:cubicBezTo>
                  <a:pt x="1156238" y="3675383"/>
                  <a:pt x="1143793" y="3649191"/>
                  <a:pt x="1129785" y="3616742"/>
                </a:cubicBezTo>
                <a:cubicBezTo>
                  <a:pt x="1126770" y="3609636"/>
                  <a:pt x="1123721" y="3602179"/>
                  <a:pt x="1120718" y="3594574"/>
                </a:cubicBezTo>
                <a:cubicBezTo>
                  <a:pt x="1115822" y="3582390"/>
                  <a:pt x="1111300" y="3569821"/>
                  <a:pt x="1107299" y="3558748"/>
                </a:cubicBezTo>
                <a:cubicBezTo>
                  <a:pt x="1099898" y="3538268"/>
                  <a:pt x="1092951" y="3516111"/>
                  <a:pt x="1084756" y="3486904"/>
                </a:cubicBezTo>
                <a:cubicBezTo>
                  <a:pt x="1073683" y="3447417"/>
                  <a:pt x="1064968" y="3404633"/>
                  <a:pt x="1058111" y="3356113"/>
                </a:cubicBezTo>
                <a:cubicBezTo>
                  <a:pt x="1055595" y="3336336"/>
                  <a:pt x="1053566" y="3316581"/>
                  <a:pt x="1052059" y="3297405"/>
                </a:cubicBezTo>
                <a:cubicBezTo>
                  <a:pt x="1050404" y="3276766"/>
                  <a:pt x="1049565" y="3254666"/>
                  <a:pt x="1049316" y="3225742"/>
                </a:cubicBezTo>
                <a:cubicBezTo>
                  <a:pt x="1048931" y="3182436"/>
                  <a:pt x="1051945" y="3136410"/>
                  <a:pt x="1058530" y="3085046"/>
                </a:cubicBezTo>
                <a:cubicBezTo>
                  <a:pt x="1060094" y="3073928"/>
                  <a:pt x="1061828" y="3062503"/>
                  <a:pt x="1063687" y="3051079"/>
                </a:cubicBezTo>
                <a:cubicBezTo>
                  <a:pt x="1065534" y="3039734"/>
                  <a:pt x="1067790" y="3028264"/>
                  <a:pt x="1069966" y="3017169"/>
                </a:cubicBezTo>
                <a:lnTo>
                  <a:pt x="1070159" y="3016160"/>
                </a:lnTo>
                <a:cubicBezTo>
                  <a:pt x="1074805" y="2992518"/>
                  <a:pt x="1080971" y="2966915"/>
                  <a:pt x="1089573" y="2935555"/>
                </a:cubicBezTo>
                <a:cubicBezTo>
                  <a:pt x="1102006" y="2890243"/>
                  <a:pt x="1118621" y="2843027"/>
                  <a:pt x="1140359" y="2791198"/>
                </a:cubicBezTo>
                <a:cubicBezTo>
                  <a:pt x="1144893" y="2780715"/>
                  <a:pt x="1149687" y="2769936"/>
                  <a:pt x="1154583" y="2759169"/>
                </a:cubicBezTo>
                <a:cubicBezTo>
                  <a:pt x="1161440" y="2744073"/>
                  <a:pt x="1168966" y="2728965"/>
                  <a:pt x="1175482" y="2715999"/>
                </a:cubicBezTo>
                <a:cubicBezTo>
                  <a:pt x="1186431" y="2694171"/>
                  <a:pt x="1199306" y="2670710"/>
                  <a:pt x="1216000" y="2642138"/>
                </a:cubicBezTo>
                <a:cubicBezTo>
                  <a:pt x="1242238" y="2597256"/>
                  <a:pt x="1273077" y="2551729"/>
                  <a:pt x="1310251" y="2502938"/>
                </a:cubicBezTo>
                <a:cubicBezTo>
                  <a:pt x="1327512" y="2480746"/>
                  <a:pt x="1345612" y="2458668"/>
                  <a:pt x="1364018" y="2437305"/>
                </a:cubicBezTo>
                <a:cubicBezTo>
                  <a:pt x="1383081" y="2415204"/>
                  <a:pt x="1404320" y="2392366"/>
                  <a:pt x="1430864" y="2365449"/>
                </a:cubicBezTo>
                <a:cubicBezTo>
                  <a:pt x="1474181" y="2321497"/>
                  <a:pt x="1522156" y="2279155"/>
                  <a:pt x="1577533" y="2235996"/>
                </a:cubicBezTo>
                <a:cubicBezTo>
                  <a:pt x="1590487" y="2226102"/>
                  <a:pt x="1603578" y="2216344"/>
                  <a:pt x="1616453" y="2206982"/>
                </a:cubicBezTo>
                <a:cubicBezTo>
                  <a:pt x="1634076" y="2194186"/>
                  <a:pt x="1652052" y="2182071"/>
                  <a:pt x="1667307" y="2171915"/>
                </a:cubicBezTo>
                <a:cubicBezTo>
                  <a:pt x="1693227" y="2154666"/>
                  <a:pt x="1721527" y="2137382"/>
                  <a:pt x="1759041" y="2115882"/>
                </a:cubicBezTo>
                <a:cubicBezTo>
                  <a:pt x="1818645" y="2081734"/>
                  <a:pt x="1883791" y="2049557"/>
                  <a:pt x="1952677" y="2020260"/>
                </a:cubicBezTo>
                <a:cubicBezTo>
                  <a:pt x="1983414" y="2007487"/>
                  <a:pt x="2014582" y="1995439"/>
                  <a:pt x="2045319" y="1984457"/>
                </a:cubicBezTo>
                <a:cubicBezTo>
                  <a:pt x="2073981" y="1974222"/>
                  <a:pt x="2105285" y="1964226"/>
                  <a:pt x="2141020" y="1953901"/>
                </a:cubicBezTo>
                <a:cubicBezTo>
                  <a:pt x="2205112" y="1935382"/>
                  <a:pt x="2272944" y="1921011"/>
                  <a:pt x="2342623" y="1911185"/>
                </a:cubicBezTo>
                <a:cubicBezTo>
                  <a:pt x="2367637" y="1907909"/>
                  <a:pt x="2392605" y="1905246"/>
                  <a:pt x="2416825" y="1903296"/>
                </a:cubicBezTo>
                <a:cubicBezTo>
                  <a:pt x="2442076" y="1901234"/>
                  <a:pt x="2469821" y="1900055"/>
                  <a:pt x="2501623" y="1899703"/>
                </a:cubicBezTo>
                <a:cubicBezTo>
                  <a:pt x="2505216" y="1899658"/>
                  <a:pt x="2508809" y="1899647"/>
                  <a:pt x="2512390" y="1899647"/>
                </a:cubicBezTo>
                <a:cubicBezTo>
                  <a:pt x="2558495" y="1899647"/>
                  <a:pt x="2606969" y="1902968"/>
                  <a:pt x="2656475" y="1909518"/>
                </a:cubicBezTo>
                <a:cubicBezTo>
                  <a:pt x="2676671" y="1912431"/>
                  <a:pt x="2696800" y="1915865"/>
                  <a:pt x="2716305" y="1919707"/>
                </a:cubicBezTo>
                <a:cubicBezTo>
                  <a:pt x="2733657" y="1923130"/>
                  <a:pt x="2752142" y="1927494"/>
                  <a:pt x="2776215" y="1933874"/>
                </a:cubicBezTo>
                <a:cubicBezTo>
                  <a:pt x="2812789" y="1943587"/>
                  <a:pt x="2850258" y="1956519"/>
                  <a:pt x="2890753" y="1973395"/>
                </a:cubicBezTo>
                <a:cubicBezTo>
                  <a:pt x="2906122" y="1980059"/>
                  <a:pt x="2921603" y="1987211"/>
                  <a:pt x="2936790" y="1994657"/>
                </a:cubicBezTo>
                <a:cubicBezTo>
                  <a:pt x="2953349" y="2002794"/>
                  <a:pt x="2969103" y="2011589"/>
                  <a:pt x="2982318" y="2019115"/>
                </a:cubicBezTo>
                <a:cubicBezTo>
                  <a:pt x="3012567" y="2036319"/>
                  <a:pt x="3043474" y="2057026"/>
                  <a:pt x="3076807" y="2082436"/>
                </a:cubicBezTo>
                <a:cubicBezTo>
                  <a:pt x="3090305" y="2093045"/>
                  <a:pt x="3104064" y="2104424"/>
                  <a:pt x="3117721" y="2116245"/>
                </a:cubicBezTo>
                <a:cubicBezTo>
                  <a:pt x="3132126" y="2128746"/>
                  <a:pt x="3145965" y="2142142"/>
                  <a:pt x="3157604" y="2153589"/>
                </a:cubicBezTo>
                <a:cubicBezTo>
                  <a:pt x="3184114" y="2179656"/>
                  <a:pt x="3210725" y="2209917"/>
                  <a:pt x="3238935" y="2246106"/>
                </a:cubicBezTo>
                <a:cubicBezTo>
                  <a:pt x="3245689" y="2255037"/>
                  <a:pt x="3252569" y="2264319"/>
                  <a:pt x="3259369" y="2273703"/>
                </a:cubicBezTo>
                <a:cubicBezTo>
                  <a:pt x="3266204" y="2283144"/>
                  <a:pt x="3272811" y="2292970"/>
                  <a:pt x="3279203" y="2302479"/>
                </a:cubicBezTo>
                <a:lnTo>
                  <a:pt x="3279725" y="2303250"/>
                </a:lnTo>
                <a:cubicBezTo>
                  <a:pt x="3293744" y="2324138"/>
                  <a:pt x="3307571" y="2346896"/>
                  <a:pt x="3324561" y="2377010"/>
                </a:cubicBezTo>
                <a:cubicBezTo>
                  <a:pt x="3345686" y="2414501"/>
                  <a:pt x="3363276" y="2454237"/>
                  <a:pt x="3376242" y="2484679"/>
                </a:cubicBezTo>
                <a:cubicBezTo>
                  <a:pt x="3407750" y="2560037"/>
                  <a:pt x="3434361" y="2636981"/>
                  <a:pt x="3460111" y="2711386"/>
                </a:cubicBezTo>
                <a:lnTo>
                  <a:pt x="3461505" y="2715421"/>
                </a:lnTo>
                <a:cubicBezTo>
                  <a:pt x="3488661" y="2793952"/>
                  <a:pt x="3516757" y="2875147"/>
                  <a:pt x="3548072" y="2953689"/>
                </a:cubicBezTo>
                <a:cubicBezTo>
                  <a:pt x="3562103" y="2988857"/>
                  <a:pt x="3577426" y="3024275"/>
                  <a:pt x="3593588" y="3058990"/>
                </a:cubicBezTo>
                <a:cubicBezTo>
                  <a:pt x="3611642" y="3097740"/>
                  <a:pt x="3631941" y="3136093"/>
                  <a:pt x="3653928" y="3173018"/>
                </a:cubicBezTo>
                <a:cubicBezTo>
                  <a:pt x="3662678" y="3187695"/>
                  <a:pt x="3672617" y="3203132"/>
                  <a:pt x="3685232" y="3221605"/>
                </a:cubicBezTo>
                <a:cubicBezTo>
                  <a:pt x="3694979" y="3235874"/>
                  <a:pt x="3705576" y="3249781"/>
                  <a:pt x="3714665" y="3261523"/>
                </a:cubicBezTo>
                <a:cubicBezTo>
                  <a:pt x="3724763" y="3274556"/>
                  <a:pt x="3736245" y="3288055"/>
                  <a:pt x="3750808" y="3303978"/>
                </a:cubicBezTo>
                <a:cubicBezTo>
                  <a:pt x="3763842" y="3318236"/>
                  <a:pt x="3778451" y="3332381"/>
                  <a:pt x="3796778" y="3348486"/>
                </a:cubicBezTo>
                <a:cubicBezTo>
                  <a:pt x="3809346" y="3359536"/>
                  <a:pt x="3822732" y="3369612"/>
                  <a:pt x="3834156" y="3377999"/>
                </a:cubicBezTo>
                <a:cubicBezTo>
                  <a:pt x="3846873" y="3387338"/>
                  <a:pt x="3861017" y="3396359"/>
                  <a:pt x="3880035" y="3407262"/>
                </a:cubicBezTo>
                <a:cubicBezTo>
                  <a:pt x="3893896" y="3415196"/>
                  <a:pt x="3909208" y="3422597"/>
                  <a:pt x="3929665" y="3431256"/>
                </a:cubicBezTo>
                <a:cubicBezTo>
                  <a:pt x="3945883" y="3438124"/>
                  <a:pt x="3963620" y="3444233"/>
                  <a:pt x="3985483" y="3450477"/>
                </a:cubicBezTo>
                <a:cubicBezTo>
                  <a:pt x="4008230" y="3456983"/>
                  <a:pt x="4031135" y="3461562"/>
                  <a:pt x="4050538" y="3465177"/>
                </a:cubicBezTo>
                <a:cubicBezTo>
                  <a:pt x="4070316" y="3468895"/>
                  <a:pt x="4090127" y="3471365"/>
                  <a:pt x="4108578" y="3473473"/>
                </a:cubicBezTo>
                <a:cubicBezTo>
                  <a:pt x="4133172" y="3476296"/>
                  <a:pt x="4157811" y="3477406"/>
                  <a:pt x="4176534" y="3478052"/>
                </a:cubicBezTo>
                <a:cubicBezTo>
                  <a:pt x="4184275" y="3478313"/>
                  <a:pt x="4192424" y="3478449"/>
                  <a:pt x="4200755" y="3478449"/>
                </a:cubicBezTo>
                <a:cubicBezTo>
                  <a:pt x="4217427" y="3478449"/>
                  <a:pt x="4235334" y="3477928"/>
                  <a:pt x="4257106" y="3476817"/>
                </a:cubicBezTo>
                <a:cubicBezTo>
                  <a:pt x="4296354" y="3474799"/>
                  <a:pt x="4339060" y="3469665"/>
                  <a:pt x="4387658" y="3461097"/>
                </a:cubicBezTo>
                <a:cubicBezTo>
                  <a:pt x="4434353" y="3452891"/>
                  <a:pt x="4483643" y="3440504"/>
                  <a:pt x="4538351" y="3423243"/>
                </a:cubicBezTo>
                <a:cubicBezTo>
                  <a:pt x="4577169" y="3411002"/>
                  <a:pt x="4618593" y="3395271"/>
                  <a:pt x="4664971" y="3375177"/>
                </a:cubicBezTo>
                <a:cubicBezTo>
                  <a:pt x="4710033" y="3355649"/>
                  <a:pt x="4755719" y="3332245"/>
                  <a:pt x="4804658" y="3303650"/>
                </a:cubicBezTo>
                <a:cubicBezTo>
                  <a:pt x="4843260" y="3281096"/>
                  <a:pt x="4882123" y="3255062"/>
                  <a:pt x="4923468" y="3224087"/>
                </a:cubicBezTo>
                <a:cubicBezTo>
                  <a:pt x="4959453" y="3197125"/>
                  <a:pt x="4995800" y="3166071"/>
                  <a:pt x="5031490" y="3131775"/>
                </a:cubicBezTo>
                <a:cubicBezTo>
                  <a:pt x="5062079" y="3102375"/>
                  <a:pt x="5092397" y="3068680"/>
                  <a:pt x="5121604" y="3031630"/>
                </a:cubicBezTo>
                <a:cubicBezTo>
                  <a:pt x="5131838" y="3018653"/>
                  <a:pt x="5142560" y="3003976"/>
                  <a:pt x="5155344" y="2985446"/>
                </a:cubicBezTo>
                <a:cubicBezTo>
                  <a:pt x="5168117" y="2966927"/>
                  <a:pt x="5180936" y="2945971"/>
                  <a:pt x="5195669" y="2919484"/>
                </a:cubicBezTo>
                <a:cubicBezTo>
                  <a:pt x="5215027" y="2884690"/>
                  <a:pt x="5232628" y="2845657"/>
                  <a:pt x="5249470" y="2800140"/>
                </a:cubicBezTo>
                <a:cubicBezTo>
                  <a:pt x="5256361" y="2781531"/>
                  <a:pt x="5262787" y="2761243"/>
                  <a:pt x="5270336" y="2734348"/>
                </a:cubicBezTo>
                <a:cubicBezTo>
                  <a:pt x="5276660" y="2711806"/>
                  <a:pt x="5282259" y="2686951"/>
                  <a:pt x="5287948" y="2656135"/>
                </a:cubicBezTo>
                <a:cubicBezTo>
                  <a:pt x="5291677" y="2636029"/>
                  <a:pt x="5294329" y="2615685"/>
                  <a:pt x="5296641" y="2596712"/>
                </a:cubicBezTo>
                <a:cubicBezTo>
                  <a:pt x="5299701" y="2571586"/>
                  <a:pt x="5301174" y="2546810"/>
                  <a:pt x="5302115" y="2528031"/>
                </a:cubicBezTo>
                <a:cubicBezTo>
                  <a:pt x="5304416" y="2482367"/>
                  <a:pt x="5303056" y="2433168"/>
                  <a:pt x="5297978" y="2377621"/>
                </a:cubicBezTo>
                <a:cubicBezTo>
                  <a:pt x="5294363" y="2337965"/>
                  <a:pt x="5287903" y="2295271"/>
                  <a:pt x="5278235" y="2247103"/>
                </a:cubicBezTo>
                <a:cubicBezTo>
                  <a:pt x="5268975" y="2200964"/>
                  <a:pt x="5255919" y="2152014"/>
                  <a:pt x="5238329" y="2097476"/>
                </a:cubicBezTo>
                <a:cubicBezTo>
                  <a:pt x="5225885" y="2058930"/>
                  <a:pt x="5210687" y="2018718"/>
                  <a:pt x="5190501" y="1970924"/>
                </a:cubicBezTo>
                <a:cubicBezTo>
                  <a:pt x="5171619" y="1926269"/>
                  <a:pt x="5149088" y="1879926"/>
                  <a:pt x="5121638" y="1829242"/>
                </a:cubicBezTo>
                <a:cubicBezTo>
                  <a:pt x="5100364" y="1789971"/>
                  <a:pt x="5075838" y="1749294"/>
                  <a:pt x="5046643" y="1704889"/>
                </a:cubicBezTo>
                <a:cubicBezTo>
                  <a:pt x="5022139" y="1667601"/>
                  <a:pt x="4994020" y="1628806"/>
                  <a:pt x="4960666" y="1586282"/>
                </a:cubicBezTo>
                <a:cubicBezTo>
                  <a:pt x="4933521" y="1551669"/>
                  <a:pt x="4903397" y="1516682"/>
                  <a:pt x="4868568" y="1479326"/>
                </a:cubicBezTo>
                <a:cubicBezTo>
                  <a:pt x="4836505" y="1444929"/>
                  <a:pt x="4801609" y="1411166"/>
                  <a:pt x="4761873" y="1376122"/>
                </a:cubicBezTo>
                <a:cubicBezTo>
                  <a:pt x="4733040" y="1350678"/>
                  <a:pt x="4701454" y="1325438"/>
                  <a:pt x="4665299" y="1298963"/>
                </a:cubicBezTo>
                <a:cubicBezTo>
                  <a:pt x="4648514" y="1286677"/>
                  <a:pt x="4631208" y="1275049"/>
                  <a:pt x="4614909" y="1264202"/>
                </a:cubicBezTo>
                <a:cubicBezTo>
                  <a:pt x="4599031" y="1253639"/>
                  <a:pt x="4581815" y="1242510"/>
                  <a:pt x="4560723" y="1229193"/>
                </a:cubicBezTo>
                <a:cubicBezTo>
                  <a:pt x="4499250" y="1190341"/>
                  <a:pt x="4432222" y="1151965"/>
                  <a:pt x="4361523" y="1115119"/>
                </a:cubicBezTo>
                <a:cubicBezTo>
                  <a:pt x="4232852" y="1048081"/>
                  <a:pt x="4093312" y="989021"/>
                  <a:pt x="3946801" y="939595"/>
                </a:cubicBezTo>
                <a:cubicBezTo>
                  <a:pt x="3807590" y="892605"/>
                  <a:pt x="3658745" y="854717"/>
                  <a:pt x="3504426" y="826949"/>
                </a:cubicBezTo>
                <a:cubicBezTo>
                  <a:pt x="3360998" y="801165"/>
                  <a:pt x="3210283" y="784845"/>
                  <a:pt x="3056463" y="778453"/>
                </a:cubicBezTo>
                <a:cubicBezTo>
                  <a:pt x="3012114" y="776605"/>
                  <a:pt x="2966825" y="775676"/>
                  <a:pt x="2921830" y="775676"/>
                </a:cubicBezTo>
                <a:cubicBezTo>
                  <a:pt x="2816461" y="775676"/>
                  <a:pt x="2708100" y="780787"/>
                  <a:pt x="2599750" y="790897"/>
                </a:cubicBezTo>
                <a:cubicBezTo>
                  <a:pt x="2453614" y="804520"/>
                  <a:pt x="2304610" y="828434"/>
                  <a:pt x="2156853" y="861982"/>
                </a:cubicBezTo>
                <a:cubicBezTo>
                  <a:pt x="2012428" y="894782"/>
                  <a:pt x="1866983" y="938495"/>
                  <a:pt x="1724542" y="991900"/>
                </a:cubicBezTo>
                <a:cubicBezTo>
                  <a:pt x="1588561" y="1042878"/>
                  <a:pt x="1454075" y="1104409"/>
                  <a:pt x="1324837" y="1174746"/>
                </a:cubicBezTo>
                <a:cubicBezTo>
                  <a:pt x="1196744" y="1244493"/>
                  <a:pt x="1072493" y="1325098"/>
                  <a:pt x="955541" y="1414339"/>
                </a:cubicBezTo>
                <a:cubicBezTo>
                  <a:pt x="901015" y="1455934"/>
                  <a:pt x="846137" y="1501405"/>
                  <a:pt x="792416" y="1549505"/>
                </a:cubicBezTo>
                <a:cubicBezTo>
                  <a:pt x="740349" y="1596109"/>
                  <a:pt x="688044" y="1647246"/>
                  <a:pt x="636929" y="1701523"/>
                </a:cubicBezTo>
                <a:cubicBezTo>
                  <a:pt x="540196" y="1804217"/>
                  <a:pt x="451307" y="1917350"/>
                  <a:pt x="372730" y="2037782"/>
                </a:cubicBezTo>
                <a:cubicBezTo>
                  <a:pt x="334513" y="2096354"/>
                  <a:pt x="297407" y="2159879"/>
                  <a:pt x="262442" y="2226600"/>
                </a:cubicBezTo>
                <a:cubicBezTo>
                  <a:pt x="230561" y="2287417"/>
                  <a:pt x="201082" y="2351078"/>
                  <a:pt x="172317" y="2421233"/>
                </a:cubicBezTo>
                <a:cubicBezTo>
                  <a:pt x="145162" y="2487445"/>
                  <a:pt x="120126" y="2558790"/>
                  <a:pt x="97900" y="2633264"/>
                </a:cubicBezTo>
                <a:cubicBezTo>
                  <a:pt x="77058" y="2703056"/>
                  <a:pt x="58788" y="2778255"/>
                  <a:pt x="43601" y="2856786"/>
                </a:cubicBezTo>
                <a:cubicBezTo>
                  <a:pt x="29853" y="2927939"/>
                  <a:pt x="18973" y="3004475"/>
                  <a:pt x="11254" y="3084298"/>
                </a:cubicBezTo>
                <a:cubicBezTo>
                  <a:pt x="3695" y="3162410"/>
                  <a:pt x="11" y="3242652"/>
                  <a:pt x="0" y="3329638"/>
                </a:cubicBezTo>
                <a:cubicBezTo>
                  <a:pt x="-11" y="3411297"/>
                  <a:pt x="4080" y="3495064"/>
                  <a:pt x="12524" y="3585733"/>
                </a:cubicBezTo>
                <a:cubicBezTo>
                  <a:pt x="16128" y="3624404"/>
                  <a:pt x="20741" y="3664253"/>
                  <a:pt x="26215" y="3704170"/>
                </a:cubicBezTo>
                <a:cubicBezTo>
                  <a:pt x="29513" y="3728209"/>
                  <a:pt x="33185" y="3751873"/>
                  <a:pt x="37174" y="3774529"/>
                </a:cubicBezTo>
                <a:cubicBezTo>
                  <a:pt x="41436" y="3798840"/>
                  <a:pt x="46865" y="3824976"/>
                  <a:pt x="54266" y="3856767"/>
                </a:cubicBezTo>
                <a:cubicBezTo>
                  <a:pt x="64205" y="3899517"/>
                  <a:pt x="77024" y="3944433"/>
                  <a:pt x="93457" y="3994074"/>
                </a:cubicBezTo>
                <a:cubicBezTo>
                  <a:pt x="107182" y="4035498"/>
                  <a:pt x="124172" y="4079564"/>
                  <a:pt x="145400" y="4128808"/>
                </a:cubicBezTo>
                <a:cubicBezTo>
                  <a:pt x="162536" y="4168601"/>
                  <a:pt x="182823" y="4210377"/>
                  <a:pt x="207406" y="4256528"/>
                </a:cubicBezTo>
                <a:cubicBezTo>
                  <a:pt x="229665" y="4298326"/>
                  <a:pt x="255393" y="4341746"/>
                  <a:pt x="286050" y="4389290"/>
                </a:cubicBezTo>
                <a:cubicBezTo>
                  <a:pt x="335329" y="4465702"/>
                  <a:pt x="392439" y="4541320"/>
                  <a:pt x="460634" y="4620474"/>
                </a:cubicBezTo>
                <a:cubicBezTo>
                  <a:pt x="522913" y="4692761"/>
                  <a:pt x="592581" y="4763528"/>
                  <a:pt x="673628" y="4836812"/>
                </a:cubicBezTo>
                <a:cubicBezTo>
                  <a:pt x="742865" y="4899418"/>
                  <a:pt x="818415" y="4960461"/>
                  <a:pt x="904608" y="5023420"/>
                </a:cubicBezTo>
                <a:cubicBezTo>
                  <a:pt x="983535" y="5081075"/>
                  <a:pt x="1067677" y="5136179"/>
                  <a:pt x="1161848" y="5191872"/>
                </a:cubicBezTo>
                <a:cubicBezTo>
                  <a:pt x="1244686" y="5240868"/>
                  <a:pt x="1335174" y="5288843"/>
                  <a:pt x="1430830" y="5334450"/>
                </a:cubicBezTo>
                <a:cubicBezTo>
                  <a:pt x="1513736" y="5373993"/>
                  <a:pt x="1602795" y="5411870"/>
                  <a:pt x="1695516" y="5447016"/>
                </a:cubicBezTo>
                <a:cubicBezTo>
                  <a:pt x="1737711" y="5463008"/>
                  <a:pt x="1781947" y="5478614"/>
                  <a:pt x="1830761" y="5494742"/>
                </a:cubicBezTo>
                <a:cubicBezTo>
                  <a:pt x="1889945" y="5514281"/>
                  <a:pt x="1955125" y="5532199"/>
                  <a:pt x="2030052" y="5549540"/>
                </a:cubicBezTo>
                <a:cubicBezTo>
                  <a:pt x="2084352" y="5562121"/>
                  <a:pt x="2142811" y="5573352"/>
                  <a:pt x="2213997" y="5584890"/>
                </a:cubicBezTo>
                <a:cubicBezTo>
                  <a:pt x="2267730" y="5593617"/>
                  <a:pt x="2327187" y="5601630"/>
                  <a:pt x="2401082" y="5610107"/>
                </a:cubicBezTo>
                <a:cubicBezTo>
                  <a:pt x="2495560" y="5620965"/>
                  <a:pt x="2589822" y="5628932"/>
                  <a:pt x="2680967" y="5636628"/>
                </a:cubicBezTo>
                <a:lnTo>
                  <a:pt x="2706241" y="5638758"/>
                </a:lnTo>
                <a:cubicBezTo>
                  <a:pt x="2745116" y="5642034"/>
                  <a:pt x="2783979" y="5645310"/>
                  <a:pt x="2822853" y="5648710"/>
                </a:cubicBezTo>
                <a:cubicBezTo>
                  <a:pt x="2853250" y="5651362"/>
                  <a:pt x="2878570" y="5653685"/>
                  <a:pt x="2902540" y="5656009"/>
                </a:cubicBezTo>
                <a:cubicBezTo>
                  <a:pt x="2929650" y="5658638"/>
                  <a:pt x="2956375" y="5661981"/>
                  <a:pt x="2981219" y="5665200"/>
                </a:cubicBezTo>
                <a:lnTo>
                  <a:pt x="2981185" y="5665200"/>
                </a:lnTo>
                <a:cubicBezTo>
                  <a:pt x="2981185" y="5665200"/>
                  <a:pt x="2981558" y="5665245"/>
                  <a:pt x="2981558" y="5665245"/>
                </a:cubicBezTo>
                <a:lnTo>
                  <a:pt x="2982035" y="5665302"/>
                </a:lnTo>
                <a:lnTo>
                  <a:pt x="2982511" y="5665370"/>
                </a:lnTo>
                <a:cubicBezTo>
                  <a:pt x="3012715" y="5669495"/>
                  <a:pt x="3043214" y="5674063"/>
                  <a:pt x="3075945" y="5679344"/>
                </a:cubicBezTo>
                <a:cubicBezTo>
                  <a:pt x="3108870" y="5684694"/>
                  <a:pt x="3141136" y="5690610"/>
                  <a:pt x="3171114" y="5696209"/>
                </a:cubicBezTo>
                <a:cubicBezTo>
                  <a:pt x="3238175" y="5708721"/>
                  <a:pt x="3306064" y="5723059"/>
                  <a:pt x="3371708" y="5736920"/>
                </a:cubicBezTo>
                <a:lnTo>
                  <a:pt x="3376310" y="5737894"/>
                </a:lnTo>
                <a:lnTo>
                  <a:pt x="3385048" y="5739742"/>
                </a:lnTo>
                <a:cubicBezTo>
                  <a:pt x="3444153" y="5752231"/>
                  <a:pt x="3505264" y="5765152"/>
                  <a:pt x="3565503" y="5777143"/>
                </a:cubicBezTo>
                <a:cubicBezTo>
                  <a:pt x="3638095" y="5791593"/>
                  <a:pt x="3705508" y="5803380"/>
                  <a:pt x="3771560" y="5813161"/>
                </a:cubicBezTo>
                <a:cubicBezTo>
                  <a:pt x="3858897" y="5826104"/>
                  <a:pt x="3953862" y="5835080"/>
                  <a:pt x="4070440" y="5841405"/>
                </a:cubicBezTo>
                <a:cubicBezTo>
                  <a:pt x="4143327" y="5845360"/>
                  <a:pt x="4220600" y="5847366"/>
                  <a:pt x="4300117" y="5847366"/>
                </a:cubicBezTo>
                <a:cubicBezTo>
                  <a:pt x="4313593" y="5847366"/>
                  <a:pt x="4327057" y="5847309"/>
                  <a:pt x="4340533" y="5847196"/>
                </a:cubicBezTo>
                <a:cubicBezTo>
                  <a:pt x="4520171" y="5845757"/>
                  <a:pt x="4707075" y="5832712"/>
                  <a:pt x="4896087" y="5808424"/>
                </a:cubicBezTo>
                <a:cubicBezTo>
                  <a:pt x="5078751" y="5784974"/>
                  <a:pt x="5264022" y="5749761"/>
                  <a:pt x="5446755" y="5703780"/>
                </a:cubicBezTo>
                <a:cubicBezTo>
                  <a:pt x="5630916" y="5657436"/>
                  <a:pt x="5813988" y="5598366"/>
                  <a:pt x="5990919" y="5528199"/>
                </a:cubicBezTo>
                <a:cubicBezTo>
                  <a:pt x="6073609" y="5495410"/>
                  <a:pt x="6158351" y="5458293"/>
                  <a:pt x="6242798" y="5417865"/>
                </a:cubicBezTo>
                <a:cubicBezTo>
                  <a:pt x="6325012" y="5378515"/>
                  <a:pt x="6408893" y="5334212"/>
                  <a:pt x="6492093" y="5286191"/>
                </a:cubicBezTo>
                <a:cubicBezTo>
                  <a:pt x="6650912" y="5194502"/>
                  <a:pt x="6801740" y="5089461"/>
                  <a:pt x="6940385" y="4973960"/>
                </a:cubicBezTo>
                <a:cubicBezTo>
                  <a:pt x="7008704" y="4917054"/>
                  <a:pt x="7076536" y="4854492"/>
                  <a:pt x="7142010" y="4788020"/>
                </a:cubicBezTo>
                <a:cubicBezTo>
                  <a:pt x="7203892" y="4725175"/>
                  <a:pt x="7264664" y="4656323"/>
                  <a:pt x="7322624" y="4583368"/>
                </a:cubicBezTo>
                <a:cubicBezTo>
                  <a:pt x="7375802" y="4516431"/>
                  <a:pt x="7427154" y="4443805"/>
                  <a:pt x="7475243" y="4367518"/>
                </a:cubicBezTo>
                <a:cubicBezTo>
                  <a:pt x="7522368" y="4292728"/>
                  <a:pt x="7566865" y="4211374"/>
                  <a:pt x="7607507" y="4125726"/>
                </a:cubicBezTo>
                <a:cubicBezTo>
                  <a:pt x="7625437" y="4087951"/>
                  <a:pt x="7643287" y="4047138"/>
                  <a:pt x="7663710" y="3997293"/>
                </a:cubicBezTo>
                <a:cubicBezTo>
                  <a:pt x="7683556" y="3948841"/>
                  <a:pt x="7702631" y="3897262"/>
                  <a:pt x="7722033" y="3839608"/>
                </a:cubicBezTo>
                <a:cubicBezTo>
                  <a:pt x="7754380" y="3743430"/>
                  <a:pt x="7781932" y="3640146"/>
                  <a:pt x="7803942" y="3532646"/>
                </a:cubicBezTo>
                <a:cubicBezTo>
                  <a:pt x="7823209" y="3438532"/>
                  <a:pt x="7837558" y="3337798"/>
                  <a:pt x="7846602" y="3233268"/>
                </a:cubicBezTo>
                <a:cubicBezTo>
                  <a:pt x="7855091" y="3135220"/>
                  <a:pt x="7857731" y="3031030"/>
                  <a:pt x="7854422" y="2923598"/>
                </a:cubicBezTo>
                <a:cubicBezTo>
                  <a:pt x="7851487" y="2828339"/>
                  <a:pt x="7842885" y="2731175"/>
                  <a:pt x="7828151" y="2626543"/>
                </a:cubicBezTo>
                <a:cubicBezTo>
                  <a:pt x="7814494" y="2529697"/>
                  <a:pt x="7794138" y="2428022"/>
                  <a:pt x="7767618" y="2324319"/>
                </a:cubicBezTo>
                <a:cubicBezTo>
                  <a:pt x="7743318" y="2229309"/>
                  <a:pt x="7711958" y="2130230"/>
                  <a:pt x="7674421" y="2029837"/>
                </a:cubicBezTo>
                <a:cubicBezTo>
                  <a:pt x="7641009" y="1940493"/>
                  <a:pt x="7600775" y="1848022"/>
                  <a:pt x="7554828" y="1754995"/>
                </a:cubicBezTo>
                <a:cubicBezTo>
                  <a:pt x="7510933" y="1666139"/>
                  <a:pt x="7459501" y="1574745"/>
                  <a:pt x="7401937" y="1483339"/>
                </a:cubicBezTo>
                <a:cubicBezTo>
                  <a:pt x="7350369" y="1401453"/>
                  <a:pt x="7293281" y="1320440"/>
                  <a:pt x="7227410" y="1235653"/>
                </a:cubicBezTo>
                <a:cubicBezTo>
                  <a:pt x="7165811" y="1156362"/>
                  <a:pt x="7096223" y="1076063"/>
                  <a:pt x="7020593" y="996977"/>
                </a:cubicBezTo>
                <a:cubicBezTo>
                  <a:pt x="6950370" y="923558"/>
                  <a:pt x="6872281" y="850217"/>
                  <a:pt x="6788491" y="778997"/>
                </a:cubicBezTo>
                <a:cubicBezTo>
                  <a:pt x="6711887" y="713862"/>
                  <a:pt x="6626239" y="649612"/>
                  <a:pt x="6533926" y="588025"/>
                </a:cubicBezTo>
                <a:cubicBezTo>
                  <a:pt x="6445976" y="529350"/>
                  <a:pt x="6351635" y="474076"/>
                  <a:pt x="6245529" y="419051"/>
                </a:cubicBezTo>
                <a:cubicBezTo>
                  <a:pt x="6177969" y="384030"/>
                  <a:pt x="6105966" y="350176"/>
                  <a:pt x="6025396" y="315552"/>
                </a:cubicBezTo>
                <a:cubicBezTo>
                  <a:pt x="5957813" y="286504"/>
                  <a:pt x="5886853" y="258838"/>
                  <a:pt x="5808469" y="230969"/>
                </a:cubicBezTo>
                <a:cubicBezTo>
                  <a:pt x="5661064" y="178551"/>
                  <a:pt x="5501962" y="133522"/>
                  <a:pt x="5335572" y="97152"/>
                </a:cubicBezTo>
                <a:cubicBezTo>
                  <a:pt x="5185662" y="64398"/>
                  <a:pt x="5027308" y="39577"/>
                  <a:pt x="4864896" y="23381"/>
                </a:cubicBezTo>
                <a:cubicBezTo>
                  <a:pt x="4741507" y="11084"/>
                  <a:pt x="4614173" y="4624"/>
                  <a:pt x="4486397" y="4171"/>
                </a:cubicBezTo>
                <a:cubicBezTo>
                  <a:pt x="4485173" y="1643"/>
                  <a:pt x="4482589" y="11"/>
                  <a:pt x="4479835" y="11"/>
                </a:cubicBezTo>
                <a:lnTo>
                  <a:pt x="4479835" y="11"/>
                </a:lnTo>
                <a:close/>
                <a:moveTo>
                  <a:pt x="3581098" y="2986806"/>
                </a:moveTo>
                <a:cubicBezTo>
                  <a:pt x="3581064" y="2986727"/>
                  <a:pt x="3581019" y="2986613"/>
                  <a:pt x="3581007" y="2986591"/>
                </a:cubicBezTo>
                <a:cubicBezTo>
                  <a:pt x="3581041" y="2986670"/>
                  <a:pt x="3581064" y="2986727"/>
                  <a:pt x="3581098" y="2986806"/>
                </a:cubicBezTo>
                <a:cubicBezTo>
                  <a:pt x="3581109" y="2986806"/>
                  <a:pt x="3581132" y="2986885"/>
                  <a:pt x="3581132" y="2986885"/>
                </a:cubicBezTo>
                <a:cubicBezTo>
                  <a:pt x="3581347" y="2987395"/>
                  <a:pt x="3581563" y="2987905"/>
                  <a:pt x="3581778" y="2988404"/>
                </a:cubicBezTo>
                <a:cubicBezTo>
                  <a:pt x="3581551" y="2987871"/>
                  <a:pt x="3581325" y="2987338"/>
                  <a:pt x="3581098" y="2986806"/>
                </a:cubicBezTo>
                <a:lnTo>
                  <a:pt x="3581098" y="2986806"/>
                </a:lnTo>
                <a:close/>
              </a:path>
            </a:pathLst>
          </a:custGeom>
          <a:solidFill>
            <a:srgbClr val="DDCFE6">
              <a:alpha val="26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8818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theme" Target="../theme/theme5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93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26" Type="http://schemas.openxmlformats.org/officeDocument/2006/relationships/theme" Target="../theme/theme7.xml"/><Relationship Id="rId3" Type="http://schemas.openxmlformats.org/officeDocument/2006/relationships/slideLayout" Target="../slideLayouts/slideLayout98.xml"/><Relationship Id="rId21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2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23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Relationship Id="rId22" Type="http://schemas.openxmlformats.org/officeDocument/2006/relationships/slideLayout" Target="../slideLayouts/slideLayout11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5.xml"/><Relationship Id="rId18" Type="http://schemas.openxmlformats.org/officeDocument/2006/relationships/slideLayout" Target="../slideLayouts/slideLayout140.xml"/><Relationship Id="rId26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25.xml"/><Relationship Id="rId21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17" Type="http://schemas.openxmlformats.org/officeDocument/2006/relationships/slideLayout" Target="../slideLayouts/slideLayout139.xml"/><Relationship Id="rId25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38.xml"/><Relationship Id="rId20" Type="http://schemas.openxmlformats.org/officeDocument/2006/relationships/slideLayout" Target="../slideLayouts/slideLayout142.xml"/><Relationship Id="rId29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2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7.xml"/><Relationship Id="rId23" Type="http://schemas.openxmlformats.org/officeDocument/2006/relationships/slideLayout" Target="../slideLayouts/slideLayout145.xml"/><Relationship Id="rId28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32.xml"/><Relationship Id="rId19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Relationship Id="rId22" Type="http://schemas.openxmlformats.org/officeDocument/2006/relationships/slideLayout" Target="../slideLayouts/slideLayout144.xml"/><Relationship Id="rId27" Type="http://schemas.openxmlformats.org/officeDocument/2006/relationships/slideLayout" Target="../slideLayouts/slideLayout149.xml"/><Relationship Id="rId30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93367"/>
            <a:ext cx="77139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nga"/>
              <a:buNone/>
              <a:defRPr sz="30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"/>
              <a:buNone/>
              <a:defRPr sz="35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"/>
              <a:buNone/>
              <a:defRPr sz="35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"/>
              <a:buNone/>
              <a:defRPr sz="35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"/>
              <a:buNone/>
              <a:defRPr sz="35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"/>
              <a:buNone/>
              <a:defRPr sz="35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"/>
              <a:buNone/>
              <a:defRPr sz="35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"/>
              <a:buNone/>
              <a:defRPr sz="35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"/>
              <a:buNone/>
              <a:defRPr sz="35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536633"/>
            <a:ext cx="7713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18345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30"/>
          <p:cNvSpPr txBox="1">
            <a:spLocks noGrp="1"/>
          </p:cNvSpPr>
          <p:nvPr>
            <p:ph type="title"/>
          </p:nvPr>
        </p:nvSpPr>
        <p:spPr>
          <a:xfrm>
            <a:off x="1068100" y="1244600"/>
            <a:ext cx="70473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9" name="Google Shape;1599;p30"/>
          <p:cNvSpPr txBox="1">
            <a:spLocks noGrp="1"/>
          </p:cNvSpPr>
          <p:nvPr>
            <p:ph type="body" idx="1"/>
          </p:nvPr>
        </p:nvSpPr>
        <p:spPr>
          <a:xfrm>
            <a:off x="1068100" y="2260600"/>
            <a:ext cx="70473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752883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FFFFFF"/>
            </a:gs>
            <a:gs pos="100000">
              <a:srgbClr val="B0CAC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27197"/>
            <a:ext cx="7704000" cy="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36633"/>
            <a:ext cx="7704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85522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49" r:id="rId26"/>
    <p:sldLayoutId id="2147483750" r:id="rId27"/>
    <p:sldLayoutId id="2147483751" r:id="rId28"/>
    <p:sldLayoutId id="2147483752" r:id="rId2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title"/>
          </p:nvPr>
        </p:nvSpPr>
        <p:spPr>
          <a:xfrm>
            <a:off x="1068100" y="1244600"/>
            <a:ext cx="70473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body" idx="1"/>
          </p:nvPr>
        </p:nvSpPr>
        <p:spPr>
          <a:xfrm>
            <a:off x="1068100" y="2260600"/>
            <a:ext cx="70473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58123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93367"/>
            <a:ext cx="77175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536633"/>
            <a:ext cx="77175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○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■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○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■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○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■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77003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  <p:sldLayoutId id="2147483778" r:id="rId22"/>
    <p:sldLayoutId id="2147483779" r:id="rId23"/>
    <p:sldLayoutId id="2147483780" r:id="rId24"/>
    <p:sldLayoutId id="2147483781" r:id="rId25"/>
    <p:sldLayoutId id="2147483782" r:id="rId26"/>
    <p:sldLayoutId id="2147483783" r:id="rId27"/>
    <p:sldLayoutId id="2147483784" r:id="rId28"/>
    <p:sldLayoutId id="2147483785" r:id="rId29"/>
    <p:sldLayoutId id="2147483786" r:id="rId30"/>
    <p:sldLayoutId id="2147483787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 txBox="1">
            <a:spLocks noGrp="1"/>
          </p:cNvSpPr>
          <p:nvPr>
            <p:ph type="title"/>
          </p:nvPr>
        </p:nvSpPr>
        <p:spPr>
          <a:xfrm>
            <a:off x="1068100" y="1244600"/>
            <a:ext cx="70473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32"/>
          <p:cNvSpPr txBox="1">
            <a:spLocks noGrp="1"/>
          </p:cNvSpPr>
          <p:nvPr>
            <p:ph type="body" idx="1"/>
          </p:nvPr>
        </p:nvSpPr>
        <p:spPr>
          <a:xfrm>
            <a:off x="1068100" y="2260600"/>
            <a:ext cx="70473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60387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9" r:id="rId1"/>
    <p:sldLayoutId id="214748379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93367"/>
            <a:ext cx="77139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tamaran"/>
              <a:buNone/>
              <a:defRPr sz="3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tamaran"/>
              <a:buNone/>
              <a:defRPr sz="35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tamaran"/>
              <a:buNone/>
              <a:defRPr sz="35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tamaran"/>
              <a:buNone/>
              <a:defRPr sz="35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tamaran"/>
              <a:buNone/>
              <a:defRPr sz="35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tamaran"/>
              <a:buNone/>
              <a:defRPr sz="35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tamaran"/>
              <a:buNone/>
              <a:defRPr sz="35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tamaran"/>
              <a:buNone/>
              <a:defRPr sz="35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tamaran"/>
              <a:buNone/>
              <a:defRPr sz="35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536633"/>
            <a:ext cx="7713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78082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  <p:sldLayoutId id="2147483812" r:id="rId21"/>
    <p:sldLayoutId id="2147483813" r:id="rId22"/>
    <p:sldLayoutId id="2147483814" r:id="rId23"/>
    <p:sldLayoutId id="2147483815" r:id="rId24"/>
    <p:sldLayoutId id="2147483816" r:id="rId2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>
            <a:spLocks noGrp="1"/>
          </p:cNvSpPr>
          <p:nvPr>
            <p:ph type="title"/>
          </p:nvPr>
        </p:nvSpPr>
        <p:spPr>
          <a:xfrm>
            <a:off x="1068100" y="1244600"/>
            <a:ext cx="70473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26"/>
          <p:cNvSpPr txBox="1">
            <a:spLocks noGrp="1"/>
          </p:cNvSpPr>
          <p:nvPr>
            <p:ph type="body" idx="1"/>
          </p:nvPr>
        </p:nvSpPr>
        <p:spPr>
          <a:xfrm>
            <a:off x="1068100" y="2260600"/>
            <a:ext cx="70473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94288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93367"/>
            <a:ext cx="77139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nga"/>
              <a:buNone/>
              <a:defRPr sz="3000" b="1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"/>
              <a:buNone/>
              <a:defRPr sz="35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"/>
              <a:buNone/>
              <a:defRPr sz="35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"/>
              <a:buNone/>
              <a:defRPr sz="35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"/>
              <a:buNone/>
              <a:defRPr sz="35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"/>
              <a:buNone/>
              <a:defRPr sz="35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"/>
              <a:buNone/>
              <a:defRPr sz="35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"/>
              <a:buNone/>
              <a:defRPr sz="35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"/>
              <a:buNone/>
              <a:defRPr sz="35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536633"/>
            <a:ext cx="7713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70492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19600" y="-822794"/>
            <a:ext cx="4023360" cy="3992714"/>
          </a:xfrm>
        </p:spPr>
        <p:txBody>
          <a:bodyPr>
            <a:normAutofit/>
          </a:bodyPr>
          <a:lstStyle/>
          <a:p>
            <a:r>
              <a:rPr sz="4800" dirty="0"/>
              <a:t>Fetal Health Prediction and </a:t>
            </a:r>
            <a:r>
              <a:rPr lang="en-US" sz="4800" dirty="0"/>
              <a:t>Analysis</a:t>
            </a:r>
            <a:endParaRPr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9600" y="4710500"/>
            <a:ext cx="4023360" cy="1492014"/>
          </a:xfrm>
        </p:spPr>
        <p:txBody>
          <a:bodyPr>
            <a:noAutofit/>
          </a:bodyPr>
          <a:lstStyle/>
          <a:p>
            <a:r>
              <a:rPr b="1" dirty="0"/>
              <a:t>Using Machine Learning </a:t>
            </a:r>
            <a:r>
              <a:rPr lang="en-US" b="1" dirty="0"/>
              <a:t>and Data Analysis </a:t>
            </a:r>
            <a:r>
              <a:rPr b="1" dirty="0"/>
              <a:t>for Early Detection of Fetal Health Issues</a:t>
            </a:r>
            <a:endParaRPr lang="en-US" b="1" dirty="0"/>
          </a:p>
          <a:p>
            <a:endParaRPr b="1" dirty="0"/>
          </a:p>
          <a:p>
            <a:r>
              <a:rPr sz="1800" b="1" dirty="0"/>
              <a:t>Presented by: </a:t>
            </a:r>
            <a:r>
              <a:rPr lang="en-US" sz="1800" b="1" dirty="0"/>
              <a:t>SHAMLA FARHA K</a:t>
            </a:r>
          </a:p>
          <a:p>
            <a:r>
              <a:rPr lang="en-US" sz="1800" b="1" dirty="0"/>
              <a:t>Date:6/9/2024</a:t>
            </a:r>
            <a:endParaRPr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BF67A-556B-4B40-8282-E5BB30A57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59165">
            <a:off x="377841" y="1136880"/>
            <a:ext cx="3469336" cy="47444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073DD-71D4-025B-AA74-A91E41C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EDA-Target Variable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03229-9DE4-305F-D682-57A0DA960F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36700"/>
            <a:ext cx="7715250" cy="4554538"/>
          </a:xfrm>
        </p:spPr>
        <p:txBody>
          <a:bodyPr/>
          <a:lstStyle/>
          <a:p>
            <a:pPr marL="152400" indent="0">
              <a:buNone/>
            </a:pPr>
            <a:r>
              <a:rPr lang="en-US" sz="2800" dirty="0"/>
              <a:t>Objectives:</a:t>
            </a:r>
          </a:p>
          <a:p>
            <a:r>
              <a:rPr lang="en-US" sz="2800" dirty="0"/>
              <a:t>Show the distribution of the target variable(fetal health).</a:t>
            </a:r>
          </a:p>
          <a:p>
            <a:pPr marL="152400" indent="0">
              <a:buNone/>
            </a:pPr>
            <a:r>
              <a:rPr lang="en-US" sz="2800" dirty="0"/>
              <a:t>Content:</a:t>
            </a:r>
          </a:p>
          <a:p>
            <a:r>
              <a:rPr lang="en-US" sz="2800" dirty="0"/>
              <a:t>Bar Chart and Pie Chart showing the proportion of Normal , Suspect , and Pathological cases.</a:t>
            </a:r>
          </a:p>
          <a:p>
            <a:r>
              <a:rPr lang="en-US" sz="2800" dirty="0"/>
              <a:t>Objectives:</a:t>
            </a:r>
          </a:p>
          <a:p>
            <a:r>
              <a:rPr lang="en-US" sz="2800" dirty="0"/>
              <a:t>Imbalanced dataset ( more  Normal cases than Pathological).</a:t>
            </a:r>
          </a:p>
        </p:txBody>
      </p:sp>
    </p:spTree>
    <p:extLst>
      <p:ext uri="{BB962C8B-B14F-4D97-AF65-F5344CB8AC3E}">
        <p14:creationId xmlns:p14="http://schemas.microsoft.com/office/powerpoint/2010/main" val="1296158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69794-6292-ADD2-66C0-0DD68B0AD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34BECE-8F7B-DA4E-018D-5643C7D73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" y="1"/>
            <a:ext cx="9296400" cy="6858000"/>
          </a:xfrm>
        </p:spPr>
      </p:pic>
    </p:spTree>
    <p:extLst>
      <p:ext uri="{BB962C8B-B14F-4D97-AF65-F5344CB8AC3E}">
        <p14:creationId xmlns:p14="http://schemas.microsoft.com/office/powerpoint/2010/main" val="3173872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873A-1892-17D4-7898-2A62B08F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FC9EE-0200-4CEF-C16D-D0A0D3E17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979920"/>
          </a:xfrm>
        </p:spPr>
      </p:pic>
    </p:spTree>
    <p:extLst>
      <p:ext uri="{BB962C8B-B14F-4D97-AF65-F5344CB8AC3E}">
        <p14:creationId xmlns:p14="http://schemas.microsoft.com/office/powerpoint/2010/main" val="3689899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2829-816D-1A38-E93D-E0B23EFC5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536" y="609600"/>
            <a:ext cx="8018464" cy="1005840"/>
          </a:xfrm>
        </p:spPr>
        <p:txBody>
          <a:bodyPr/>
          <a:lstStyle/>
          <a:p>
            <a:r>
              <a:rPr lang="en-US" sz="4400" dirty="0"/>
              <a:t>EDA-Feature-Target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5E3D3-A95B-8AB4-04F5-F0B06A21DBE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5536" y="1066801"/>
            <a:ext cx="7612927" cy="4845050"/>
          </a:xfrm>
        </p:spPr>
        <p:txBody>
          <a:bodyPr/>
          <a:lstStyle/>
          <a:p>
            <a:pPr marL="152400" indent="0">
              <a:buNone/>
            </a:pPr>
            <a:endParaRPr lang="en-US" sz="2800" dirty="0"/>
          </a:p>
          <a:p>
            <a:r>
              <a:rPr lang="en-US" sz="2800" dirty="0"/>
              <a:t>Examine key relationships between features and target.</a:t>
            </a:r>
          </a:p>
          <a:p>
            <a:r>
              <a:rPr lang="en-US" sz="2800" dirty="0"/>
              <a:t>Content:</a:t>
            </a:r>
          </a:p>
          <a:p>
            <a:r>
              <a:rPr lang="en-US" sz="2800" dirty="0"/>
              <a:t>Pair plots , Box plots to show relationships between features and target.</a:t>
            </a:r>
          </a:p>
          <a:p>
            <a:r>
              <a:rPr lang="en-US" sz="2800" dirty="0"/>
              <a:t>Observations:</a:t>
            </a:r>
          </a:p>
          <a:p>
            <a:r>
              <a:rPr lang="en-US" sz="2800" dirty="0"/>
              <a:t>Trends in heart rate or decelerations based on fetal health class.</a:t>
            </a:r>
          </a:p>
          <a:p>
            <a:r>
              <a:rPr lang="en-US" sz="2800" dirty="0"/>
              <a:t>Insight:</a:t>
            </a:r>
          </a:p>
          <a:p>
            <a:r>
              <a:rPr lang="en-US" sz="2800" dirty="0"/>
              <a:t>Early identification of patterns that could influence model development.</a:t>
            </a:r>
          </a:p>
        </p:txBody>
      </p:sp>
    </p:spTree>
    <p:extLst>
      <p:ext uri="{BB962C8B-B14F-4D97-AF65-F5344CB8AC3E}">
        <p14:creationId xmlns:p14="http://schemas.microsoft.com/office/powerpoint/2010/main" val="723744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7C33E-9CAA-AFB2-F302-6C24D2F80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D4A3CB-8AF6-DA58-5F83-CB4EE02EB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062871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88B22-B2FB-31CE-5B4F-65B8B5201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BEB27F-C038-F26E-D72E-627C03666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719333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6FF2-A887-F523-B233-E0B78ACC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FE3924-E269-5C84-64CC-F437733D0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736080"/>
          </a:xfrm>
        </p:spPr>
      </p:pic>
    </p:spTree>
    <p:extLst>
      <p:ext uri="{BB962C8B-B14F-4D97-AF65-F5344CB8AC3E}">
        <p14:creationId xmlns:p14="http://schemas.microsoft.com/office/powerpoint/2010/main" val="823318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E06FB-22C9-4AD1-8DDD-9DA4FBBD4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C6CB30-2BB7-67B4-5368-21F018B5B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311640" cy="6858000"/>
          </a:xfrm>
        </p:spPr>
      </p:pic>
    </p:spTree>
    <p:extLst>
      <p:ext uri="{BB962C8B-B14F-4D97-AF65-F5344CB8AC3E}">
        <p14:creationId xmlns:p14="http://schemas.microsoft.com/office/powerpoint/2010/main" val="2022280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1297-5819-A7C2-0996-94B9792DA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0" y="593367"/>
            <a:ext cx="7713900" cy="24483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15AFC1-2FEF-1120-F850-EA20F154C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1"/>
            <a:ext cx="9144000" cy="7025640"/>
          </a:xfrm>
        </p:spPr>
      </p:pic>
    </p:spTree>
    <p:extLst>
      <p:ext uri="{BB962C8B-B14F-4D97-AF65-F5344CB8AC3E}">
        <p14:creationId xmlns:p14="http://schemas.microsoft.com/office/powerpoint/2010/main" val="3713427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59ECF-0875-4AD4-1AF7-171FF79BED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43175" y="350838"/>
            <a:ext cx="6600825" cy="1006475"/>
          </a:xfrm>
        </p:spPr>
        <p:txBody>
          <a:bodyPr/>
          <a:lstStyle/>
          <a:p>
            <a:r>
              <a:rPr lang="en-US" sz="4800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D004F-45E6-7A85-3F4C-69E251C51DA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30338" y="1536700"/>
            <a:ext cx="7713662" cy="4554538"/>
          </a:xfrm>
        </p:spPr>
        <p:txBody>
          <a:bodyPr/>
          <a:lstStyle/>
          <a:p>
            <a:pPr marL="152400" indent="0">
              <a:buNone/>
            </a:pPr>
            <a:r>
              <a:rPr lang="en-US" sz="3200" dirty="0"/>
              <a:t>Content:</a:t>
            </a:r>
          </a:p>
          <a:p>
            <a:r>
              <a:rPr lang="en-US" sz="3200" dirty="0"/>
              <a:t>Handling missing values.</a:t>
            </a:r>
          </a:p>
          <a:p>
            <a:r>
              <a:rPr lang="en-US" sz="3200" dirty="0"/>
              <a:t>Handling duplicate values.</a:t>
            </a:r>
          </a:p>
          <a:p>
            <a:r>
              <a:rPr lang="en-US" sz="3200" dirty="0"/>
              <a:t>Feature scaling.</a:t>
            </a:r>
          </a:p>
          <a:p>
            <a:r>
              <a:rPr lang="en-US" sz="3200" dirty="0"/>
              <a:t>Handling imbalanced class by SMOTE.</a:t>
            </a:r>
          </a:p>
          <a:p>
            <a:r>
              <a:rPr lang="en-US" sz="3200" dirty="0"/>
              <a:t>Data was split into training (80%) and testing (20%) sets.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104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05088" y="593725"/>
            <a:ext cx="6538912" cy="763588"/>
          </a:xfrm>
        </p:spPr>
        <p:txBody>
          <a:bodyPr/>
          <a:lstStyle/>
          <a:p>
            <a:r>
              <a:rPr sz="5400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6113" y="1692275"/>
            <a:ext cx="8497887" cy="4572000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800" dirty="0"/>
              <a:t>The project focuses to evaluate machine learning models for classifying fetal health based on </a:t>
            </a:r>
            <a:r>
              <a:rPr lang="en-US" sz="2800" dirty="0" err="1"/>
              <a:t>cardiotocogram</a:t>
            </a:r>
            <a:r>
              <a:rPr lang="en-US" sz="2800" dirty="0"/>
              <a:t> (CTG) data.</a:t>
            </a:r>
          </a:p>
          <a:p>
            <a:r>
              <a:rPr sz="2800" dirty="0"/>
              <a:t>Fetal health monitoring is </a:t>
            </a:r>
            <a:r>
              <a:rPr lang="en-US" sz="2800" dirty="0"/>
              <a:t>useful </a:t>
            </a:r>
            <a:r>
              <a:rPr sz="2800" dirty="0"/>
              <a:t>for reducing </a:t>
            </a:r>
            <a:r>
              <a:rPr lang="en-US" sz="2800" dirty="0"/>
              <a:t> the maternal and infant mortality</a:t>
            </a:r>
            <a:r>
              <a:rPr sz="2800" dirty="0"/>
              <a:t>.</a:t>
            </a:r>
            <a:endParaRPr lang="en-US" sz="2800" dirty="0"/>
          </a:p>
          <a:p>
            <a:endParaRPr sz="2000" dirty="0"/>
          </a:p>
          <a:p>
            <a:pPr marL="152400" indent="0"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Machine Learning Models</a:t>
            </a:r>
            <a:endParaRPr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30338" y="1536700"/>
            <a:ext cx="7713662" cy="4554538"/>
          </a:xfrm>
        </p:spPr>
        <p:txBody>
          <a:bodyPr/>
          <a:lstStyle/>
          <a:p>
            <a:pPr marL="152400" indent="0">
              <a:buNone/>
            </a:pPr>
            <a:r>
              <a:rPr sz="3200" dirty="0"/>
              <a:t>Machine Learning Models Used:</a:t>
            </a:r>
            <a:endParaRPr lang="en-US" sz="3200" dirty="0"/>
          </a:p>
          <a:p>
            <a:r>
              <a:rPr lang="en-US" sz="3200" dirty="0"/>
              <a:t>Logistic Regression</a:t>
            </a:r>
          </a:p>
          <a:p>
            <a:r>
              <a:rPr lang="en-US" sz="3200" dirty="0"/>
              <a:t>Decision Tree Classifier</a:t>
            </a:r>
            <a:endParaRPr sz="3200" dirty="0"/>
          </a:p>
          <a:p>
            <a:r>
              <a:rPr sz="3200" dirty="0"/>
              <a:t>Random Forest Classifier</a:t>
            </a:r>
            <a:endParaRPr lang="en-US" sz="3200" dirty="0"/>
          </a:p>
          <a:p>
            <a:r>
              <a:rPr lang="en-US" sz="3200" dirty="0"/>
              <a:t>AdaBoost Classifier</a:t>
            </a:r>
          </a:p>
          <a:p>
            <a:r>
              <a:rPr lang="en-US" sz="3200" dirty="0"/>
              <a:t>Gradient Boost Classifier</a:t>
            </a:r>
          </a:p>
          <a:p>
            <a:r>
              <a:rPr lang="en-US" sz="3200" dirty="0"/>
              <a:t>XG Boost Classifier</a:t>
            </a:r>
          </a:p>
          <a:p>
            <a:r>
              <a:rPr lang="en-US" sz="3200" dirty="0"/>
              <a:t>K-Nearest Neighbor(KNN)</a:t>
            </a:r>
            <a:endParaRPr sz="3200" dirty="0"/>
          </a:p>
          <a:p>
            <a:r>
              <a:rPr sz="3200" dirty="0"/>
              <a:t>Support Vector Machine (SVM)</a:t>
            </a:r>
            <a:endParaRPr lang="en-US" sz="3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2DFEE-1FBF-1918-F90C-81FAC0EEE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Model 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453B3-6553-97F7-B364-85199B9E781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3400" y="1536700"/>
            <a:ext cx="7181850" cy="4554538"/>
          </a:xfrm>
        </p:spPr>
        <p:txBody>
          <a:bodyPr/>
          <a:lstStyle/>
          <a:p>
            <a:r>
              <a:rPr lang="en-US" sz="2800" dirty="0"/>
              <a:t>Accuracy</a:t>
            </a:r>
          </a:p>
          <a:p>
            <a:r>
              <a:rPr lang="en-US" sz="2800" dirty="0"/>
              <a:t>Confusion matrix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5884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6480" y="593367"/>
            <a:ext cx="6107520" cy="763600"/>
          </a:xfrm>
        </p:spPr>
        <p:txBody>
          <a:bodyPr/>
          <a:lstStyle/>
          <a:p>
            <a:r>
              <a:rPr sz="4400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536700"/>
            <a:ext cx="7715250" cy="4554538"/>
          </a:xfrm>
        </p:spPr>
        <p:txBody>
          <a:bodyPr/>
          <a:lstStyle/>
          <a:p>
            <a:r>
              <a:rPr sz="3200" dirty="0"/>
              <a:t>The </a:t>
            </a:r>
            <a:r>
              <a:rPr lang="en-US" sz="3200" dirty="0"/>
              <a:t>XG Boost Classifier </a:t>
            </a:r>
            <a:r>
              <a:rPr sz="3200" dirty="0"/>
              <a:t>model achieved the highest accuracy.</a:t>
            </a:r>
          </a:p>
          <a:p>
            <a:r>
              <a:rPr sz="3200" dirty="0"/>
              <a:t>Accuracy: </a:t>
            </a:r>
            <a:r>
              <a:rPr lang="en-US" sz="3200" dirty="0"/>
              <a:t> 98.68% </a:t>
            </a:r>
          </a:p>
          <a:p>
            <a:endParaRPr sz="2400" dirty="0"/>
          </a:p>
          <a:p>
            <a:r>
              <a:rPr lang="en-US" sz="3200" dirty="0"/>
              <a:t>Visualization: Accuracy comparison between models, confusion matrix for best model.</a:t>
            </a:r>
            <a:endParaRPr sz="3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46A887-980D-711F-10B1-CE8538A6B0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868680"/>
            <a:ext cx="9144000" cy="5989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243840"/>
            <a:ext cx="7704000" cy="1113127"/>
          </a:xfrm>
        </p:spPr>
        <p:txBody>
          <a:bodyPr/>
          <a:lstStyle/>
          <a:p>
            <a:r>
              <a:rPr lang="en-US" sz="4000" dirty="0"/>
              <a:t>           </a:t>
            </a:r>
            <a:r>
              <a:rPr sz="4800" dirty="0"/>
              <a:t>Confusion Matrix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800" dirty="0"/>
              <a:t>Challenges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536700"/>
            <a:ext cx="7715250" cy="4554538"/>
          </a:xfrm>
        </p:spPr>
        <p:txBody>
          <a:bodyPr/>
          <a:lstStyle/>
          <a:p>
            <a:pPr marL="152400" indent="0">
              <a:buNone/>
            </a:pPr>
            <a:r>
              <a:rPr sz="3200" b="1" dirty="0"/>
              <a:t>Challenges:</a:t>
            </a:r>
          </a:p>
          <a:p>
            <a:r>
              <a:rPr sz="3200" dirty="0"/>
              <a:t>Small dataset size</a:t>
            </a:r>
            <a:endParaRPr lang="en-US" sz="3200" dirty="0"/>
          </a:p>
          <a:p>
            <a:r>
              <a:rPr lang="en-US" sz="3200" dirty="0"/>
              <a:t>Imbalanced classes</a:t>
            </a:r>
            <a:endParaRPr sz="3200" dirty="0"/>
          </a:p>
          <a:p>
            <a:r>
              <a:rPr sz="3200" dirty="0"/>
              <a:t>Possible data biases</a:t>
            </a:r>
            <a:endParaRPr lang="en-US" sz="3200" dirty="0"/>
          </a:p>
          <a:p>
            <a:endParaRPr sz="2400" dirty="0"/>
          </a:p>
          <a:p>
            <a:pPr marL="152400" indent="0">
              <a:buNone/>
            </a:pPr>
            <a:r>
              <a:rPr sz="3200" b="1" dirty="0"/>
              <a:t>Future Work:</a:t>
            </a:r>
          </a:p>
          <a:p>
            <a:r>
              <a:rPr sz="3200" dirty="0"/>
              <a:t>Larger datasets for improved accuracy</a:t>
            </a:r>
          </a:p>
          <a:p>
            <a:r>
              <a:rPr sz="3200" dirty="0"/>
              <a:t>Integration with real-time fetal monitoring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1720" y="593367"/>
            <a:ext cx="6092280" cy="763600"/>
          </a:xfrm>
        </p:spPr>
        <p:txBody>
          <a:bodyPr/>
          <a:lstStyle/>
          <a:p>
            <a:r>
              <a:rPr sz="4800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384300"/>
            <a:ext cx="7715250" cy="4554538"/>
          </a:xfrm>
        </p:spPr>
        <p:txBody>
          <a:bodyPr/>
          <a:lstStyle/>
          <a:p>
            <a:r>
              <a:rPr sz="3200" dirty="0"/>
              <a:t>This project demonstrates how machine learning can enhance fetal health monitoring.</a:t>
            </a:r>
          </a:p>
          <a:p>
            <a:r>
              <a:rPr sz="3200" dirty="0"/>
              <a:t>With early detection, it is possible to reduce</a:t>
            </a:r>
            <a:r>
              <a:rPr lang="en-US" sz="3200" dirty="0"/>
              <a:t> infant and maternal mortality.</a:t>
            </a:r>
            <a:endParaRPr sz="3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28750" y="593725"/>
            <a:ext cx="7715250" cy="763588"/>
          </a:xfrm>
        </p:spPr>
        <p:txBody>
          <a:bodyPr/>
          <a:lstStyle/>
          <a:p>
            <a:r>
              <a:rPr lang="en-US" sz="4400" dirty="0"/>
              <a:t>Questions &amp; Answers</a:t>
            </a:r>
            <a:endParaRPr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536700"/>
            <a:ext cx="7715250" cy="4554538"/>
          </a:xfrm>
        </p:spPr>
        <p:txBody>
          <a:bodyPr/>
          <a:lstStyle/>
          <a:p>
            <a:r>
              <a:rPr sz="3200" dirty="0"/>
              <a:t>Questions?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A563F-AE87-C5B5-79A0-CAE21A3B2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 flipV="1">
            <a:off x="5717623" y="3247696"/>
            <a:ext cx="346841" cy="181303"/>
          </a:xfrm>
        </p:spPr>
        <p:txBody>
          <a:bodyPr/>
          <a:lstStyle/>
          <a:p>
            <a:r>
              <a:rPr lang="en-US" sz="800" dirty="0"/>
              <a:t>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966312E-A1F7-2B21-A7E9-7A179BB0A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5360" y="2438400"/>
            <a:ext cx="3779520" cy="1249680"/>
          </a:xfrm>
        </p:spPr>
        <p:txBody>
          <a:bodyPr/>
          <a:lstStyle/>
          <a:p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45733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457200"/>
            <a:ext cx="7704000" cy="899767"/>
          </a:xfrm>
        </p:spPr>
        <p:txBody>
          <a:bodyPr/>
          <a:lstStyle/>
          <a:p>
            <a:r>
              <a:rPr sz="5400" dirty="0"/>
              <a:t>Project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60120" y="1356967"/>
            <a:ext cx="8183880" cy="4872383"/>
          </a:xfrm>
        </p:spPr>
        <p:txBody>
          <a:bodyPr/>
          <a:lstStyle/>
          <a:p>
            <a:pPr marL="152400" indent="0">
              <a:buNone/>
            </a:pPr>
            <a:r>
              <a:rPr sz="2800" dirty="0"/>
              <a:t>The goals of this project are to:</a:t>
            </a:r>
          </a:p>
          <a:p>
            <a:r>
              <a:rPr sz="2800" dirty="0"/>
              <a:t>Early detection of fetal health risks</a:t>
            </a:r>
          </a:p>
          <a:p>
            <a:r>
              <a:rPr sz="2800" dirty="0"/>
              <a:t>Classification into Normal, Suspect, or Pathological categories</a:t>
            </a:r>
          </a:p>
          <a:p>
            <a:r>
              <a:rPr sz="2800" dirty="0"/>
              <a:t>Improve clinical decision-making with data-driven models</a:t>
            </a:r>
            <a:endParaRPr lang="en-US" sz="2800" dirty="0"/>
          </a:p>
          <a:p>
            <a:r>
              <a:rPr lang="en-US" sz="2800" dirty="0"/>
              <a:t>The goal is to accurately predict the health status of a fetus as either Normal , Suspect or Pathological, facilitating early detection of potential issues that could lead to maternal or child mortality</a:t>
            </a:r>
            <a:endParaRPr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4960" y="762001"/>
            <a:ext cx="5357190" cy="777240"/>
          </a:xfrm>
        </p:spPr>
        <p:txBody>
          <a:bodyPr/>
          <a:lstStyle/>
          <a:p>
            <a:r>
              <a:rPr sz="5400" dirty="0"/>
              <a:t>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92480" y="1905000"/>
            <a:ext cx="6964680" cy="4312920"/>
          </a:xfrm>
        </p:spPr>
        <p:txBody>
          <a:bodyPr/>
          <a:lstStyle/>
          <a:p>
            <a:pPr marL="152400" indent="0">
              <a:buNone/>
            </a:pPr>
            <a:r>
              <a:rPr sz="2800" dirty="0"/>
              <a:t>The Fetal Health Dataset includes:</a:t>
            </a:r>
          </a:p>
          <a:p>
            <a:r>
              <a:rPr sz="2800" dirty="0"/>
              <a:t>2,126 records</a:t>
            </a:r>
          </a:p>
          <a:p>
            <a:r>
              <a:rPr sz="2800" dirty="0"/>
              <a:t>21 features (including fetal heart rate, accelerations, decelerations</a:t>
            </a:r>
            <a:r>
              <a:rPr lang="en-US" sz="2800" dirty="0"/>
              <a:t> , histogram data</a:t>
            </a:r>
            <a:r>
              <a:rPr sz="2800" dirty="0"/>
              <a:t>)</a:t>
            </a:r>
          </a:p>
          <a:p>
            <a:r>
              <a:rPr sz="2800" dirty="0"/>
              <a:t>3 target classes: Normal, Suspect, Pathological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Exploratory Data Analysis(EDA)-Data Distribution</a:t>
            </a:r>
            <a:endParaRPr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3360" y="1500188"/>
            <a:ext cx="7501890" cy="4556125"/>
          </a:xfrm>
        </p:spPr>
        <p:txBody>
          <a:bodyPr/>
          <a:lstStyle/>
          <a:p>
            <a:pPr marL="152400" indent="0">
              <a:buNone/>
            </a:pPr>
            <a:endParaRPr lang="en-US" sz="2800" b="1" dirty="0"/>
          </a:p>
          <a:p>
            <a:r>
              <a:rPr lang="en-US" sz="2800" dirty="0"/>
              <a:t> Understand the distribution of the data.</a:t>
            </a:r>
          </a:p>
          <a:p>
            <a:pPr marL="152400" indent="0">
              <a:buNone/>
            </a:pPr>
            <a:endParaRPr lang="en-US" sz="2800" b="1" dirty="0"/>
          </a:p>
          <a:p>
            <a:r>
              <a:rPr lang="en-US" sz="2800" dirty="0"/>
              <a:t>Visualizations : Histograms , Box plots , Pie Chart</a:t>
            </a:r>
          </a:p>
          <a:p>
            <a:endParaRPr lang="en-US" sz="2800" dirty="0"/>
          </a:p>
          <a:p>
            <a:pPr marL="152400" indent="0">
              <a:buNone/>
            </a:pPr>
            <a:r>
              <a:rPr lang="en-US" sz="2800" b="1" dirty="0"/>
              <a:t>Insights:</a:t>
            </a:r>
          </a:p>
          <a:p>
            <a:pPr marL="152400" indent="0">
              <a:buNone/>
            </a:pPr>
            <a:endParaRPr lang="en-US" sz="2800" b="1" dirty="0"/>
          </a:p>
          <a:p>
            <a:r>
              <a:rPr lang="en-US" sz="2400" dirty="0"/>
              <a:t> </a:t>
            </a:r>
            <a:r>
              <a:rPr lang="en-US" sz="2800" dirty="0"/>
              <a:t>Higher baseline heart rate for pathological cases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marL="152400" indent="0">
              <a:buNone/>
            </a:pPr>
            <a:endParaRPr lang="en-US" sz="2400" dirty="0"/>
          </a:p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98273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6B0D0A-EC23-A14F-45F6-68E567C8C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2920"/>
            <a:ext cx="9144001" cy="635508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996BA6-8713-99B5-D0F2-0410AEA0D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320" y="-213360"/>
            <a:ext cx="5487680" cy="1570327"/>
          </a:xfrm>
        </p:spPr>
        <p:txBody>
          <a:bodyPr/>
          <a:lstStyle/>
          <a:p>
            <a:r>
              <a:rPr lang="en-US" sz="4400" dirty="0"/>
              <a:t>Histogram</a:t>
            </a:r>
          </a:p>
        </p:txBody>
      </p:sp>
    </p:spTree>
    <p:extLst>
      <p:ext uri="{BB962C8B-B14F-4D97-AF65-F5344CB8AC3E}">
        <p14:creationId xmlns:p14="http://schemas.microsoft.com/office/powerpoint/2010/main" val="1234882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077E47-A4DD-716A-3769-CC009ECB3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18160"/>
            <a:ext cx="9144000" cy="63398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5A02FB-7EEE-543F-D256-A105700D4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920" y="-121920"/>
            <a:ext cx="4770120" cy="1112521"/>
          </a:xfrm>
        </p:spPr>
        <p:txBody>
          <a:bodyPr/>
          <a:lstStyle/>
          <a:p>
            <a:r>
              <a:rPr lang="en-US" sz="4000" dirty="0"/>
              <a:t>Box plot</a:t>
            </a:r>
          </a:p>
        </p:txBody>
      </p:sp>
    </p:spTree>
    <p:extLst>
      <p:ext uri="{BB962C8B-B14F-4D97-AF65-F5344CB8AC3E}">
        <p14:creationId xmlns:p14="http://schemas.microsoft.com/office/powerpoint/2010/main" val="1579605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BF7B-803C-A75C-E0C5-F39635666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EDA-Correlation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EA129-9A5B-DE2D-92FB-13FE3048CCA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36700"/>
            <a:ext cx="7715250" cy="4554538"/>
          </a:xfrm>
        </p:spPr>
        <p:txBody>
          <a:bodyPr/>
          <a:lstStyle/>
          <a:p>
            <a:pPr marL="152400" indent="0">
              <a:buNone/>
            </a:pPr>
            <a:r>
              <a:rPr lang="en-US" sz="2800" dirty="0"/>
              <a:t>Objectives:</a:t>
            </a:r>
          </a:p>
          <a:p>
            <a:r>
              <a:rPr lang="en-US" sz="2800" dirty="0"/>
              <a:t>Examine relationships between features.</a:t>
            </a:r>
          </a:p>
          <a:p>
            <a:endParaRPr lang="en-US" sz="2800" dirty="0"/>
          </a:p>
          <a:p>
            <a:pPr marL="152400" indent="0">
              <a:buNone/>
            </a:pPr>
            <a:r>
              <a:rPr lang="en-US" sz="2800" dirty="0"/>
              <a:t>Content:</a:t>
            </a:r>
          </a:p>
          <a:p>
            <a:r>
              <a:rPr lang="en-US" sz="2800" dirty="0"/>
              <a:t>Correlation matrix(heatmap) showing correlations between features(accelerations , decelerations , fetal health).</a:t>
            </a:r>
          </a:p>
          <a:p>
            <a:endParaRPr lang="en-US" sz="2800" dirty="0"/>
          </a:p>
          <a:p>
            <a:pPr marL="152400" indent="0">
              <a:buNone/>
            </a:pPr>
            <a:r>
              <a:rPr lang="en-US" sz="2800" dirty="0"/>
              <a:t>Observations:</a:t>
            </a:r>
          </a:p>
          <a:p>
            <a:r>
              <a:rPr lang="en-US" sz="2800" dirty="0"/>
              <a:t>High correlation between prolonged decelerations and fetal health.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688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1E1E0E-E4FB-C0A2-BD43-B42B5D8C3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2F37D6-9823-760A-0D68-17AE9C7F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440" y="-121920"/>
            <a:ext cx="13883640" cy="1371600"/>
          </a:xfrm>
        </p:spPr>
        <p:txBody>
          <a:bodyPr/>
          <a:lstStyle/>
          <a:p>
            <a:r>
              <a:rPr lang="en-US" sz="4800" dirty="0"/>
              <a:t>Correlation Heatmap</a:t>
            </a:r>
          </a:p>
        </p:txBody>
      </p:sp>
    </p:spTree>
    <p:extLst>
      <p:ext uri="{BB962C8B-B14F-4D97-AF65-F5344CB8AC3E}">
        <p14:creationId xmlns:p14="http://schemas.microsoft.com/office/powerpoint/2010/main" val="4014043298"/>
      </p:ext>
    </p:extLst>
  </p:cSld>
  <p:clrMapOvr>
    <a:masterClrMapping/>
  </p:clrMapOvr>
</p:sld>
</file>

<file path=ppt/theme/theme1.xml><?xml version="1.0" encoding="utf-8"?>
<a:theme xmlns:a="http://schemas.openxmlformats.org/drawingml/2006/main" name="Fetal Health Assessment Methods Breakthrough by Slidesgo">
  <a:themeElements>
    <a:clrScheme name="Simple Light">
      <a:dk1>
        <a:srgbClr val="000000"/>
      </a:dk1>
      <a:lt1>
        <a:srgbClr val="F5F5F5"/>
      </a:lt1>
      <a:dk2>
        <a:srgbClr val="7CD2DA"/>
      </a:dk2>
      <a:lt2>
        <a:srgbClr val="033853"/>
      </a:lt2>
      <a:accent1>
        <a:srgbClr val="485E69"/>
      </a:accent1>
      <a:accent2>
        <a:srgbClr val="9B9FA2"/>
      </a:accent2>
      <a:accent3>
        <a:srgbClr val="E2E7E9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Embryology Case study: Genome Edited Human Embryos by Slidesgo">
  <a:themeElements>
    <a:clrScheme name="Simple Light">
      <a:dk1>
        <a:srgbClr val="191919"/>
      </a:dk1>
      <a:lt1>
        <a:srgbClr val="68290F"/>
      </a:lt1>
      <a:dk2>
        <a:srgbClr val="D8E8E9"/>
      </a:dk2>
      <a:lt2>
        <a:srgbClr val="F5BCA2"/>
      </a:lt2>
      <a:accent1>
        <a:srgbClr val="C25353"/>
      </a:accent1>
      <a:accent2>
        <a:srgbClr val="7795B3"/>
      </a:accent2>
      <a:accent3>
        <a:srgbClr val="D5C084"/>
      </a:accent3>
      <a:accent4>
        <a:srgbClr val="EECD6D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Placental Abnormalities in Pregnancy by Slidesgo">
  <a:themeElements>
    <a:clrScheme name="Simple Light">
      <a:dk1>
        <a:srgbClr val="5B0F00"/>
      </a:dk1>
      <a:lt1>
        <a:srgbClr val="FAF4F2"/>
      </a:lt1>
      <a:dk2>
        <a:srgbClr val="FF837B"/>
      </a:dk2>
      <a:lt2>
        <a:srgbClr val="E95C4C"/>
      </a:lt2>
      <a:accent1>
        <a:srgbClr val="8C1511"/>
      </a:accent1>
      <a:accent2>
        <a:srgbClr val="A1C5EB"/>
      </a:accent2>
      <a:accent3>
        <a:srgbClr val="3A739B"/>
      </a:accent3>
      <a:accent4>
        <a:srgbClr val="ECB978"/>
      </a:accent4>
      <a:accent5>
        <a:srgbClr val="FFFFFF"/>
      </a:accent5>
      <a:accent6>
        <a:srgbClr val="FEFEFE"/>
      </a:accent6>
      <a:hlink>
        <a:srgbClr val="5B0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Abruptio Placenta Case Study by Slidesgo">
  <a:themeElements>
    <a:clrScheme name="Simple Light">
      <a:dk1>
        <a:srgbClr val="1F1E1E"/>
      </a:dk1>
      <a:lt1>
        <a:srgbClr val="FFFFFF"/>
      </a:lt1>
      <a:dk2>
        <a:srgbClr val="AC74CF"/>
      </a:dk2>
      <a:lt2>
        <a:srgbClr val="DDCFE6"/>
      </a:lt2>
      <a:accent1>
        <a:srgbClr val="FF6553"/>
      </a:accent1>
      <a:accent2>
        <a:srgbClr val="942D41"/>
      </a:accent2>
      <a:accent3>
        <a:srgbClr val="FFA897"/>
      </a:accent3>
      <a:accent4>
        <a:srgbClr val="D47676"/>
      </a:accent4>
      <a:accent5>
        <a:srgbClr val="FFFFFF"/>
      </a:accent5>
      <a:accent6>
        <a:srgbClr val="FFFFFF"/>
      </a:accent6>
      <a:hlink>
        <a:srgbClr val="1F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Fetal Health Assessment Methods Breakthrough by Slidesgo">
  <a:themeElements>
    <a:clrScheme name="Simple Light">
      <a:dk1>
        <a:srgbClr val="000000"/>
      </a:dk1>
      <a:lt1>
        <a:srgbClr val="F5F5F5"/>
      </a:lt1>
      <a:dk2>
        <a:srgbClr val="7CD2DA"/>
      </a:dk2>
      <a:lt2>
        <a:srgbClr val="033853"/>
      </a:lt2>
      <a:accent1>
        <a:srgbClr val="485E69"/>
      </a:accent1>
      <a:accent2>
        <a:srgbClr val="9B9FA2"/>
      </a:accent2>
      <a:accent3>
        <a:srgbClr val="E2E7E9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Fetal Health Assessment Methods Breakthrough by Slidesgo</Template>
  <TotalTime>202</TotalTime>
  <Words>507</Words>
  <Application>Microsoft Office PowerPoint</Application>
  <PresentationFormat>On-screen Show (4:3)</PresentationFormat>
  <Paragraphs>100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27</vt:i4>
      </vt:variant>
    </vt:vector>
  </HeadingPairs>
  <TitlesOfParts>
    <vt:vector size="53" baseType="lpstr">
      <vt:lpstr>Actor</vt:lpstr>
      <vt:lpstr>Archivo</vt:lpstr>
      <vt:lpstr>Arial</vt:lpstr>
      <vt:lpstr>Bebas Neue</vt:lpstr>
      <vt:lpstr>Calibri</vt:lpstr>
      <vt:lpstr>Catamaran</vt:lpstr>
      <vt:lpstr>Changa</vt:lpstr>
      <vt:lpstr>Changa SemiBold</vt:lpstr>
      <vt:lpstr>IBM Plex Sans</vt:lpstr>
      <vt:lpstr>IBM Plex Sans SemiBold</vt:lpstr>
      <vt:lpstr>Nunito Light</vt:lpstr>
      <vt:lpstr>Open Sans</vt:lpstr>
      <vt:lpstr>Playfair Display</vt:lpstr>
      <vt:lpstr>Proxima Nova</vt:lpstr>
      <vt:lpstr>Raleway</vt:lpstr>
      <vt:lpstr>Roboto Condensed Light</vt:lpstr>
      <vt:lpstr>Work Sans</vt:lpstr>
      <vt:lpstr>Fetal Health Assessment Methods Breakthrough by Slidesgo</vt:lpstr>
      <vt:lpstr>Slidesgo Final Pages</vt:lpstr>
      <vt:lpstr>Embryology Case study: Genome Edited Human Embryos by Slidesgo</vt:lpstr>
      <vt:lpstr>1_Slidesgo Final Pages</vt:lpstr>
      <vt:lpstr>Placental Abnormalities in Pregnancy by Slidesgo</vt:lpstr>
      <vt:lpstr>2_Slidesgo Final Pages</vt:lpstr>
      <vt:lpstr>Abruptio Placenta Case Study by Slidesgo</vt:lpstr>
      <vt:lpstr>3_Slidesgo Final Pages</vt:lpstr>
      <vt:lpstr>1_Fetal Health Assessment Methods Breakthrough by Slidesgo</vt:lpstr>
      <vt:lpstr>Fetal Health Prediction and Analysis</vt:lpstr>
      <vt:lpstr>Introduction</vt:lpstr>
      <vt:lpstr>Project Objectives</vt:lpstr>
      <vt:lpstr>Dataset Overview</vt:lpstr>
      <vt:lpstr>Exploratory Data Analysis(EDA)-Data Distribution</vt:lpstr>
      <vt:lpstr>Histogram</vt:lpstr>
      <vt:lpstr>Box plot</vt:lpstr>
      <vt:lpstr>EDA-Correlation Analysis</vt:lpstr>
      <vt:lpstr>Correlation Heatmap</vt:lpstr>
      <vt:lpstr>EDA-Target Variable Distribution</vt:lpstr>
      <vt:lpstr>PowerPoint Presentation</vt:lpstr>
      <vt:lpstr>PowerPoint Presentation</vt:lpstr>
      <vt:lpstr>EDA-Feature-Target Relationships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Preprocessing</vt:lpstr>
      <vt:lpstr>Machine Learning Models</vt:lpstr>
      <vt:lpstr>Model Evaluation Metrics</vt:lpstr>
      <vt:lpstr>Results</vt:lpstr>
      <vt:lpstr>           Confusion Matrix </vt:lpstr>
      <vt:lpstr>Challenges and Future Work</vt:lpstr>
      <vt:lpstr>Conclusion</vt:lpstr>
      <vt:lpstr>Questions &amp; Answers</vt:lpstr>
      <vt:lpstr>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shamla farha</dc:creator>
  <cp:keywords/>
  <dc:description>generated using python-pptx</dc:description>
  <cp:lastModifiedBy>shamla farha</cp:lastModifiedBy>
  <cp:revision>3</cp:revision>
  <dcterms:created xsi:type="dcterms:W3CDTF">2013-01-27T09:14:16Z</dcterms:created>
  <dcterms:modified xsi:type="dcterms:W3CDTF">2024-09-06T00:03:36Z</dcterms:modified>
  <cp:category/>
</cp:coreProperties>
</file>